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007577192" r:id="rId3"/>
    <p:sldId id="256" r:id="rId4"/>
    <p:sldId id="258" r:id="rId5"/>
    <p:sldId id="263" r:id="rId6"/>
    <p:sldId id="262" r:id="rId7"/>
    <p:sldId id="2007577186" r:id="rId8"/>
    <p:sldId id="2007577187" r:id="rId9"/>
    <p:sldId id="259" r:id="rId10"/>
    <p:sldId id="260" r:id="rId11"/>
    <p:sldId id="2007577176" r:id="rId12"/>
    <p:sldId id="2007577173" r:id="rId13"/>
    <p:sldId id="2007577181" r:id="rId14"/>
    <p:sldId id="2007577174" r:id="rId15"/>
    <p:sldId id="2007577177" r:id="rId16"/>
    <p:sldId id="2007577184" r:id="rId17"/>
    <p:sldId id="2007577182" r:id="rId18"/>
    <p:sldId id="2007577190" r:id="rId19"/>
    <p:sldId id="2007577188" r:id="rId20"/>
    <p:sldId id="2007577183" r:id="rId21"/>
    <p:sldId id="2007577185" r:id="rId22"/>
    <p:sldId id="2007577175" r:id="rId23"/>
    <p:sldId id="200757716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8E"/>
    <a:srgbClr val="FF8D35"/>
    <a:srgbClr val="B1DACB"/>
    <a:srgbClr val="E20075"/>
    <a:srgbClr val="E0F0F6"/>
    <a:srgbClr val="FDE2B0"/>
    <a:srgbClr val="F95A02"/>
    <a:srgbClr val="FF99FF"/>
    <a:srgbClr val="C18144"/>
    <a:srgbClr val="FB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68" autoAdjust="0"/>
    <p:restoredTop sz="84804" autoAdjust="0"/>
  </p:normalViewPr>
  <p:slideViewPr>
    <p:cSldViewPr snapToGrid="0">
      <p:cViewPr varScale="1">
        <p:scale>
          <a:sx n="63" d="100"/>
          <a:sy n="63" d="100"/>
        </p:scale>
        <p:origin x="252" y="6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6401B-63C9-4CD8-972D-9B798B0B4CC7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02D52-C8D0-4264-9A5E-E3B9B947C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3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8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2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110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361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02D52-C8D0-4264-9A5E-E3B9B947C6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1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">
            <a:extLst>
              <a:ext uri="{FF2B5EF4-FFF2-40B4-BE49-F238E27FC236}">
                <a16:creationId xmlns:a16="http://schemas.microsoft.com/office/drawing/2014/main" xmlns="" id="{C4580556-2580-41CD-8390-19F2F372A431}"/>
              </a:ext>
            </a:extLst>
          </p:cNvPr>
          <p:cNvGrpSpPr/>
          <p:nvPr userDrawn="1"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8" name="图形 4">
              <a:extLst>
                <a:ext uri="{FF2B5EF4-FFF2-40B4-BE49-F238E27FC236}">
                  <a16:creationId xmlns:a16="http://schemas.microsoft.com/office/drawing/2014/main" xmlns="" id="{45F85D34-168D-2CB9-EB68-CD0582E44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9" name="图形 5">
              <a:extLst>
                <a:ext uri="{FF2B5EF4-FFF2-40B4-BE49-F238E27FC236}">
                  <a16:creationId xmlns:a16="http://schemas.microsoft.com/office/drawing/2014/main" xmlns="" id="{EF893189-AF6F-5509-667C-05E04898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10" name="图形 6">
              <a:extLst>
                <a:ext uri="{FF2B5EF4-FFF2-40B4-BE49-F238E27FC236}">
                  <a16:creationId xmlns:a16="http://schemas.microsoft.com/office/drawing/2014/main" xmlns="" id="{1FD3825A-5A02-0C11-DC22-7A3FE40F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图形 11">
            <a:extLst>
              <a:ext uri="{FF2B5EF4-FFF2-40B4-BE49-F238E27FC236}">
                <a16:creationId xmlns:a16="http://schemas.microsoft.com/office/drawing/2014/main" xmlns="" id="{DE52FD0D-594A-DCEE-3520-BEDBBC2D15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2" name="图形 14">
            <a:extLst>
              <a:ext uri="{FF2B5EF4-FFF2-40B4-BE49-F238E27FC236}">
                <a16:creationId xmlns:a16="http://schemas.microsoft.com/office/drawing/2014/main" xmlns="" id="{B8733496-E893-DF77-276B-1D66955573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13" name="图形 16">
            <a:extLst>
              <a:ext uri="{FF2B5EF4-FFF2-40B4-BE49-F238E27FC236}">
                <a16:creationId xmlns:a16="http://schemas.microsoft.com/office/drawing/2014/main" xmlns="" id="{39A933D3-96B3-8CBF-0839-6939E896CA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8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415911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58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3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79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63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98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39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41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86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04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4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5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0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0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1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1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70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31/10/2022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0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18" Type="http://schemas.openxmlformats.org/officeDocument/2006/relationships/image" Target="../media/image22.sv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4.svg"/><Relationship Id="rId19" Type="http://schemas.openxmlformats.org/officeDocument/2006/relationships/image" Target="../media/image15.pn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Relationship Id="rId22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11" Type="http://schemas.openxmlformats.org/officeDocument/2006/relationships/slide" Target="slide8.xml"/><Relationship Id="rId5" Type="http://schemas.openxmlformats.org/officeDocument/2006/relationships/image" Target="../media/image23.gif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4" Type="http://schemas.openxmlformats.org/officeDocument/2006/relationships/image" Target="../media/image19.gif"/><Relationship Id="rId9" Type="http://schemas.openxmlformats.org/officeDocument/2006/relationships/image" Target="../media/image20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975761" y="2283099"/>
            <a:ext cx="6681730" cy="1303657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9797" y="-48649"/>
            <a:ext cx="9132406" cy="196405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96" y="4228087"/>
            <a:ext cx="7070832" cy="27865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9" y="3586757"/>
            <a:ext cx="1976054" cy="32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107150" y="2512627"/>
            <a:ext cx="6473164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994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sz="3994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994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</a:t>
            </a:r>
            <a:endParaRPr lang="en-US" sz="3994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870160" y="-14582"/>
            <a:ext cx="7426239" cy="15216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58">
              <a:spcBef>
                <a:spcPts val="599"/>
              </a:spcBef>
              <a:defRPr/>
            </a:pPr>
            <a:r>
              <a:rPr lang="vi-VN" altLang="en-US" sz="39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3158">
              <a:spcBef>
                <a:spcPts val="599"/>
              </a:spcBef>
              <a:defRPr/>
            </a:pPr>
            <a:r>
              <a:rPr lang="vi-VN" altLang="en-US" sz="47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794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794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794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59" y="185539"/>
            <a:ext cx="1069679" cy="11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0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diều, ngoài trời, cỏ&#10;&#10;Mô tả được tạo tự động">
            <a:extLst>
              <a:ext uri="{FF2B5EF4-FFF2-40B4-BE49-F238E27FC236}">
                <a16:creationId xmlns:a16="http://schemas.microsoft.com/office/drawing/2014/main" xmlns="" id="{11ADCC23-0003-BB36-6A04-47EE3337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674613"/>
            <a:ext cx="9894277" cy="4451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8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xmlns="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xmlns="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xmlns="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xmlns="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xmlns="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xmlns="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C94F1800-A367-43A3-AB3F-A820EDFB0E8C}"/>
              </a:ext>
            </a:extLst>
          </p:cNvPr>
          <p:cNvSpPr/>
          <p:nvPr/>
        </p:nvSpPr>
        <p:spPr>
          <a:xfrm>
            <a:off x="5334000" y="1853384"/>
            <a:ext cx="5392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Khám</a:t>
            </a:r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phá</a:t>
            </a:r>
            <a:endParaRPr lang="zh-CN" altLang="en-US" sz="8800" b="1" dirty="0">
              <a:ln>
                <a:solidFill>
                  <a:sysClr val="windowText" lastClr="000000"/>
                </a:solidFill>
              </a:ln>
              <a:solidFill>
                <a:srgbClr val="C18144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02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50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Bảng 10">
            <a:extLst>
              <a:ext uri="{FF2B5EF4-FFF2-40B4-BE49-F238E27FC236}">
                <a16:creationId xmlns:a16="http://schemas.microsoft.com/office/drawing/2014/main" xmlns="" id="{F6C8A41C-16AF-CB7D-1CB5-07A504354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272170"/>
              </p:ext>
            </p:extLst>
          </p:nvPr>
        </p:nvGraphicFramePr>
        <p:xfrm>
          <a:off x="1190270" y="744956"/>
          <a:ext cx="2250830" cy="218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415">
                  <a:extLst>
                    <a:ext uri="{9D8B030D-6E8A-4147-A177-3AD203B41FA5}">
                      <a16:colId xmlns:a16="http://schemas.microsoft.com/office/drawing/2014/main" xmlns="" val="650360437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xmlns="" val="3297969327"/>
                    </a:ext>
                  </a:extLst>
                </a:gridCol>
              </a:tblGrid>
              <a:tr h="21876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2049530"/>
                  </a:ext>
                </a:extLst>
              </a:tr>
            </a:tbl>
          </a:graphicData>
        </a:graphic>
      </p:graphicFrame>
      <p:graphicFrame>
        <p:nvGraphicFramePr>
          <p:cNvPr id="70" name="Bảng 14">
            <a:extLst>
              <a:ext uri="{FF2B5EF4-FFF2-40B4-BE49-F238E27FC236}">
                <a16:creationId xmlns:a16="http://schemas.microsoft.com/office/drawing/2014/main" xmlns="" id="{BCBE678B-FDDC-2696-1265-2B59BBADE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84205"/>
              </p:ext>
            </p:extLst>
          </p:nvPr>
        </p:nvGraphicFramePr>
        <p:xfrm>
          <a:off x="1178547" y="3417277"/>
          <a:ext cx="2295826" cy="2187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913">
                  <a:extLst>
                    <a:ext uri="{9D8B030D-6E8A-4147-A177-3AD203B41FA5}">
                      <a16:colId xmlns:a16="http://schemas.microsoft.com/office/drawing/2014/main" xmlns="" val="1496400558"/>
                    </a:ext>
                  </a:extLst>
                </a:gridCol>
                <a:gridCol w="1147913">
                  <a:extLst>
                    <a:ext uri="{9D8B030D-6E8A-4147-A177-3AD203B41FA5}">
                      <a16:colId xmlns:a16="http://schemas.microsoft.com/office/drawing/2014/main" xmlns="" val="659461732"/>
                    </a:ext>
                  </a:extLst>
                </a:gridCol>
              </a:tblGrid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3333638"/>
                  </a:ext>
                </a:extLst>
              </a:tr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7819881"/>
                  </a:ext>
                </a:extLst>
              </a:tr>
            </a:tbl>
          </a:graphicData>
        </a:graphic>
      </p:graphicFrame>
      <p:pic>
        <p:nvPicPr>
          <p:cNvPr id="54" name="Picture 53" descr="Logo, company name&#10;&#10;Description automatically generated">
            <a:extLst>
              <a:ext uri="{FF2B5EF4-FFF2-40B4-BE49-F238E27FC236}">
                <a16:creationId xmlns:a16="http://schemas.microsoft.com/office/drawing/2014/main" xmlns="" id="{5CA5CDA3-0C88-7D52-19F8-2ABF744AD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124" y="81954"/>
            <a:ext cx="980477" cy="1241675"/>
          </a:xfrm>
          <a:prstGeom prst="rect">
            <a:avLst/>
          </a:prstGeom>
        </p:spPr>
      </p:pic>
      <p:graphicFrame>
        <p:nvGraphicFramePr>
          <p:cNvPr id="9" name="Bảng 10">
            <a:extLst>
              <a:ext uri="{FF2B5EF4-FFF2-40B4-BE49-F238E27FC236}">
                <a16:creationId xmlns:a16="http://schemas.microsoft.com/office/drawing/2014/main" xmlns="" id="{0E4FA582-10AA-4D41-C180-3B33B8691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05734"/>
              </p:ext>
            </p:extLst>
          </p:nvPr>
        </p:nvGraphicFramePr>
        <p:xfrm>
          <a:off x="1190270" y="754834"/>
          <a:ext cx="2250830" cy="2187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415">
                  <a:extLst>
                    <a:ext uri="{9D8B030D-6E8A-4147-A177-3AD203B41FA5}">
                      <a16:colId xmlns:a16="http://schemas.microsoft.com/office/drawing/2014/main" xmlns="" val="650360437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xmlns="" val="3297969327"/>
                    </a:ext>
                  </a:extLst>
                </a:gridCol>
              </a:tblGrid>
              <a:tr h="21876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2049530"/>
                  </a:ext>
                </a:extLst>
              </a:tr>
            </a:tbl>
          </a:graphicData>
        </a:graphic>
      </p:graphicFrame>
      <p:graphicFrame>
        <p:nvGraphicFramePr>
          <p:cNvPr id="14" name="Bảng 14">
            <a:extLst>
              <a:ext uri="{FF2B5EF4-FFF2-40B4-BE49-F238E27FC236}">
                <a16:creationId xmlns:a16="http://schemas.microsoft.com/office/drawing/2014/main" xmlns="" id="{E315EC26-6E46-F34E-E80B-1C3A9F465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191251"/>
              </p:ext>
            </p:extLst>
          </p:nvPr>
        </p:nvGraphicFramePr>
        <p:xfrm>
          <a:off x="1190270" y="3422449"/>
          <a:ext cx="2295826" cy="2187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913">
                  <a:extLst>
                    <a:ext uri="{9D8B030D-6E8A-4147-A177-3AD203B41FA5}">
                      <a16:colId xmlns:a16="http://schemas.microsoft.com/office/drawing/2014/main" xmlns="" val="1496400558"/>
                    </a:ext>
                  </a:extLst>
                </a:gridCol>
                <a:gridCol w="1147913">
                  <a:extLst>
                    <a:ext uri="{9D8B030D-6E8A-4147-A177-3AD203B41FA5}">
                      <a16:colId xmlns:a16="http://schemas.microsoft.com/office/drawing/2014/main" xmlns="" val="659461732"/>
                    </a:ext>
                  </a:extLst>
                </a:gridCol>
              </a:tblGrid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3333638"/>
                  </a:ext>
                </a:extLst>
              </a:tr>
              <a:tr h="10938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7819881"/>
                  </a:ext>
                </a:extLst>
              </a:tr>
            </a:tbl>
          </a:graphicData>
        </a:graphic>
      </p:graphicFrame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F73C3E51-1BF5-2AB4-903B-46A914202F18}"/>
              </a:ext>
            </a:extLst>
          </p:cNvPr>
          <p:cNvSpPr txBox="1"/>
          <p:nvPr/>
        </p:nvSpPr>
        <p:spPr>
          <a:xfrm>
            <a:off x="4042454" y="571293"/>
            <a:ext cx="7066338" cy="21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D364F941-4491-3241-D416-B17B8216D3F7}"/>
              </a:ext>
            </a:extLst>
          </p:cNvPr>
          <p:cNvSpPr txBox="1"/>
          <p:nvPr/>
        </p:nvSpPr>
        <p:spPr>
          <a:xfrm>
            <a:off x="4042454" y="3468273"/>
            <a:ext cx="7066338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64F15BBC-874A-482B-6047-AAFA0D2EE05C}"/>
              </a:ext>
            </a:extLst>
          </p:cNvPr>
          <p:cNvGrpSpPr/>
          <p:nvPr/>
        </p:nvGrpSpPr>
        <p:grpSpPr>
          <a:xfrm>
            <a:off x="1575752" y="1322750"/>
            <a:ext cx="354451" cy="1039557"/>
            <a:chOff x="1517529" y="917229"/>
            <a:chExt cx="354451" cy="1039557"/>
          </a:xfrm>
        </p:grpSpPr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xmlns="" id="{806DAF81-6FD3-AB1E-2711-C9084461D1E3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xmlns="" id="{0A3CE6B6-1FCE-848E-A276-1CBD4A666A5F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xmlns="" id="{CF9FF5EC-1BE8-B321-3792-63D018DAF18D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489DC6A8-88A1-7AC9-8BF7-DF3646401881}"/>
              </a:ext>
            </a:extLst>
          </p:cNvPr>
          <p:cNvGrpSpPr/>
          <p:nvPr/>
        </p:nvGrpSpPr>
        <p:grpSpPr>
          <a:xfrm>
            <a:off x="2717651" y="1320842"/>
            <a:ext cx="354451" cy="1039557"/>
            <a:chOff x="1517529" y="917229"/>
            <a:chExt cx="354451" cy="1039557"/>
          </a:xfrm>
        </p:grpSpPr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xmlns="" id="{57F030BD-23F3-590C-7925-C865DFC377AF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xmlns="" id="{22D1118E-727A-72B5-822D-617F08F5A2DD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xmlns="" id="{7D27CF76-960E-36E5-D98F-6BC53B68E1A8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xmlns="" id="{7FCC5B5B-22B4-E2C5-3931-81C7912734E4}"/>
              </a:ext>
            </a:extLst>
          </p:cNvPr>
          <p:cNvGrpSpPr/>
          <p:nvPr/>
        </p:nvGrpSpPr>
        <p:grpSpPr>
          <a:xfrm>
            <a:off x="1580912" y="3456136"/>
            <a:ext cx="354451" cy="1039557"/>
            <a:chOff x="1517529" y="917229"/>
            <a:chExt cx="354451" cy="1039557"/>
          </a:xfrm>
        </p:grpSpPr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xmlns="" id="{3F821617-B220-CF06-0F5E-CE5D3F0EF46A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xmlns="" id="{7D4019AA-4DF3-7B4A-C110-B767E9B62065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57" name="Đường nối Thẳng 56">
              <a:extLst>
                <a:ext uri="{FF2B5EF4-FFF2-40B4-BE49-F238E27FC236}">
                  <a16:creationId xmlns:a16="http://schemas.microsoft.com/office/drawing/2014/main" xmlns="" id="{BBF6292D-7328-E6B4-9A64-8E5F25D47815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xmlns="" id="{AD81B439-FC88-922A-9721-10A05779E2E3}"/>
              </a:ext>
            </a:extLst>
          </p:cNvPr>
          <p:cNvGrpSpPr/>
          <p:nvPr/>
        </p:nvGrpSpPr>
        <p:grpSpPr>
          <a:xfrm>
            <a:off x="2722811" y="3454228"/>
            <a:ext cx="354451" cy="1039557"/>
            <a:chOff x="1517529" y="917229"/>
            <a:chExt cx="354451" cy="1039557"/>
          </a:xfrm>
        </p:grpSpPr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xmlns="" id="{97EBE2D1-1D87-1575-5962-EDAC3B824219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xmlns="" id="{9C227338-FDF2-5CDD-E608-730F881051AD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xmlns="" id="{769BEA0D-BD68-D29F-0EDE-3FDEDDB36EB6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xmlns="" id="{2784AAB8-E4B6-835C-0BE7-7D884FB6E7E6}"/>
              </a:ext>
            </a:extLst>
          </p:cNvPr>
          <p:cNvGrpSpPr/>
          <p:nvPr/>
        </p:nvGrpSpPr>
        <p:grpSpPr>
          <a:xfrm>
            <a:off x="1592529" y="4485865"/>
            <a:ext cx="354451" cy="1039557"/>
            <a:chOff x="1517529" y="917229"/>
            <a:chExt cx="354451" cy="1039557"/>
          </a:xfrm>
        </p:grpSpPr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C1DB907D-12BE-6522-EC09-16DF16A29464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xmlns="" id="{6F36FD38-45FE-BD01-711B-2E888F96133E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xmlns="" id="{CB5D095C-33BE-6DA5-66F8-3952D7661308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xmlns="" id="{E8401FE8-98CB-6BEF-B642-21DC70217E61}"/>
              </a:ext>
            </a:extLst>
          </p:cNvPr>
          <p:cNvGrpSpPr/>
          <p:nvPr/>
        </p:nvGrpSpPr>
        <p:grpSpPr>
          <a:xfrm>
            <a:off x="2734428" y="4483957"/>
            <a:ext cx="354451" cy="1039557"/>
            <a:chOff x="1517529" y="917229"/>
            <a:chExt cx="354451" cy="1039557"/>
          </a:xfrm>
        </p:grpSpPr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0D63FA8A-E7A8-B48A-5C1E-2E1E2B969FE2}"/>
                </a:ext>
              </a:extLst>
            </p:cNvPr>
            <p:cNvSpPr txBox="1"/>
            <p:nvPr/>
          </p:nvSpPr>
          <p:spPr>
            <a:xfrm>
              <a:off x="1517529" y="917229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Hộp Văn bản 67">
              <a:extLst>
                <a:ext uri="{FF2B5EF4-FFF2-40B4-BE49-F238E27FC236}">
                  <a16:creationId xmlns:a16="http://schemas.microsoft.com/office/drawing/2014/main" xmlns="" id="{E00E6448-C227-2B71-9E38-9F085E9834A3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xmlns="" id="{E966F7E8-9412-9826-68C8-5408801B53B0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xmlns="" id="{9E39B637-AEB4-636A-E413-296E5262FF9E}"/>
              </a:ext>
            </a:extLst>
          </p:cNvPr>
          <p:cNvGrpSpPr/>
          <p:nvPr/>
        </p:nvGrpSpPr>
        <p:grpSpPr>
          <a:xfrm>
            <a:off x="6973959" y="1411974"/>
            <a:ext cx="354451" cy="837617"/>
            <a:chOff x="1517529" y="996059"/>
            <a:chExt cx="354451" cy="837617"/>
          </a:xfrm>
        </p:grpSpPr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xmlns="" id="{30593B4C-EE6D-AA09-96E9-550AAD8F0721}"/>
                </a:ext>
              </a:extLst>
            </p:cNvPr>
            <p:cNvSpPr txBox="1"/>
            <p:nvPr/>
          </p:nvSpPr>
          <p:spPr>
            <a:xfrm>
              <a:off x="1517529" y="996059"/>
              <a:ext cx="335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xmlns="" id="{0336321A-59C3-89FA-EEA4-A7F85626A105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74" name="Đường nối Thẳng 73">
              <a:extLst>
                <a:ext uri="{FF2B5EF4-FFF2-40B4-BE49-F238E27FC236}">
                  <a16:creationId xmlns:a16="http://schemas.microsoft.com/office/drawing/2014/main" xmlns="" id="{E86F0E17-5AAC-4477-5BA2-D877CB915BD3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457FB777-A4DC-CCDC-A1EA-43AAB0D93589}"/>
              </a:ext>
            </a:extLst>
          </p:cNvPr>
          <p:cNvGrpSpPr/>
          <p:nvPr/>
        </p:nvGrpSpPr>
        <p:grpSpPr>
          <a:xfrm>
            <a:off x="6796733" y="4701663"/>
            <a:ext cx="354451" cy="821851"/>
            <a:chOff x="1517529" y="1011825"/>
            <a:chExt cx="354451" cy="821851"/>
          </a:xfrm>
        </p:grpSpPr>
        <p:sp>
          <p:nvSpPr>
            <p:cNvPr id="76" name="Hộp Văn bản 75">
              <a:extLst>
                <a:ext uri="{FF2B5EF4-FFF2-40B4-BE49-F238E27FC236}">
                  <a16:creationId xmlns:a16="http://schemas.microsoft.com/office/drawing/2014/main" xmlns="" id="{F17B242E-5501-60BB-B62D-45B61BD49C60}"/>
                </a:ext>
              </a:extLst>
            </p:cNvPr>
            <p:cNvSpPr txBox="1"/>
            <p:nvPr/>
          </p:nvSpPr>
          <p:spPr>
            <a:xfrm>
              <a:off x="1524675" y="1011825"/>
              <a:ext cx="328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xmlns="" id="{546AAB09-9E02-A45F-044B-33F2CA536EE7}"/>
                </a:ext>
              </a:extLst>
            </p:cNvPr>
            <p:cNvSpPr txBox="1"/>
            <p:nvPr/>
          </p:nvSpPr>
          <p:spPr>
            <a:xfrm>
              <a:off x="1517529" y="1372011"/>
              <a:ext cx="335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78" name="Đường nối Thẳng 77">
              <a:extLst>
                <a:ext uri="{FF2B5EF4-FFF2-40B4-BE49-F238E27FC236}">
                  <a16:creationId xmlns:a16="http://schemas.microsoft.com/office/drawing/2014/main" xmlns="" id="{ABB6C2A5-97B2-29A1-5E44-71AE7F5014E5}"/>
                </a:ext>
              </a:extLst>
            </p:cNvPr>
            <p:cNvCxnSpPr>
              <a:cxnSpLocks/>
            </p:cNvCxnSpPr>
            <p:nvPr/>
          </p:nvCxnSpPr>
          <p:spPr>
            <a:xfrm>
              <a:off x="1517529" y="1435100"/>
              <a:ext cx="354451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24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xmlns="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xmlns="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xmlns="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xmlns="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xmlns="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xmlns="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C94F1800-A367-43A3-AB3F-A820EDFB0E8C}"/>
              </a:ext>
            </a:extLst>
          </p:cNvPr>
          <p:cNvSpPr/>
          <p:nvPr/>
        </p:nvSpPr>
        <p:spPr>
          <a:xfrm>
            <a:off x="6047130" y="1506430"/>
            <a:ext cx="4407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>
                <a:ln>
                  <a:solidFill>
                    <a:sysClr val="windowText" lastClr="000000"/>
                  </a:solidFill>
                </a:ln>
                <a:solidFill>
                  <a:srgbClr val="FF8D35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Luyện tập</a:t>
            </a:r>
            <a:endParaRPr lang="zh-CN" altLang="en-US" sz="9600" b="1" dirty="0">
              <a:ln>
                <a:solidFill>
                  <a:sysClr val="windowText" lastClr="000000"/>
                </a:solidFill>
              </a:ln>
              <a:solidFill>
                <a:srgbClr val="FF8D35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03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54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6DEC61-90E0-A654-75B2-939F05A15074}"/>
              </a:ext>
            </a:extLst>
          </p:cNvPr>
          <p:cNvSpPr txBox="1"/>
          <p:nvPr/>
        </p:nvSpPr>
        <p:spPr>
          <a:xfrm>
            <a:off x="1649566" y="299904"/>
            <a:ext cx="571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8963422-56F0-AA43-2342-9EBA8C3D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24" y="165842"/>
            <a:ext cx="782560" cy="782560"/>
          </a:xfrm>
          <a:prstGeom prst="ellipse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14E8077-DCAC-427B-6A3F-7D19F1E4A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7" t="18331" r="42584" b="62344"/>
          <a:stretch/>
        </p:blipFill>
        <p:spPr>
          <a:xfrm>
            <a:off x="5343001" y="874450"/>
            <a:ext cx="1888007" cy="181923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B65FFFBD-64FC-95E2-E0C5-DF7EF4EBEFA2}"/>
              </a:ext>
            </a:extLst>
          </p:cNvPr>
          <p:cNvSpPr txBox="1"/>
          <p:nvPr/>
        </p:nvSpPr>
        <p:spPr>
          <a:xfrm>
            <a:off x="1048173" y="948402"/>
            <a:ext cx="88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E13CFF9D-21B4-2D63-A60D-3E5C5DB45AED}"/>
              </a:ext>
            </a:extLst>
          </p:cNvPr>
          <p:cNvSpPr/>
          <p:nvPr/>
        </p:nvSpPr>
        <p:spPr>
          <a:xfrm>
            <a:off x="929853" y="1521602"/>
            <a:ext cx="3947160" cy="3947160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am giác Cân 12">
            <a:extLst>
              <a:ext uri="{FF2B5EF4-FFF2-40B4-BE49-F238E27FC236}">
                <a16:creationId xmlns:a16="http://schemas.microsoft.com/office/drawing/2014/main" xmlns="" id="{EFFEF8D9-1B9C-144E-97D5-94F2FC5E7F5D}"/>
              </a:ext>
            </a:extLst>
          </p:cNvPr>
          <p:cNvSpPr/>
          <p:nvPr/>
        </p:nvSpPr>
        <p:spPr>
          <a:xfrm>
            <a:off x="1567541" y="1671459"/>
            <a:ext cx="2671784" cy="2303262"/>
          </a:xfrm>
          <a:prstGeom prst="triangle">
            <a:avLst/>
          </a:prstGeom>
          <a:solidFill>
            <a:schemeClr val="bg1"/>
          </a:solidFill>
          <a:ln w="28575">
            <a:solidFill>
              <a:srgbClr val="00A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xmlns="" id="{B31D2BFE-D181-64C0-C11A-950481EB7B0F}"/>
              </a:ext>
            </a:extLst>
          </p:cNvPr>
          <p:cNvSpPr txBox="1"/>
          <p:nvPr/>
        </p:nvSpPr>
        <p:spPr>
          <a:xfrm>
            <a:off x="1048172" y="1557019"/>
            <a:ext cx="1247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Mẫu:</a:t>
            </a:r>
          </a:p>
        </p:txBody>
      </p:sp>
      <p:sp>
        <p:nvSpPr>
          <p:cNvPr id="23" name="Tam giác Vuông 22">
            <a:extLst>
              <a:ext uri="{FF2B5EF4-FFF2-40B4-BE49-F238E27FC236}">
                <a16:creationId xmlns:a16="http://schemas.microsoft.com/office/drawing/2014/main" xmlns="" id="{82A9A222-A686-98E1-E05E-09C6F876E523}"/>
              </a:ext>
            </a:extLst>
          </p:cNvPr>
          <p:cNvSpPr/>
          <p:nvPr/>
        </p:nvSpPr>
        <p:spPr>
          <a:xfrm>
            <a:off x="2910840" y="1701799"/>
            <a:ext cx="1328484" cy="2265819"/>
          </a:xfrm>
          <a:prstGeom prst="rtTriangle">
            <a:avLst/>
          </a:prstGeom>
          <a:solidFill>
            <a:srgbClr val="B1DACB"/>
          </a:solidFill>
          <a:ln w="28575">
            <a:solidFill>
              <a:srgbClr val="00A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xmlns="" id="{CF3C8488-A059-2CB4-8857-907C66D44BF0}"/>
              </a:ext>
            </a:extLst>
          </p:cNvPr>
          <p:cNvSpPr txBox="1"/>
          <p:nvPr/>
        </p:nvSpPr>
        <p:spPr>
          <a:xfrm>
            <a:off x="1259494" y="3931166"/>
            <a:ext cx="3287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42025F7C-AE2E-3F63-D4A2-8941A37B5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2" t="19006" r="28290" b="62309"/>
          <a:stretch/>
        </p:blipFill>
        <p:spPr>
          <a:xfrm>
            <a:off x="7471603" y="851300"/>
            <a:ext cx="1739155" cy="207424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DFE20517-6FFD-F69F-BEC0-D13890A9B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1" t="18840" r="10690" b="62475"/>
          <a:stretch/>
        </p:blipFill>
        <p:spPr>
          <a:xfrm>
            <a:off x="9598758" y="874450"/>
            <a:ext cx="1888007" cy="1828649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xmlns="" id="{050DD32D-74C1-DAB8-B9B3-10D266DF1EBB}"/>
              </a:ext>
            </a:extLst>
          </p:cNvPr>
          <p:cNvSpPr txBox="1"/>
          <p:nvPr/>
        </p:nvSpPr>
        <p:spPr>
          <a:xfrm>
            <a:off x="5123704" y="2850273"/>
            <a:ext cx="2244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hai hình tròn.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xmlns="" id="{5EC98E4F-6E79-E2D0-115B-FFCF63204212}"/>
              </a:ext>
            </a:extLst>
          </p:cNvPr>
          <p:cNvSpPr txBox="1"/>
          <p:nvPr/>
        </p:nvSpPr>
        <p:spPr>
          <a:xfrm>
            <a:off x="7377960" y="2827123"/>
            <a:ext cx="2070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hai hình chữ nhật.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xmlns="" id="{B6E8B26D-EF6E-E340-98C0-A3CC96FE1DC7}"/>
              </a:ext>
            </a:extLst>
          </p:cNvPr>
          <p:cNvSpPr txBox="1"/>
          <p:nvPr/>
        </p:nvSpPr>
        <p:spPr>
          <a:xfrm>
            <a:off x="9507599" y="2850273"/>
            <a:ext cx="2070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hai hình vuông.</a:t>
            </a: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xmlns="" id="{1746368F-8B96-029E-03AD-20C03249C17A}"/>
              </a:ext>
            </a:extLst>
          </p:cNvPr>
          <p:cNvSpPr/>
          <p:nvPr/>
        </p:nvSpPr>
        <p:spPr>
          <a:xfrm>
            <a:off x="5123704" y="720099"/>
            <a:ext cx="2191285" cy="5177161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xmlns="" id="{FD500F9C-EED1-6969-9159-C859062E4C55}"/>
              </a:ext>
            </a:extLst>
          </p:cNvPr>
          <p:cNvSpPr/>
          <p:nvPr/>
        </p:nvSpPr>
        <p:spPr>
          <a:xfrm>
            <a:off x="7470659" y="720099"/>
            <a:ext cx="1921309" cy="5177161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1FF8AB53-8703-2E0A-2AD8-8C7D3DA99AEF}"/>
              </a:ext>
            </a:extLst>
          </p:cNvPr>
          <p:cNvSpPr/>
          <p:nvPr/>
        </p:nvSpPr>
        <p:spPr>
          <a:xfrm>
            <a:off x="9547637" y="720099"/>
            <a:ext cx="2030285" cy="5177161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6" grpId="0" animBg="1"/>
      <p:bldP spid="13" grpId="0" animBg="1"/>
      <p:bldP spid="22" grpId="0"/>
      <p:bldP spid="23" grpId="0" animBg="1"/>
      <p:bldP spid="24" grpId="0"/>
      <p:bldP spid="27" grpId="0"/>
      <p:bldP spid="28" grpId="0"/>
      <p:bldP spid="29" grpId="0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76B8E4-052D-6BBB-51F9-A77EE757A41A}"/>
              </a:ext>
            </a:extLst>
          </p:cNvPr>
          <p:cNvSpPr txBox="1"/>
          <p:nvPr/>
        </p:nvSpPr>
        <p:spPr>
          <a:xfrm>
            <a:off x="885344" y="390983"/>
            <a:ext cx="571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405872B-9C96-2D59-A5D5-685A2A7B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3" t="62465" r="41113" b="15257"/>
          <a:stretch/>
        </p:blipFill>
        <p:spPr>
          <a:xfrm>
            <a:off x="4714184" y="951963"/>
            <a:ext cx="2357947" cy="2034305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8AE3D66C-DD38-D581-7175-D4F58EF62A7C}"/>
              </a:ext>
            </a:extLst>
          </p:cNvPr>
          <p:cNvSpPr/>
          <p:nvPr/>
        </p:nvSpPr>
        <p:spPr>
          <a:xfrm>
            <a:off x="1941731" y="1131277"/>
            <a:ext cx="2297723" cy="2297723"/>
          </a:xfrm>
          <a:prstGeom prst="rect">
            <a:avLst/>
          </a:prstGeom>
          <a:solidFill>
            <a:schemeClr val="bg1"/>
          </a:solidFill>
          <a:ln w="28575">
            <a:solidFill>
              <a:srgbClr val="FF8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1F6C2EC5-7EE0-167E-EBF0-EBA7F34A10D1}"/>
              </a:ext>
            </a:extLst>
          </p:cNvPr>
          <p:cNvGrpSpPr/>
          <p:nvPr/>
        </p:nvGrpSpPr>
        <p:grpSpPr>
          <a:xfrm>
            <a:off x="1935869" y="1120140"/>
            <a:ext cx="2303585" cy="2289517"/>
            <a:chOff x="1600200" y="1120140"/>
            <a:chExt cx="2303585" cy="2289517"/>
          </a:xfrm>
        </p:grpSpPr>
        <p:cxnSp>
          <p:nvCxnSpPr>
            <p:cNvPr id="6" name="Đường nối Thẳng 5">
              <a:extLst>
                <a:ext uri="{FF2B5EF4-FFF2-40B4-BE49-F238E27FC236}">
                  <a16:creationId xmlns:a16="http://schemas.microsoft.com/office/drawing/2014/main" xmlns="" id="{3DCF6788-1F56-ADB3-DEF1-730B6414640C}"/>
                </a:ext>
              </a:extLst>
            </p:cNvPr>
            <p:cNvCxnSpPr/>
            <p:nvPr/>
          </p:nvCxnSpPr>
          <p:spPr>
            <a:xfrm>
              <a:off x="1600200" y="1120140"/>
              <a:ext cx="2278380" cy="227838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Đường nối Thẳng 6">
              <a:extLst>
                <a:ext uri="{FF2B5EF4-FFF2-40B4-BE49-F238E27FC236}">
                  <a16:creationId xmlns:a16="http://schemas.microsoft.com/office/drawing/2014/main" xmlns="" id="{69062DCE-EDB2-CA10-D53A-790255CCC9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5733" y="1131277"/>
              <a:ext cx="2288052" cy="227838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Tam giác Vuông 9">
            <a:extLst>
              <a:ext uri="{FF2B5EF4-FFF2-40B4-BE49-F238E27FC236}">
                <a16:creationId xmlns:a16="http://schemas.microsoft.com/office/drawing/2014/main" xmlns="" id="{F5BECC7D-970D-4D87-33B3-1CB55BB9DE35}"/>
              </a:ext>
            </a:extLst>
          </p:cNvPr>
          <p:cNvSpPr/>
          <p:nvPr/>
        </p:nvSpPr>
        <p:spPr>
          <a:xfrm rot="13491875">
            <a:off x="1142608" y="1465398"/>
            <a:ext cx="1613641" cy="1613641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8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2B9322AF-3667-FC29-EC93-487276CC73E1}"/>
              </a:ext>
            </a:extLst>
          </p:cNvPr>
          <p:cNvSpPr/>
          <p:nvPr/>
        </p:nvSpPr>
        <p:spPr>
          <a:xfrm>
            <a:off x="617337" y="920108"/>
            <a:ext cx="3947160" cy="4524229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A2201653-95A8-BDCC-E98D-D81893AEE5EF}"/>
              </a:ext>
            </a:extLst>
          </p:cNvPr>
          <p:cNvSpPr txBox="1"/>
          <p:nvPr/>
        </p:nvSpPr>
        <p:spPr>
          <a:xfrm>
            <a:off x="735656" y="955526"/>
            <a:ext cx="1247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Mẫu: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B8BCD2D0-1CD1-D7F0-EA1E-8C3BEFAFBFF1}"/>
              </a:ext>
            </a:extLst>
          </p:cNvPr>
          <p:cNvSpPr txBox="1"/>
          <p:nvPr/>
        </p:nvSpPr>
        <p:spPr>
          <a:xfrm>
            <a:off x="1138213" y="3451598"/>
            <a:ext cx="3287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   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1C1EEBDF-69B4-3A8A-42DF-56EC8E452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1" t="59034" r="23952" b="15747"/>
          <a:stretch/>
        </p:blipFill>
        <p:spPr>
          <a:xfrm>
            <a:off x="7366716" y="683369"/>
            <a:ext cx="1893031" cy="2302899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xmlns="" id="{A6231676-D1A2-B34C-FF02-5186BFD57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3" t="67273" r="8190" b="15620"/>
          <a:stretch/>
        </p:blipFill>
        <p:spPr>
          <a:xfrm>
            <a:off x="9563313" y="1424147"/>
            <a:ext cx="1893031" cy="1562121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xmlns="" id="{DFC86DEB-715D-3C47-791E-6E47FDE22B40}"/>
              </a:ext>
            </a:extLst>
          </p:cNvPr>
          <p:cNvSpPr txBox="1"/>
          <p:nvPr/>
        </p:nvSpPr>
        <p:spPr>
          <a:xfrm>
            <a:off x="4784481" y="3182222"/>
            <a:ext cx="2214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xmlns="" id="{6C656E11-662A-3D6A-FA45-9F8929E3D05E}"/>
              </a:ext>
            </a:extLst>
          </p:cNvPr>
          <p:cNvSpPr txBox="1"/>
          <p:nvPr/>
        </p:nvSpPr>
        <p:spPr>
          <a:xfrm>
            <a:off x="7348356" y="3182222"/>
            <a:ext cx="2214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tư hình C.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xmlns="" id="{F1267DB1-86F1-0F37-0B48-D552577C758C}"/>
              </a:ext>
            </a:extLst>
          </p:cNvPr>
          <p:cNvSpPr txBox="1"/>
          <p:nvPr/>
        </p:nvSpPr>
        <p:spPr>
          <a:xfrm>
            <a:off x="9563313" y="3182222"/>
            <a:ext cx="2214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 tô màu vào một phần tư hình D.</a:t>
            </a: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E71A142C-C458-E45C-4141-90FBAE7AAA89}"/>
              </a:ext>
            </a:extLst>
          </p:cNvPr>
          <p:cNvSpPr/>
          <p:nvPr/>
        </p:nvSpPr>
        <p:spPr>
          <a:xfrm>
            <a:off x="4662954" y="683368"/>
            <a:ext cx="2409177" cy="4760968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xmlns="" id="{00F18363-614E-98B6-5E82-85EAE8458D68}"/>
              </a:ext>
            </a:extLst>
          </p:cNvPr>
          <p:cNvSpPr/>
          <p:nvPr/>
        </p:nvSpPr>
        <p:spPr>
          <a:xfrm>
            <a:off x="7219423" y="683368"/>
            <a:ext cx="2214958" cy="4760968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9C400BD-D774-6382-938E-22433636FBA4}"/>
              </a:ext>
            </a:extLst>
          </p:cNvPr>
          <p:cNvSpPr/>
          <p:nvPr/>
        </p:nvSpPr>
        <p:spPr>
          <a:xfrm>
            <a:off x="9581674" y="683368"/>
            <a:ext cx="2097182" cy="4760968"/>
          </a:xfrm>
          <a:prstGeom prst="roundRect">
            <a:avLst>
              <a:gd name="adj" fmla="val 7014"/>
            </a:avLst>
          </a:prstGeom>
          <a:noFill/>
          <a:ln w="38100">
            <a:solidFill>
              <a:srgbClr val="E20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10" grpId="0" animBg="1"/>
      <p:bldP spid="12" grpId="0" animBg="1"/>
      <p:bldP spid="13" grpId="0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27F11B-563B-1AF8-8D79-4F95E1023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06" y="188685"/>
            <a:ext cx="802358" cy="798286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20547B1-F318-9B34-B69D-D893C8242B14}"/>
              </a:ext>
            </a:extLst>
          </p:cNvPr>
          <p:cNvGrpSpPr/>
          <p:nvPr/>
        </p:nvGrpSpPr>
        <p:grpSpPr>
          <a:xfrm>
            <a:off x="1693064" y="60960"/>
            <a:ext cx="5718175" cy="1259141"/>
            <a:chOff x="94826" y="3371350"/>
            <a:chExt cx="5718175" cy="12591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10385AC-2D87-4736-FF86-1376BE9927AA}"/>
                </a:ext>
              </a:extLst>
            </p:cNvPr>
            <p:cNvSpPr txBox="1"/>
            <p:nvPr/>
          </p:nvSpPr>
          <p:spPr>
            <a:xfrm>
              <a:off x="94826" y="3621070"/>
              <a:ext cx="5718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a) Đã tô màu      hình nào?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86F9D92-6B13-E8CB-327E-7B5F16B3F5F2}"/>
                </a:ext>
              </a:extLst>
            </p:cNvPr>
            <p:cNvGrpSpPr/>
            <p:nvPr/>
          </p:nvGrpSpPr>
          <p:grpSpPr>
            <a:xfrm>
              <a:off x="2767846" y="3371350"/>
              <a:ext cx="376930" cy="1259141"/>
              <a:chOff x="2767846" y="3371350"/>
              <a:chExt cx="376930" cy="12591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6AC1D49-4730-EF15-4223-C1D29426BA53}"/>
                  </a:ext>
                </a:extLst>
              </p:cNvPr>
              <p:cNvSpPr txBox="1"/>
              <p:nvPr/>
            </p:nvSpPr>
            <p:spPr>
              <a:xfrm>
                <a:off x="2767846" y="337135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7F270C09-C193-5DDA-0C07-77452C8F7337}"/>
                  </a:ext>
                </a:extLst>
              </p:cNvPr>
              <p:cNvSpPr txBox="1"/>
              <p:nvPr/>
            </p:nvSpPr>
            <p:spPr>
              <a:xfrm>
                <a:off x="2767847" y="398416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BCF4F7DA-495E-7FDB-ECF1-08310580E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7846" y="4017681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4EA3C8-D865-70F7-0E98-F4B672424FD7}"/>
              </a:ext>
            </a:extLst>
          </p:cNvPr>
          <p:cNvSpPr txBox="1"/>
          <p:nvPr/>
        </p:nvSpPr>
        <p:spPr>
          <a:xfrm>
            <a:off x="747721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473FBE-ACFB-19FA-A2A0-B14F02491AB8}"/>
              </a:ext>
            </a:extLst>
          </p:cNvPr>
          <p:cNvSpPr txBox="1"/>
          <p:nvPr/>
        </p:nvSpPr>
        <p:spPr>
          <a:xfrm>
            <a:off x="3606808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31746FE-528D-F466-6873-745155014E13}"/>
              </a:ext>
            </a:extLst>
          </p:cNvPr>
          <p:cNvSpPr txBox="1"/>
          <p:nvPr/>
        </p:nvSpPr>
        <p:spPr>
          <a:xfrm>
            <a:off x="6647695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803118-AD31-C18F-7B19-0B917CBCABA8}"/>
              </a:ext>
            </a:extLst>
          </p:cNvPr>
          <p:cNvSpPr txBox="1"/>
          <p:nvPr/>
        </p:nvSpPr>
        <p:spPr>
          <a:xfrm>
            <a:off x="9245989" y="371935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 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8585692-66A0-3485-C847-2B0DE45B4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18992" r="10016" b="53866"/>
          <a:stretch/>
        </p:blipFill>
        <p:spPr>
          <a:xfrm>
            <a:off x="676453" y="1350061"/>
            <a:ext cx="10767826" cy="23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852A26-201B-7985-8F6A-D112990D4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4" y="867103"/>
            <a:ext cx="11445767" cy="4724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61A682-21A2-D015-B367-28B02C0AA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66" y="68817"/>
            <a:ext cx="802358" cy="798286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97D62E3E-8638-6CEF-E242-78DAEDE6FAA2}"/>
              </a:ext>
            </a:extLst>
          </p:cNvPr>
          <p:cNvSpPr/>
          <p:nvPr/>
        </p:nvSpPr>
        <p:spPr>
          <a:xfrm>
            <a:off x="1732524" y="4855777"/>
            <a:ext cx="1798952" cy="782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2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F7257D1-5578-33C8-40B9-BB62ACA36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9980" r="12596" b="52824"/>
          <a:stretch/>
        </p:blipFill>
        <p:spPr>
          <a:xfrm>
            <a:off x="2011694" y="977027"/>
            <a:ext cx="8717252" cy="38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0A241C-EDBC-E01A-B7DE-483287F23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47" y="409057"/>
            <a:ext cx="758439" cy="769717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0842D7C-F6E3-66AC-4C52-AEFCECE06948}"/>
              </a:ext>
            </a:extLst>
          </p:cNvPr>
          <p:cNvGrpSpPr/>
          <p:nvPr/>
        </p:nvGrpSpPr>
        <p:grpSpPr>
          <a:xfrm>
            <a:off x="1658384" y="307185"/>
            <a:ext cx="7431523" cy="1259141"/>
            <a:chOff x="94826" y="3377700"/>
            <a:chExt cx="7474373" cy="12591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0C429AB-18BC-DABE-9570-AEACAC7389DF}"/>
                </a:ext>
              </a:extLst>
            </p:cNvPr>
            <p:cNvSpPr txBox="1"/>
            <p:nvPr/>
          </p:nvSpPr>
          <p:spPr>
            <a:xfrm>
              <a:off x="94826" y="3621070"/>
              <a:ext cx="747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hành</a:t>
              </a: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: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tạo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thành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5784565-412A-E2A9-FB3B-0F90A21F306E}"/>
                </a:ext>
              </a:extLst>
            </p:cNvPr>
            <p:cNvGrpSpPr/>
            <p:nvPr/>
          </p:nvGrpSpPr>
          <p:grpSpPr>
            <a:xfrm>
              <a:off x="6970272" y="3377700"/>
              <a:ext cx="392786" cy="1259141"/>
              <a:chOff x="6970272" y="3377700"/>
              <a:chExt cx="392786" cy="12591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08BCCF-2BA7-67F0-611F-25025AE68AAA}"/>
                  </a:ext>
                </a:extLst>
              </p:cNvPr>
              <p:cNvSpPr txBox="1"/>
              <p:nvPr/>
            </p:nvSpPr>
            <p:spPr>
              <a:xfrm>
                <a:off x="6970272" y="337770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32C9085-9231-6BD6-FA95-F67E4E6F3F8B}"/>
                  </a:ext>
                </a:extLst>
              </p:cNvPr>
              <p:cNvSpPr txBox="1"/>
              <p:nvPr/>
            </p:nvSpPr>
            <p:spPr>
              <a:xfrm>
                <a:off x="6970274" y="399051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B6B7E741-AADE-28B5-6AE2-9B6D18F61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2433" y="3990510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DA4776F-A762-71E3-EDA5-69BF45FD7251}"/>
              </a:ext>
            </a:extLst>
          </p:cNvPr>
          <p:cNvSpPr txBox="1"/>
          <p:nvPr/>
        </p:nvSpPr>
        <p:spPr>
          <a:xfrm>
            <a:off x="2271628" y="4579652"/>
            <a:ext cx="7239793" cy="129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ra.</a:t>
            </a:r>
            <a:endParaRPr lang="en-US" sz="2800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350BEB10-412F-3501-C6FB-EDFF50E8ED09}"/>
              </a:ext>
            </a:extLst>
          </p:cNvPr>
          <p:cNvGrpSpPr/>
          <p:nvPr/>
        </p:nvGrpSpPr>
        <p:grpSpPr>
          <a:xfrm>
            <a:off x="4582071" y="5192533"/>
            <a:ext cx="390535" cy="962604"/>
            <a:chOff x="4595605" y="5133021"/>
            <a:chExt cx="390535" cy="962604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xmlns="" id="{D8B60A56-AD69-4A68-EB7D-71B3DEEF7888}"/>
                </a:ext>
              </a:extLst>
            </p:cNvPr>
            <p:cNvSpPr txBox="1"/>
            <p:nvPr/>
          </p:nvSpPr>
          <p:spPr>
            <a:xfrm>
              <a:off x="4595605" y="5133021"/>
              <a:ext cx="37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xmlns="" id="{7A3080CF-45FF-A486-6001-01928CAA7C72}"/>
                </a:ext>
              </a:extLst>
            </p:cNvPr>
            <p:cNvSpPr txBox="1"/>
            <p:nvPr/>
          </p:nvSpPr>
          <p:spPr>
            <a:xfrm>
              <a:off x="4611372" y="5572405"/>
              <a:ext cx="37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21" name="Straight Connector 12">
              <a:extLst>
                <a:ext uri="{FF2B5EF4-FFF2-40B4-BE49-F238E27FC236}">
                  <a16:creationId xmlns:a16="http://schemas.microsoft.com/office/drawing/2014/main" xmlns="" id="{0A5F33A1-F4D3-200B-AE3C-86421020D07D}"/>
                </a:ext>
              </a:extLst>
            </p:cNvPr>
            <p:cNvCxnSpPr>
              <a:cxnSpLocks/>
            </p:cNvCxnSpPr>
            <p:nvPr/>
          </p:nvCxnSpPr>
          <p:spPr>
            <a:xfrm>
              <a:off x="4621758" y="5603937"/>
              <a:ext cx="348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7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0A241C-EDBC-E01A-B7DE-483287F2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47" y="409057"/>
            <a:ext cx="758439" cy="769717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0842D7C-F6E3-66AC-4C52-AEFCECE06948}"/>
              </a:ext>
            </a:extLst>
          </p:cNvPr>
          <p:cNvGrpSpPr/>
          <p:nvPr/>
        </p:nvGrpSpPr>
        <p:grpSpPr>
          <a:xfrm>
            <a:off x="1693064" y="219710"/>
            <a:ext cx="7474373" cy="1259141"/>
            <a:chOff x="94826" y="3377700"/>
            <a:chExt cx="7474373" cy="12591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0C429AB-18BC-DABE-9570-AEACAC7389DF}"/>
                </a:ext>
              </a:extLst>
            </p:cNvPr>
            <p:cNvSpPr txBox="1"/>
            <p:nvPr/>
          </p:nvSpPr>
          <p:spPr>
            <a:xfrm>
              <a:off x="94826" y="3621070"/>
              <a:ext cx="747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Thực hành: 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Gấp hình để tạo thành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5784565-412A-E2A9-FB3B-0F90A21F306E}"/>
                </a:ext>
              </a:extLst>
            </p:cNvPr>
            <p:cNvGrpSpPr/>
            <p:nvPr/>
          </p:nvGrpSpPr>
          <p:grpSpPr>
            <a:xfrm>
              <a:off x="6940014" y="3377700"/>
              <a:ext cx="376930" cy="1259141"/>
              <a:chOff x="6940014" y="3377700"/>
              <a:chExt cx="376930" cy="12591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08BCCF-2BA7-67F0-611F-25025AE68AAA}"/>
                  </a:ext>
                </a:extLst>
              </p:cNvPr>
              <p:cNvSpPr txBox="1"/>
              <p:nvPr/>
            </p:nvSpPr>
            <p:spPr>
              <a:xfrm>
                <a:off x="6940014" y="337770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32C9085-9231-6BD6-FA95-F67E4E6F3F8B}"/>
                  </a:ext>
                </a:extLst>
              </p:cNvPr>
              <p:cNvSpPr txBox="1"/>
              <p:nvPr/>
            </p:nvSpPr>
            <p:spPr>
              <a:xfrm>
                <a:off x="6940015" y="399051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B6B7E741-AADE-28B5-6AE2-9B6D18F612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6318" y="3990510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F7257D1-5578-33C8-40B9-BB62ACA36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t="68134" r="23945" b="2514"/>
          <a:stretch/>
        </p:blipFill>
        <p:spPr>
          <a:xfrm>
            <a:off x="5982411" y="1417295"/>
            <a:ext cx="5465435" cy="393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3CFBE8ED-0844-5FF5-3629-43367892393A}"/>
              </a:ext>
            </a:extLst>
          </p:cNvPr>
          <p:cNvSpPr txBox="1"/>
          <p:nvPr/>
        </p:nvSpPr>
        <p:spPr>
          <a:xfrm>
            <a:off x="852647" y="1491291"/>
            <a:ext cx="5238257" cy="368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Vuốt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trải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ra.</a:t>
            </a:r>
            <a:endParaRPr lang="en-US" sz="3200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86DCC5B2-5188-EF90-AA2D-958CD73B30E1}"/>
              </a:ext>
            </a:extLst>
          </p:cNvPr>
          <p:cNvGrpSpPr/>
          <p:nvPr/>
        </p:nvGrpSpPr>
        <p:grpSpPr>
          <a:xfrm>
            <a:off x="3516590" y="4382820"/>
            <a:ext cx="282781" cy="1095983"/>
            <a:chOff x="4491109" y="5031174"/>
            <a:chExt cx="463110" cy="1095983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xmlns="" id="{255FE46A-D3C6-DA21-BACE-967E4903625D}"/>
                </a:ext>
              </a:extLst>
            </p:cNvPr>
            <p:cNvSpPr txBox="1"/>
            <p:nvPr/>
          </p:nvSpPr>
          <p:spPr>
            <a:xfrm>
              <a:off x="4515480" y="5031174"/>
              <a:ext cx="3945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xmlns="" id="{7CDBFA88-955A-DC96-F67E-6F4E0D55D952}"/>
                </a:ext>
              </a:extLst>
            </p:cNvPr>
            <p:cNvSpPr txBox="1"/>
            <p:nvPr/>
          </p:nvSpPr>
          <p:spPr>
            <a:xfrm>
              <a:off x="4535283" y="5603937"/>
              <a:ext cx="374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25" name="Straight Connector 12">
              <a:extLst>
                <a:ext uri="{FF2B5EF4-FFF2-40B4-BE49-F238E27FC236}">
                  <a16:creationId xmlns:a16="http://schemas.microsoft.com/office/drawing/2014/main" xmlns="" id="{E00B4188-6556-20A7-C783-7CFFFEA710EE}"/>
                </a:ext>
              </a:extLst>
            </p:cNvPr>
            <p:cNvCxnSpPr>
              <a:cxnSpLocks/>
            </p:cNvCxnSpPr>
            <p:nvPr/>
          </p:nvCxnSpPr>
          <p:spPr>
            <a:xfrm>
              <a:off x="4491109" y="5603937"/>
              <a:ext cx="463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78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xmlns="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8BDFB1F6-329B-478A-9272-CD12E947189E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6" name="图形 5">
              <a:extLst>
                <a:ext uri="{FF2B5EF4-FFF2-40B4-BE49-F238E27FC236}">
                  <a16:creationId xmlns:a16="http://schemas.microsoft.com/office/drawing/2014/main" xmlns="" id="{01B88AA6-246A-4F82-9478-5F9010CB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6F324B22-946F-47E9-8C55-5FB49FD2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xmlns="" id="{90EB888E-13FD-4B24-B446-87D2993C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xmlns="" id="{1BBDC82C-263A-4BD1-BE29-29304E8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40360464-46EC-460B-8F10-04C8EE5D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C88E9F34-1FB7-4570-B0D0-2C3C0B3C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8A02FBC1-91EE-4FBB-AEBD-213E6DF9424E}"/>
              </a:ext>
            </a:extLst>
          </p:cNvPr>
          <p:cNvSpPr/>
          <p:nvPr/>
        </p:nvSpPr>
        <p:spPr>
          <a:xfrm>
            <a:off x="2303580" y="3563008"/>
            <a:ext cx="7768681" cy="52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4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zh-CN" altLang="en-US" sz="4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880B030-09E5-8962-0C6D-7E6409EE291B}"/>
              </a:ext>
            </a:extLst>
          </p:cNvPr>
          <p:cNvGrpSpPr/>
          <p:nvPr/>
        </p:nvGrpSpPr>
        <p:grpSpPr>
          <a:xfrm>
            <a:off x="818192" y="1897688"/>
            <a:ext cx="9580538" cy="1336156"/>
            <a:chOff x="1882170" y="2089232"/>
            <a:chExt cx="9580538" cy="1336156"/>
          </a:xfrm>
        </p:grpSpPr>
        <p:sp>
          <p:nvSpPr>
            <p:cNvPr id="20" name="标题 1">
              <a:extLst>
                <a:ext uri="{FF2B5EF4-FFF2-40B4-BE49-F238E27FC236}">
                  <a16:creationId xmlns:a16="http://schemas.microsoft.com/office/drawing/2014/main" xmlns="" id="{8AD84719-8E17-4083-8AF2-62946C31714B}"/>
                </a:ext>
              </a:extLst>
            </p:cNvPr>
            <p:cNvSpPr txBox="1">
              <a:spLocks/>
            </p:cNvSpPr>
            <p:nvPr/>
          </p:nvSpPr>
          <p:spPr>
            <a:xfrm>
              <a:off x="1882170" y="2099825"/>
              <a:ext cx="956901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>
                  <a:ln w="228600">
                    <a:solidFill>
                      <a:sysClr val="windowText" lastClr="000000"/>
                    </a:solidFill>
                  </a:ln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TOÁN 3</a:t>
              </a:r>
              <a:endParaRPr lang="zh-CN" altLang="en-US" sz="8800" b="1" dirty="0">
                <a:ln w="228600"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标题 1">
              <a:extLst>
                <a:ext uri="{FF2B5EF4-FFF2-40B4-BE49-F238E27FC236}">
                  <a16:creationId xmlns:a16="http://schemas.microsoft.com/office/drawing/2014/main" xmlns="" id="{4B53DF98-5FF9-041F-8E68-EE0C04A0EF55}"/>
                </a:ext>
              </a:extLst>
            </p:cNvPr>
            <p:cNvSpPr txBox="1">
              <a:spLocks/>
            </p:cNvSpPr>
            <p:nvPr/>
          </p:nvSpPr>
          <p:spPr>
            <a:xfrm>
              <a:off x="1893698" y="2089232"/>
              <a:ext cx="9569010" cy="132556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T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O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FF99FF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Á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N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8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8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6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D95A5D-947D-E15D-7B8A-0480A8C8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89" y="320736"/>
            <a:ext cx="712311" cy="714969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D4D381-DF41-16DC-BCF4-D062574C9027}"/>
              </a:ext>
            </a:extLst>
          </p:cNvPr>
          <p:cNvGrpSpPr/>
          <p:nvPr/>
        </p:nvGrpSpPr>
        <p:grpSpPr>
          <a:xfrm>
            <a:off x="1693064" y="354257"/>
            <a:ext cx="9250707" cy="2314812"/>
            <a:chOff x="94826" y="3512247"/>
            <a:chExt cx="9250707" cy="23148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AB8F64-47EC-2871-8A47-1ADEA2544507}"/>
                </a:ext>
              </a:extLst>
            </p:cNvPr>
            <p:cNvSpPr txBox="1"/>
            <p:nvPr/>
          </p:nvSpPr>
          <p:spPr>
            <a:xfrm>
              <a:off x="94826" y="3621070"/>
              <a:ext cx="9250707" cy="220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Trang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muốn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bánh,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Nguyên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muốn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ăn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chiếc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bánh.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giúp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hai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phần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bánh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ở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628A61C-D4B0-3E06-5759-8499B815A81C}"/>
                </a:ext>
              </a:extLst>
            </p:cNvPr>
            <p:cNvGrpSpPr/>
            <p:nvPr/>
          </p:nvGrpSpPr>
          <p:grpSpPr>
            <a:xfrm>
              <a:off x="736902" y="3512247"/>
              <a:ext cx="2831290" cy="1997933"/>
              <a:chOff x="736902" y="3512247"/>
              <a:chExt cx="2831290" cy="199793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9325EF8-841C-642E-25FF-9B856620D4AC}"/>
                  </a:ext>
                </a:extLst>
              </p:cNvPr>
              <p:cNvSpPr txBox="1"/>
              <p:nvPr/>
            </p:nvSpPr>
            <p:spPr>
              <a:xfrm>
                <a:off x="3191262" y="3512247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64BFD0F-6C3E-FA07-6A55-0FA372E704B8}"/>
                  </a:ext>
                </a:extLst>
              </p:cNvPr>
              <p:cNvSpPr txBox="1"/>
              <p:nvPr/>
            </p:nvSpPr>
            <p:spPr>
              <a:xfrm>
                <a:off x="3191263" y="4125057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E4458AC6-0DEF-C1F8-F1F9-6A3FEBA61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1800" y="4125057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3346108-056A-FB85-E12B-A9224D719F2C}"/>
                  </a:ext>
                </a:extLst>
              </p:cNvPr>
              <p:cNvSpPr txBox="1"/>
              <p:nvPr/>
            </p:nvSpPr>
            <p:spPr>
              <a:xfrm>
                <a:off x="736902" y="4251039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70F794C6-5CD9-7A79-C3E9-5C576932218A}"/>
                  </a:ext>
                </a:extLst>
              </p:cNvPr>
              <p:cNvSpPr txBox="1"/>
              <p:nvPr/>
            </p:nvSpPr>
            <p:spPr>
              <a:xfrm>
                <a:off x="736903" y="4863849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EAC0BB95-F7DF-18FD-D4DF-48125CC42F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6" y="4863849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5FE1B4-5817-51A6-58FF-BB063858B0E6}"/>
              </a:ext>
            </a:extLst>
          </p:cNvPr>
          <p:cNvSpPr txBox="1"/>
          <p:nvPr/>
        </p:nvSpPr>
        <p:spPr>
          <a:xfrm>
            <a:off x="444454" y="3542601"/>
            <a:ext cx="18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A5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322B312-A571-EA55-45F0-A0169BACB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4" b="67799" l="75352" r="90097">
                        <a14:foregroundMark x1="78653" y1="29484" x2="79401" y2="33152"/>
                        <a14:foregroundMark x1="81426" y1="27174" x2="81426" y2="27174"/>
                        <a14:foregroundMark x1="83319" y1="27717" x2="83319" y2="27717"/>
                        <a14:foregroundMark x1="76496" y1="46739" x2="76496" y2="46739"/>
                        <a14:foregroundMark x1="76100" y1="44973" x2="76100" y2="44973"/>
                        <a14:foregroundMark x1="75484" y1="45516" x2="75484" y2="45516"/>
                        <a14:foregroundMark x1="81338" y1="67799" x2="81338" y2="67799"/>
                        <a14:foregroundMark x1="89569" y1="43207" x2="89569" y2="43207"/>
                        <a14:foregroundMark x1="89085" y1="52446" x2="89085" y2="52446"/>
                        <a14:foregroundMark x1="90097" y1="50408" x2="90097" y2="5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66" t="23593" r="9403" b="52142"/>
          <a:stretch/>
        </p:blipFill>
        <p:spPr>
          <a:xfrm>
            <a:off x="9199012" y="1875347"/>
            <a:ext cx="1971824" cy="2004888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814DA9AD-4C14-40A9-04EF-B5E9C8F59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4" b="67799" l="75352" r="90097">
                        <a14:foregroundMark x1="78653" y1="29484" x2="79401" y2="33152"/>
                        <a14:foregroundMark x1="81426" y1="27174" x2="81426" y2="27174"/>
                        <a14:foregroundMark x1="83319" y1="27717" x2="83319" y2="27717"/>
                        <a14:foregroundMark x1="76496" y1="46739" x2="76496" y2="46739"/>
                        <a14:foregroundMark x1="76100" y1="44973" x2="76100" y2="44973"/>
                        <a14:foregroundMark x1="75484" y1="45516" x2="75484" y2="45516"/>
                        <a14:foregroundMark x1="81338" y1="67799" x2="81338" y2="67799"/>
                        <a14:foregroundMark x1="89569" y1="43207" x2="89569" y2="43207"/>
                        <a14:foregroundMark x1="89085" y1="52446" x2="89085" y2="52446"/>
                        <a14:foregroundMark x1="90097" y1="50408" x2="90097" y2="5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18" t="23593" r="17351" b="29588"/>
          <a:stretch/>
        </p:blipFill>
        <p:spPr>
          <a:xfrm>
            <a:off x="7179631" y="1863772"/>
            <a:ext cx="1971824" cy="3868411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6B6A70C-B42B-EA54-CC28-9E1E7EDCB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74" b="67799" l="75352" r="90097">
                        <a14:foregroundMark x1="78653" y1="29484" x2="79401" y2="33152"/>
                        <a14:foregroundMark x1="81426" y1="27174" x2="81426" y2="27174"/>
                        <a14:foregroundMark x1="83319" y1="27717" x2="83319" y2="27717"/>
                        <a14:foregroundMark x1="76496" y1="46739" x2="76496" y2="46739"/>
                        <a14:foregroundMark x1="76100" y1="44973" x2="76100" y2="44973"/>
                        <a14:foregroundMark x1="75484" y1="45516" x2="75484" y2="45516"/>
                        <a14:foregroundMark x1="81338" y1="67799" x2="81338" y2="67799"/>
                        <a14:foregroundMark x1="89569" y1="43207" x2="89569" y2="43207"/>
                        <a14:foregroundMark x1="89085" y1="52446" x2="89085" y2="52446"/>
                        <a14:foregroundMark x1="90097" y1="50408" x2="90097" y2="5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04" t="48104" r="9365" b="27631"/>
          <a:stretch/>
        </p:blipFill>
        <p:spPr>
          <a:xfrm>
            <a:off x="9199012" y="3889096"/>
            <a:ext cx="1971824" cy="2004888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xmlns="" id="{6F1952FB-5B67-501E-EC16-32BCE1654188}"/>
              </a:ext>
            </a:extLst>
          </p:cNvPr>
          <p:cNvSpPr txBox="1"/>
          <p:nvPr/>
        </p:nvSpPr>
        <p:spPr>
          <a:xfrm>
            <a:off x="4576348" y="3542601"/>
            <a:ext cx="205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A5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Nguyên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xmlns="" id="{0A972EBC-7A2F-B0B3-E7EC-E34A11175E9F}"/>
              </a:ext>
            </a:extLst>
          </p:cNvPr>
          <p:cNvSpPr txBox="1"/>
          <p:nvPr/>
        </p:nvSpPr>
        <p:spPr>
          <a:xfrm>
            <a:off x="9043909" y="2906271"/>
            <a:ext cx="205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Nguyên</a:t>
            </a:r>
          </a:p>
        </p:txBody>
      </p:sp>
    </p:spTree>
    <p:extLst>
      <p:ext uri="{BB962C8B-B14F-4D97-AF65-F5344CB8AC3E}">
        <p14:creationId xmlns:p14="http://schemas.microsoft.com/office/powerpoint/2010/main" val="38244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42044 0.07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1459 0.125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xmlns="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xmlns="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xmlns="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xmlns="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xmlns="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xmlns="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C94F1800-A367-43A3-AB3F-A820EDFB0E8C}"/>
              </a:ext>
            </a:extLst>
          </p:cNvPr>
          <p:cNvSpPr/>
          <p:nvPr/>
        </p:nvSpPr>
        <p:spPr>
          <a:xfrm>
            <a:off x="6014932" y="1388930"/>
            <a:ext cx="44075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>
                <a:ln>
                  <a:solidFill>
                    <a:sysClr val="windowText" lastClr="000000"/>
                  </a:solidFill>
                </a:ln>
                <a:solidFill>
                  <a:srgbClr val="FF99FF"/>
                </a:solidFill>
                <a:latin typeface="SVN-Ziclets" panose="02000603000000000000" pitchFamily="2" charset="0"/>
                <a:ea typeface="微软雅黑" panose="020B0503020204020204" pitchFamily="34" charset="-122"/>
              </a:rPr>
              <a:t>Dặn dò</a:t>
            </a:r>
            <a:endParaRPr lang="zh-CN" altLang="en-US" sz="9600" b="1" dirty="0">
              <a:ln>
                <a:solidFill>
                  <a:sysClr val="windowText" lastClr="000000"/>
                </a:solidFill>
              </a:ln>
              <a:solidFill>
                <a:srgbClr val="FF99FF"/>
              </a:solidFill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03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01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xmlns="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xmlns="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8BDFB1F6-329B-478A-9272-CD12E947189E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6" name="图形 5">
              <a:extLst>
                <a:ext uri="{FF2B5EF4-FFF2-40B4-BE49-F238E27FC236}">
                  <a16:creationId xmlns:a16="http://schemas.microsoft.com/office/drawing/2014/main" xmlns="" id="{01B88AA6-246A-4F82-9478-5F9010CB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6F324B22-946F-47E9-8C55-5FB49FD2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xmlns="" id="{90EB888E-13FD-4B24-B446-87D2993C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xmlns="" id="{1BBDC82C-263A-4BD1-BE29-29304E8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40360464-46EC-460B-8F10-04C8EE5D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C88E9F34-1FB7-4570-B0D0-2C3C0B3C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xmlns="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2271855" y="2252750"/>
            <a:ext cx="839143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Tạm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biệt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các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ln>
                  <a:solidFill>
                    <a:sysClr val="windowText" lastClr="000000"/>
                  </a:solidFill>
                </a:ln>
                <a:solidFill>
                  <a:srgbClr val="FF99FF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em</a:t>
            </a:r>
            <a:endParaRPr lang="zh-CN" altLang="en-US" sz="8000" b="1" dirty="0">
              <a:ln>
                <a:solidFill>
                  <a:sysClr val="windowText" lastClr="000000"/>
                </a:solidFill>
              </a:ln>
              <a:solidFill>
                <a:srgbClr val="FF99FF"/>
              </a:solidFill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15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xmlns="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xmlns="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xmlns="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05AEA1F-56E7-4630-8918-D012626B28FC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xmlns="" id="{B617CC39-0D32-4764-A375-4F98BE50E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35511E80-2541-4EE0-96E5-1BD015F7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xmlns="" id="{D46EEA50-74D7-4AA3-BB84-92B07F44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3" name="图形 12">
              <a:extLst>
                <a:ext uri="{FF2B5EF4-FFF2-40B4-BE49-F238E27FC236}">
                  <a16:creationId xmlns:a16="http://schemas.microsoft.com/office/drawing/2014/main" xmlns="" id="{E3C60820-EFCD-47FD-8CEE-67792B2C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xmlns="" id="{1AE3598D-BB70-4195-A8BC-3B12940C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xmlns="" id="{6796C9DD-4FD8-4F03-97F0-86BD21F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C94F1800-A367-43A3-AB3F-A820EDFB0E8C}"/>
              </a:ext>
            </a:extLst>
          </p:cNvPr>
          <p:cNvSpPr/>
          <p:nvPr/>
        </p:nvSpPr>
        <p:spPr>
          <a:xfrm>
            <a:off x="5991215" y="2759584"/>
            <a:ext cx="4407514" cy="68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B5E86D35-CFD7-4337-9725-4D92E644672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01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1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1779BA-E4F5-4448-86B9-A3DFA3BE95A6}"/>
              </a:ext>
            </a:extLst>
          </p:cNvPr>
          <p:cNvSpPr txBox="1"/>
          <p:nvPr/>
        </p:nvSpPr>
        <p:spPr>
          <a:xfrm>
            <a:off x="2171338" y="2982693"/>
            <a:ext cx="77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BÍ MẬT BIỂN XANH</a:t>
            </a:r>
          </a:p>
        </p:txBody>
      </p:sp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69" y="133898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2" y="4169091"/>
            <a:ext cx="2688909" cy="2688909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02F9541B-F90A-4E52-9C22-4FD6F27DA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9272405" y="5210981"/>
            <a:ext cx="2296882" cy="1554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1291" y="301028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69AA53-2E74-47A4-9672-BBF66F10D0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044"/>
            <a:ext cx="4067175" cy="3050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1854633" y="4981750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5449753" y="311286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0549992-BC71-4E64-A750-D7E477262FF6}"/>
              </a:ext>
            </a:extLst>
          </p:cNvPr>
          <p:cNvSpPr/>
          <p:nvPr/>
        </p:nvSpPr>
        <p:spPr>
          <a:xfrm>
            <a:off x="6238686" y="419710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1" name="Picture 2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257432" y="419805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8CDF487-9E5F-4CD3-B074-1FF2BAEF3A75}"/>
              </a:ext>
            </a:extLst>
          </p:cNvPr>
          <p:cNvSpPr/>
          <p:nvPr/>
        </p:nvSpPr>
        <p:spPr>
          <a:xfrm>
            <a:off x="1082085" y="532753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1854628" y="139226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BB7540B-F6A8-467A-8F52-22BD9959107A}"/>
              </a:ext>
            </a:extLst>
          </p:cNvPr>
          <p:cNvSpPr/>
          <p:nvPr/>
        </p:nvSpPr>
        <p:spPr>
          <a:xfrm>
            <a:off x="2701313" y="252709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7" name="Picture 2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70F3E2E-3C12-4B1D-84A3-C60CBBF5E7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6355844" y="545561"/>
            <a:ext cx="2413199" cy="2202533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1485624-37B9-4D74-A6D3-3D0ECC4A65D3}"/>
              </a:ext>
            </a:extLst>
          </p:cNvPr>
          <p:cNvSpPr/>
          <p:nvPr/>
        </p:nvSpPr>
        <p:spPr>
          <a:xfrm>
            <a:off x="7143590" y="1710308"/>
            <a:ext cx="651346" cy="6816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2F80D63C-E101-57B6-42AD-BDD8A19626A1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: 9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46BED438-39A4-F6E7-E08F-10934BAC7C0E}"/>
              </a:ext>
            </a:extLst>
          </p:cNvPr>
          <p:cNvSpPr txBox="1"/>
          <p:nvPr/>
        </p:nvSpPr>
        <p:spPr>
          <a:xfrm>
            <a:off x="5536997" y="3069395"/>
            <a:ext cx="9106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58BD2C-E4CE-42BB-8405-D022CAA2458F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: 8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119610-48BF-4F6A-82FA-81E4B739D317}"/>
              </a:ext>
            </a:extLst>
          </p:cNvPr>
          <p:cNvSpPr txBox="1"/>
          <p:nvPr/>
        </p:nvSpPr>
        <p:spPr>
          <a:xfrm>
            <a:off x="5536997" y="3069395"/>
            <a:ext cx="9106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255F835A-7328-C766-B3E7-ACD492518CA8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: 5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82F9B6F4-D00A-EA7F-C338-C541508D6C8F}"/>
              </a:ext>
            </a:extLst>
          </p:cNvPr>
          <p:cNvSpPr txBox="1"/>
          <p:nvPr/>
        </p:nvSpPr>
        <p:spPr>
          <a:xfrm>
            <a:off x="5536996" y="3069395"/>
            <a:ext cx="10396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0BFD36-26C9-4D0A-911A-022A491D51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2E0F8ACD-FA05-0D77-6A60-B0BAEB1E9F54}"/>
              </a:ext>
            </a:extLst>
          </p:cNvPr>
          <p:cNvSpPr txBox="1"/>
          <p:nvPr/>
        </p:nvSpPr>
        <p:spPr>
          <a:xfrm>
            <a:off x="4472978" y="1530579"/>
            <a:ext cx="3246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3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43D64193-A145-FDC3-AD2D-15298DE8A17A}"/>
              </a:ext>
            </a:extLst>
          </p:cNvPr>
          <p:cNvSpPr txBox="1"/>
          <p:nvPr/>
        </p:nvSpPr>
        <p:spPr>
          <a:xfrm>
            <a:off x="5536997" y="3069395"/>
            <a:ext cx="9106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家长会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369</Words>
  <Application>Microsoft Office PowerPoint</Application>
  <PresentationFormat>Widescreen</PresentationFormat>
  <Paragraphs>99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Arial</vt:lpstr>
      <vt:lpstr>Arial-Rounded</vt:lpstr>
      <vt:lpstr>AvantGarde</vt:lpstr>
      <vt:lpstr>Calibri</vt:lpstr>
      <vt:lpstr>Calibri Light</vt:lpstr>
      <vt:lpstr>SVN-Poky's</vt:lpstr>
      <vt:lpstr>SVN-Ziclets</vt:lpstr>
      <vt:lpstr>Times New Roman</vt:lpstr>
      <vt:lpstr>UTM Showcard</vt:lpstr>
      <vt:lpstr>等线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卡通家长会1</dc:title>
  <dc:creator>张 建春</dc:creator>
  <cp:lastModifiedBy>Admin</cp:lastModifiedBy>
  <cp:revision>56</cp:revision>
  <dcterms:created xsi:type="dcterms:W3CDTF">2018-12-04T09:04:14Z</dcterms:created>
  <dcterms:modified xsi:type="dcterms:W3CDTF">2022-10-31T01:19:45Z</dcterms:modified>
</cp:coreProperties>
</file>