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8" r:id="rId2"/>
    <p:sldId id="280" r:id="rId3"/>
    <p:sldId id="258" r:id="rId4"/>
    <p:sldId id="281" r:id="rId5"/>
    <p:sldId id="273" r:id="rId6"/>
    <p:sldId id="279" r:id="rId7"/>
    <p:sldId id="274" r:id="rId8"/>
    <p:sldId id="276" r:id="rId9"/>
    <p:sldId id="277" r:id="rId10"/>
    <p:sldId id="283" r:id="rId11"/>
    <p:sldId id="275" r:id="rId12"/>
    <p:sldId id="284" r:id="rId13"/>
    <p:sldId id="285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20" autoAdjust="0"/>
  </p:normalViewPr>
  <p:slideViewPr>
    <p:cSldViewPr>
      <p:cViewPr varScale="1">
        <p:scale>
          <a:sx n="45" d="100"/>
          <a:sy n="45" d="100"/>
        </p:scale>
        <p:origin x="1098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quay chờ 1 chút để nó mặc định chọn mặt cười/mặt mếu.</a:t>
            </a:r>
          </a:p>
          <a:p>
            <a:r>
              <a:rPr lang="en-US"/>
              <a:t>Sau đó, bấm vào biểu tượng mặt ở bên trái vòng quay để đến câu hỏi</a:t>
            </a:r>
          </a:p>
          <a:p>
            <a:r>
              <a:rPr lang="en-US"/>
              <a:t>Lưu ý cần tải File câu hỏi về mới dùng được nhé!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34861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5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Cau%20hoi/Cau%201.pptx" TargetMode="External"/><Relationship Id="rId12" Type="http://schemas.openxmlformats.org/officeDocument/2006/relationships/hyperlink" Target="Cau%20hoi/Cau%203.pptx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g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9.png"/><Relationship Id="rId10" Type="http://schemas.openxmlformats.org/officeDocument/2006/relationships/hyperlink" Target="Cau%20hoi/Cau%206.pptx" TargetMode="External"/><Relationship Id="rId4" Type="http://schemas.openxmlformats.org/officeDocument/2006/relationships/notesSlide" Target="../notesSlides/notesSlide1.xml"/><Relationship Id="rId9" Type="http://schemas.openxmlformats.org/officeDocument/2006/relationships/hyperlink" Target="Cau%20hoi/Cau%202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D842080-086E-FD4F-89A9-F73FFBB6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77D6C7D-2275-8076-A1AF-634F55523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8288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36989" r="19442" b="10175"/>
          <a:stretch/>
        </p:blipFill>
        <p:spPr bwMode="auto">
          <a:xfrm>
            <a:off x="7448243" y="1302192"/>
            <a:ext cx="8828395" cy="433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1119" y="1352467"/>
            <a:ext cx="73873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 tường đang phơi 6 túm ngô, mỗi túm ngô có 8 bắp ngô. Hỏi có tất cả bao nhiêu bắp ngô 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 sân có 12 quả bí ngô, xếp đều vào 6 rổ. Hỏi mỗi rổ có mấy quả bí ngô?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8772" r="35853" b="62958"/>
          <a:stretch/>
        </p:blipFill>
        <p:spPr bwMode="auto">
          <a:xfrm>
            <a:off x="61120" y="112564"/>
            <a:ext cx="11506200" cy="11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19" y="5847160"/>
            <a:ext cx="148590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An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8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9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An.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bao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889F6AF-B841-2E06-A4D1-4E7DB02F1EB3}"/>
              </a:ext>
            </a:extLst>
          </p:cNvPr>
          <p:cNvSpPr/>
          <p:nvPr/>
        </p:nvSpPr>
        <p:spPr>
          <a:xfrm>
            <a:off x="11338719" y="2057400"/>
            <a:ext cx="2438400" cy="914400"/>
          </a:xfrm>
          <a:prstGeom prst="roundRect">
            <a:avLst/>
          </a:prstGeom>
          <a:noFill/>
          <a:ln w="57150">
            <a:solidFill>
              <a:srgbClr val="00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D3395B3-5BAD-DDA7-B684-8722957E8CF3}"/>
              </a:ext>
            </a:extLst>
          </p:cNvPr>
          <p:cNvSpPr/>
          <p:nvPr/>
        </p:nvSpPr>
        <p:spPr>
          <a:xfrm>
            <a:off x="13091319" y="3583136"/>
            <a:ext cx="2971800" cy="988864"/>
          </a:xfrm>
          <a:prstGeom prst="roundRect">
            <a:avLst/>
          </a:prstGeom>
          <a:noFill/>
          <a:ln w="57150">
            <a:solidFill>
              <a:srgbClr val="00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7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DA1924C-4EDF-F2EB-7BB1-B23BBA64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F70A647-6093-C729-B78E-7A3E118D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194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A1D898C-6C5F-FE89-3054-C37D89E4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7" y="2722051"/>
            <a:ext cx="8696325" cy="6454606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309F6B0A-0950-7A73-FCE2-F7EF4F5FF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990600"/>
            <a:ext cx="11734800" cy="3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30D37D9-93AA-1604-D1B2-FEFE5DA40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320C13E-9C03-16FD-58AE-0FDD08D0E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8646" y="-1676400"/>
            <a:ext cx="813832" cy="812800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572960" y="385480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 MẶT CƯỜI, MẶT MẾU</a:t>
            </a:r>
            <a:endParaRPr lang="en-US" sz="3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92779" y="7060106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để chọn biểu tượng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636932" y="1857062"/>
            <a:ext cx="5440652" cy="4760181"/>
            <a:chOff x="10299358" y="2603989"/>
            <a:chExt cx="5348851" cy="47601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86046" y="4277778"/>
            <a:ext cx="3869843" cy="3519323"/>
            <a:chOff x="11024286" y="5326290"/>
            <a:chExt cx="3804547" cy="351932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1955375"/>
            <a:ext cx="1800234" cy="1702308"/>
          </a:xfrm>
          <a:prstGeom prst="rect">
            <a:avLst/>
          </a:prstGeom>
        </p:spPr>
      </p:pic>
      <p:pic>
        <p:nvPicPr>
          <p:cNvPr id="58" name="Picture 57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5395594"/>
            <a:ext cx="1746128" cy="1641024"/>
          </a:xfrm>
          <a:prstGeom prst="rect">
            <a:avLst/>
          </a:prstGeom>
        </p:spPr>
      </p:pic>
      <p:pic>
        <p:nvPicPr>
          <p:cNvPr id="59" name="Picture 58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1955375"/>
            <a:ext cx="1708848" cy="1692347"/>
          </a:xfrm>
          <a:prstGeom prst="rect">
            <a:avLst/>
          </a:prstGeom>
        </p:spPr>
      </p:pic>
      <p:pic>
        <p:nvPicPr>
          <p:cNvPr id="60" name="Picture 59">
            <a:hlinkClick r:id="rId10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5421437"/>
            <a:ext cx="1702826" cy="1615181"/>
          </a:xfrm>
          <a:prstGeom prst="rect">
            <a:avLst/>
          </a:prstGeom>
        </p:spPr>
      </p:pic>
      <p:pic>
        <p:nvPicPr>
          <p:cNvPr id="61" name="Picture 60">
            <a:hlinkClick r:id="rId11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5383511"/>
            <a:ext cx="1717644" cy="1531328"/>
          </a:xfrm>
          <a:prstGeom prst="rect">
            <a:avLst/>
          </a:prstGeom>
        </p:spPr>
      </p:pic>
      <p:pic>
        <p:nvPicPr>
          <p:cNvPr id="97" name="Picture 96">
            <a:hlinkClick r:id="rId1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1979164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25B8D85-E58E-A778-8304-E0D66D34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603A6B2-4899-7E4A-9CE3-C93240C5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t="36454" r="22306" b="7545"/>
          <a:stretch/>
        </p:blipFill>
        <p:spPr bwMode="auto">
          <a:xfrm>
            <a:off x="2423694" y="1066800"/>
            <a:ext cx="11429249" cy="6671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64792" b="63421"/>
          <a:stretch/>
        </p:blipFill>
        <p:spPr bwMode="auto">
          <a:xfrm>
            <a:off x="10704" y="44687"/>
            <a:ext cx="4276129" cy="12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64792" b="63421"/>
          <a:stretch/>
        </p:blipFill>
        <p:spPr bwMode="auto">
          <a:xfrm>
            <a:off x="10704" y="44687"/>
            <a:ext cx="4276129" cy="12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E3DEA42-CE66-6BC4-763C-FE76F5D98393}"/>
              </a:ext>
            </a:extLst>
          </p:cNvPr>
          <p:cNvSpPr txBox="1"/>
          <p:nvPr/>
        </p:nvSpPr>
        <p:spPr>
          <a:xfrm>
            <a:off x="3337720" y="1752600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: 3   = 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916D603-057F-F1DA-918A-AEEE2BB009E6}"/>
              </a:ext>
            </a:extLst>
          </p:cNvPr>
          <p:cNvSpPr txBox="1"/>
          <p:nvPr/>
        </p:nvSpPr>
        <p:spPr>
          <a:xfrm>
            <a:off x="6004720" y="1752600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 : 3 =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9E8FB912-0508-7156-3B7A-2027CAB509F8}"/>
              </a:ext>
            </a:extLst>
          </p:cNvPr>
          <p:cNvSpPr txBox="1"/>
          <p:nvPr/>
        </p:nvSpPr>
        <p:spPr>
          <a:xfrm>
            <a:off x="8569965" y="1776283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72 : 9 = 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5BC447C7-D0A0-AF14-C118-6262756E95DD}"/>
              </a:ext>
            </a:extLst>
          </p:cNvPr>
          <p:cNvSpPr txBox="1"/>
          <p:nvPr/>
        </p:nvSpPr>
        <p:spPr>
          <a:xfrm>
            <a:off x="3337720" y="2835186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 : 4   =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99A23BC1-A266-CE7C-B499-E32BB8848FF4}"/>
              </a:ext>
            </a:extLst>
          </p:cNvPr>
          <p:cNvSpPr txBox="1"/>
          <p:nvPr/>
        </p:nvSpPr>
        <p:spPr>
          <a:xfrm>
            <a:off x="6243861" y="2835186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 : 5 = 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A3B11652-5E77-47C2-B756-A42B667F007F}"/>
              </a:ext>
            </a:extLst>
          </p:cNvPr>
          <p:cNvSpPr txBox="1"/>
          <p:nvPr/>
        </p:nvSpPr>
        <p:spPr>
          <a:xfrm>
            <a:off x="8569965" y="2858869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48 : 6 = 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AF62D624-EEFF-E07C-8A3B-C29D3E1E3B45}"/>
              </a:ext>
            </a:extLst>
          </p:cNvPr>
          <p:cNvSpPr txBox="1"/>
          <p:nvPr/>
        </p:nvSpPr>
        <p:spPr>
          <a:xfrm>
            <a:off x="5029313" y="173719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815E6852-EB32-579C-C521-08A8375DABDD}"/>
              </a:ext>
            </a:extLst>
          </p:cNvPr>
          <p:cNvSpPr txBox="1"/>
          <p:nvPr/>
        </p:nvSpPr>
        <p:spPr>
          <a:xfrm>
            <a:off x="7755739" y="1752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EBCC00D3-3C4E-09BC-49F9-4153CDD0817D}"/>
              </a:ext>
            </a:extLst>
          </p:cNvPr>
          <p:cNvSpPr txBox="1"/>
          <p:nvPr/>
        </p:nvSpPr>
        <p:spPr>
          <a:xfrm>
            <a:off x="10346539" y="1752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5C933519-53E6-7458-6CF3-BD1C0D39050C}"/>
              </a:ext>
            </a:extLst>
          </p:cNvPr>
          <p:cNvSpPr txBox="1"/>
          <p:nvPr/>
        </p:nvSpPr>
        <p:spPr>
          <a:xfrm>
            <a:off x="5077519" y="283518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548A9FD3-672B-D65A-01E8-4E3A59026E41}"/>
              </a:ext>
            </a:extLst>
          </p:cNvPr>
          <p:cNvSpPr txBox="1"/>
          <p:nvPr/>
        </p:nvSpPr>
        <p:spPr>
          <a:xfrm>
            <a:off x="7744519" y="283518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101446EE-B34C-174D-3405-FA77AE39E83D}"/>
              </a:ext>
            </a:extLst>
          </p:cNvPr>
          <p:cNvSpPr txBox="1"/>
          <p:nvPr/>
        </p:nvSpPr>
        <p:spPr>
          <a:xfrm>
            <a:off x="10335319" y="28735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7B355C1F-8A19-BE19-4DAC-8CD98B575F1D}"/>
              </a:ext>
            </a:extLst>
          </p:cNvPr>
          <p:cNvSpPr txBox="1"/>
          <p:nvPr/>
        </p:nvSpPr>
        <p:spPr>
          <a:xfrm>
            <a:off x="3337719" y="3978186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 : 7 = 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5B1908FD-4BC8-B793-0FA1-11181DC3951A}"/>
              </a:ext>
            </a:extLst>
          </p:cNvPr>
          <p:cNvSpPr txBox="1"/>
          <p:nvPr/>
        </p:nvSpPr>
        <p:spPr>
          <a:xfrm>
            <a:off x="6243860" y="3978186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 : 7 = 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A997CBE4-82B3-E696-A53B-475997B9D75E}"/>
              </a:ext>
            </a:extLst>
          </p:cNvPr>
          <p:cNvSpPr txBox="1"/>
          <p:nvPr/>
        </p:nvSpPr>
        <p:spPr>
          <a:xfrm>
            <a:off x="8842674" y="4001869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 : 8 = 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35725F53-A781-3FDF-508F-8A157F94BB85}"/>
              </a:ext>
            </a:extLst>
          </p:cNvPr>
          <p:cNvSpPr txBox="1"/>
          <p:nvPr/>
        </p:nvSpPr>
        <p:spPr>
          <a:xfrm>
            <a:off x="5065488" y="397818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38BCA025-29DF-AA35-5069-F65B9991E037}"/>
              </a:ext>
            </a:extLst>
          </p:cNvPr>
          <p:cNvSpPr txBox="1"/>
          <p:nvPr/>
        </p:nvSpPr>
        <p:spPr>
          <a:xfrm>
            <a:off x="7744519" y="397818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7118AD0D-E74C-9DB8-804A-23ADEA3DF0F2}"/>
              </a:ext>
            </a:extLst>
          </p:cNvPr>
          <p:cNvSpPr txBox="1"/>
          <p:nvPr/>
        </p:nvSpPr>
        <p:spPr>
          <a:xfrm>
            <a:off x="10335319" y="397818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CEA79044-AAE5-7DBB-7112-0120724A6BF4}"/>
              </a:ext>
            </a:extLst>
          </p:cNvPr>
          <p:cNvSpPr txBox="1"/>
          <p:nvPr/>
        </p:nvSpPr>
        <p:spPr>
          <a:xfrm>
            <a:off x="3331777" y="5223303"/>
            <a:ext cx="10373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000" b="1" i="1" dirty="0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4000" b="1" i="1" dirty="0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000" b="1" i="1" dirty="0" err="1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000" b="1" i="1" dirty="0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4000" b="1" i="1" dirty="0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4000" b="1" i="1" dirty="0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rgbClr val="FF33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1? </a:t>
            </a: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87E993C7-5C07-DD3A-AA20-4E2F6AF7079E}"/>
              </a:ext>
            </a:extLst>
          </p:cNvPr>
          <p:cNvSpPr/>
          <p:nvPr/>
        </p:nvSpPr>
        <p:spPr>
          <a:xfrm>
            <a:off x="3185319" y="1712787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31">
            <a:extLst>
              <a:ext uri="{FF2B5EF4-FFF2-40B4-BE49-F238E27FC236}">
                <a16:creationId xmlns:a16="http://schemas.microsoft.com/office/drawing/2014/main" id="{3CFA8ACC-3583-1D48-412F-C0BDDE8CE3B0}"/>
              </a:ext>
            </a:extLst>
          </p:cNvPr>
          <p:cNvSpPr/>
          <p:nvPr/>
        </p:nvSpPr>
        <p:spPr>
          <a:xfrm>
            <a:off x="5926775" y="280958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32">
            <a:extLst>
              <a:ext uri="{FF2B5EF4-FFF2-40B4-BE49-F238E27FC236}">
                <a16:creationId xmlns:a16="http://schemas.microsoft.com/office/drawing/2014/main" id="{1E3B5191-ED9C-A357-BCA9-A00D95F9ADA7}"/>
              </a:ext>
            </a:extLst>
          </p:cNvPr>
          <p:cNvSpPr/>
          <p:nvPr/>
        </p:nvSpPr>
        <p:spPr>
          <a:xfrm>
            <a:off x="5986933" y="3950659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3">
            <a:extLst>
              <a:ext uri="{FF2B5EF4-FFF2-40B4-BE49-F238E27FC236}">
                <a16:creationId xmlns:a16="http://schemas.microsoft.com/office/drawing/2014/main" id="{348A7FE0-E507-EB03-E988-A186824A43AD}"/>
              </a:ext>
            </a:extLst>
          </p:cNvPr>
          <p:cNvSpPr/>
          <p:nvPr/>
        </p:nvSpPr>
        <p:spPr>
          <a:xfrm>
            <a:off x="8697057" y="3953999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43294C1E-DFFB-147E-DD32-0DE822E45474}"/>
              </a:ext>
            </a:extLst>
          </p:cNvPr>
          <p:cNvSpPr txBox="1"/>
          <p:nvPr/>
        </p:nvSpPr>
        <p:spPr>
          <a:xfrm>
            <a:off x="1204119" y="6393359"/>
            <a:ext cx="1473993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625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63568" b="64010"/>
          <a:stretch/>
        </p:blipFill>
        <p:spPr bwMode="auto">
          <a:xfrm>
            <a:off x="0" y="0"/>
            <a:ext cx="4277004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49976" r="36141" b="44614"/>
          <a:stretch/>
        </p:blipFill>
        <p:spPr bwMode="auto">
          <a:xfrm>
            <a:off x="1051719" y="3429492"/>
            <a:ext cx="12201882" cy="94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12CE2AF-7177-B613-8E8F-030371E3C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67591" r="63832" b="10358"/>
          <a:stretch/>
        </p:blipFill>
        <p:spPr bwMode="auto">
          <a:xfrm>
            <a:off x="1769776" y="4512966"/>
            <a:ext cx="2533570" cy="3395557"/>
          </a:xfrm>
          <a:custGeom>
            <a:avLst/>
            <a:gdLst>
              <a:gd name="connsiteX0" fmla="*/ 1240627 w 2533570"/>
              <a:gd name="connsiteY0" fmla="*/ 116 h 3531680"/>
              <a:gd name="connsiteX1" fmla="*/ 1683763 w 2533570"/>
              <a:gd name="connsiteY1" fmla="*/ 53694 h 3531680"/>
              <a:gd name="connsiteX2" fmla="*/ 2075649 w 2533570"/>
              <a:gd name="connsiteY2" fmla="*/ 265966 h 3531680"/>
              <a:gd name="connsiteX3" fmla="*/ 2140963 w 2533570"/>
              <a:gd name="connsiteY3" fmla="*/ 853794 h 3531680"/>
              <a:gd name="connsiteX4" fmla="*/ 2173620 w 2533570"/>
              <a:gd name="connsiteY4" fmla="*/ 1408966 h 3531680"/>
              <a:gd name="connsiteX5" fmla="*/ 1928692 w 2533570"/>
              <a:gd name="connsiteY5" fmla="*/ 1637566 h 3531680"/>
              <a:gd name="connsiteX6" fmla="*/ 1928692 w 2533570"/>
              <a:gd name="connsiteY6" fmla="*/ 1735537 h 3531680"/>
              <a:gd name="connsiteX7" fmla="*/ 2173620 w 2533570"/>
              <a:gd name="connsiteY7" fmla="*/ 1947809 h 3531680"/>
              <a:gd name="connsiteX8" fmla="*/ 2418549 w 2533570"/>
              <a:gd name="connsiteY8" fmla="*/ 2388680 h 3531680"/>
              <a:gd name="connsiteX9" fmla="*/ 2532849 w 2533570"/>
              <a:gd name="connsiteY9" fmla="*/ 2764237 h 3531680"/>
              <a:gd name="connsiteX10" fmla="*/ 2369563 w 2533570"/>
              <a:gd name="connsiteY10" fmla="*/ 3188780 h 3531680"/>
              <a:gd name="connsiteX11" fmla="*/ 1994006 w 2533570"/>
              <a:gd name="connsiteY11" fmla="*/ 3221437 h 3531680"/>
              <a:gd name="connsiteX12" fmla="*/ 2069574 w 2533570"/>
              <a:gd name="connsiteY12" fmla="*/ 3523149 h 3531680"/>
              <a:gd name="connsiteX13" fmla="*/ 2050739 w 2533570"/>
              <a:gd name="connsiteY13" fmla="*/ 3531680 h 3531680"/>
              <a:gd name="connsiteX14" fmla="*/ 629375 w 2533570"/>
              <a:gd name="connsiteY14" fmla="*/ 3531680 h 3531680"/>
              <a:gd name="connsiteX15" fmla="*/ 593616 w 2533570"/>
              <a:gd name="connsiteY15" fmla="*/ 3528730 h 3531680"/>
              <a:gd name="connsiteX16" fmla="*/ 361149 w 2533570"/>
              <a:gd name="connsiteY16" fmla="*/ 3499023 h 3531680"/>
              <a:gd name="connsiteX17" fmla="*/ 295835 w 2533570"/>
              <a:gd name="connsiteY17" fmla="*/ 3205109 h 3531680"/>
              <a:gd name="connsiteX18" fmla="*/ 1920 w 2533570"/>
              <a:gd name="connsiteY18" fmla="*/ 2943851 h 3531680"/>
              <a:gd name="connsiteX19" fmla="*/ 197863 w 2533570"/>
              <a:gd name="connsiteY19" fmla="*/ 2029451 h 3531680"/>
              <a:gd name="connsiteX20" fmla="*/ 736706 w 2533570"/>
              <a:gd name="connsiteY20" fmla="*/ 1588580 h 3531680"/>
              <a:gd name="connsiteX21" fmla="*/ 818349 w 2533570"/>
              <a:gd name="connsiteY21" fmla="*/ 1425294 h 3531680"/>
              <a:gd name="connsiteX22" fmla="*/ 524435 w 2533570"/>
              <a:gd name="connsiteY22" fmla="*/ 657851 h 3531680"/>
              <a:gd name="connsiteX23" fmla="*/ 981635 w 2533570"/>
              <a:gd name="connsiteY23" fmla="*/ 53694 h 3531680"/>
              <a:gd name="connsiteX24" fmla="*/ 1240627 w 2533570"/>
              <a:gd name="connsiteY24" fmla="*/ 116 h 353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33570" h="3531680">
                <a:moveTo>
                  <a:pt x="1240627" y="116"/>
                </a:moveTo>
                <a:cubicBezTo>
                  <a:pt x="1399501" y="-2223"/>
                  <a:pt x="1569803" y="31582"/>
                  <a:pt x="1683763" y="53694"/>
                </a:cubicBezTo>
                <a:cubicBezTo>
                  <a:pt x="1866099" y="89073"/>
                  <a:pt x="1999449" y="132616"/>
                  <a:pt x="2075649" y="265966"/>
                </a:cubicBezTo>
                <a:cubicBezTo>
                  <a:pt x="2151849" y="399316"/>
                  <a:pt x="2124635" y="663294"/>
                  <a:pt x="2140963" y="853794"/>
                </a:cubicBezTo>
                <a:cubicBezTo>
                  <a:pt x="2157291" y="1044294"/>
                  <a:pt x="2208998" y="1278337"/>
                  <a:pt x="2173620" y="1408966"/>
                </a:cubicBezTo>
                <a:cubicBezTo>
                  <a:pt x="2138242" y="1539595"/>
                  <a:pt x="1969513" y="1583138"/>
                  <a:pt x="1928692" y="1637566"/>
                </a:cubicBezTo>
                <a:cubicBezTo>
                  <a:pt x="1887871" y="1691994"/>
                  <a:pt x="1887871" y="1683830"/>
                  <a:pt x="1928692" y="1735537"/>
                </a:cubicBezTo>
                <a:cubicBezTo>
                  <a:pt x="1969513" y="1787244"/>
                  <a:pt x="2094699" y="1836231"/>
                  <a:pt x="2173620" y="1947809"/>
                </a:cubicBezTo>
                <a:cubicBezTo>
                  <a:pt x="2252541" y="2059387"/>
                  <a:pt x="2358678" y="2252609"/>
                  <a:pt x="2418549" y="2388680"/>
                </a:cubicBezTo>
                <a:cubicBezTo>
                  <a:pt x="2478420" y="2524751"/>
                  <a:pt x="2541013" y="2630887"/>
                  <a:pt x="2532849" y="2764237"/>
                </a:cubicBezTo>
                <a:cubicBezTo>
                  <a:pt x="2524685" y="2897587"/>
                  <a:pt x="2459370" y="3112580"/>
                  <a:pt x="2369563" y="3188780"/>
                </a:cubicBezTo>
                <a:cubicBezTo>
                  <a:pt x="2279756" y="3264980"/>
                  <a:pt x="2056599" y="3161566"/>
                  <a:pt x="1994006" y="3221437"/>
                </a:cubicBezTo>
                <a:cubicBezTo>
                  <a:pt x="1939237" y="3273824"/>
                  <a:pt x="2188673" y="3449145"/>
                  <a:pt x="2069574" y="3523149"/>
                </a:cubicBezTo>
                <a:lnTo>
                  <a:pt x="2050739" y="3531680"/>
                </a:lnTo>
                <a:lnTo>
                  <a:pt x="629375" y="3531680"/>
                </a:lnTo>
                <a:lnTo>
                  <a:pt x="593616" y="3528730"/>
                </a:lnTo>
                <a:cubicBezTo>
                  <a:pt x="495222" y="3519785"/>
                  <a:pt x="414217" y="3509739"/>
                  <a:pt x="361149" y="3499023"/>
                </a:cubicBezTo>
                <a:cubicBezTo>
                  <a:pt x="78121" y="3441873"/>
                  <a:pt x="355706" y="3297638"/>
                  <a:pt x="295835" y="3205109"/>
                </a:cubicBezTo>
                <a:cubicBezTo>
                  <a:pt x="235964" y="3112580"/>
                  <a:pt x="18249" y="3139794"/>
                  <a:pt x="1920" y="2943851"/>
                </a:cubicBezTo>
                <a:cubicBezTo>
                  <a:pt x="-14409" y="2747908"/>
                  <a:pt x="75399" y="2255329"/>
                  <a:pt x="197863" y="2029451"/>
                </a:cubicBezTo>
                <a:cubicBezTo>
                  <a:pt x="320327" y="1803573"/>
                  <a:pt x="633292" y="1689273"/>
                  <a:pt x="736706" y="1588580"/>
                </a:cubicBezTo>
                <a:cubicBezTo>
                  <a:pt x="840120" y="1487887"/>
                  <a:pt x="853727" y="1580415"/>
                  <a:pt x="818349" y="1425294"/>
                </a:cubicBezTo>
                <a:cubicBezTo>
                  <a:pt x="782970" y="1270172"/>
                  <a:pt x="497221" y="886451"/>
                  <a:pt x="524435" y="657851"/>
                </a:cubicBezTo>
                <a:cubicBezTo>
                  <a:pt x="551649" y="429251"/>
                  <a:pt x="788414" y="154387"/>
                  <a:pt x="981635" y="53694"/>
                </a:cubicBezTo>
                <a:cubicBezTo>
                  <a:pt x="1054093" y="15934"/>
                  <a:pt x="1145303" y="1519"/>
                  <a:pt x="1240627" y="116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4E0F223-FD08-228F-3A00-2D5B06F27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7" t="68771" r="25446" b="10445"/>
          <a:stretch/>
        </p:blipFill>
        <p:spPr bwMode="auto">
          <a:xfrm>
            <a:off x="11564843" y="4708123"/>
            <a:ext cx="3087311" cy="3200400"/>
          </a:xfrm>
          <a:custGeom>
            <a:avLst/>
            <a:gdLst>
              <a:gd name="connsiteX0" fmla="*/ 2064754 w 3087311"/>
              <a:gd name="connsiteY0" fmla="*/ 263 h 3349900"/>
              <a:gd name="connsiteX1" fmla="*/ 2179373 w 3087311"/>
              <a:gd name="connsiteY1" fmla="*/ 2543 h 3349900"/>
              <a:gd name="connsiteX2" fmla="*/ 2914159 w 3087311"/>
              <a:gd name="connsiteY2" fmla="*/ 198486 h 3349900"/>
              <a:gd name="connsiteX3" fmla="*/ 2799859 w 3087311"/>
              <a:gd name="connsiteY3" fmla="*/ 1145543 h 3349900"/>
              <a:gd name="connsiteX4" fmla="*/ 2571259 w 3087311"/>
              <a:gd name="connsiteY4" fmla="*/ 1161871 h 3349900"/>
              <a:gd name="connsiteX5" fmla="*/ 2538602 w 3087311"/>
              <a:gd name="connsiteY5" fmla="*/ 1439457 h 3349900"/>
              <a:gd name="connsiteX6" fmla="*/ 2456959 w 3087311"/>
              <a:gd name="connsiteY6" fmla="*/ 1619071 h 3349900"/>
              <a:gd name="connsiteX7" fmla="*/ 2865173 w 3087311"/>
              <a:gd name="connsiteY7" fmla="*/ 2206900 h 3349900"/>
              <a:gd name="connsiteX8" fmla="*/ 3080761 w 3087311"/>
              <a:gd name="connsiteY8" fmla="*/ 2929488 h 3349900"/>
              <a:gd name="connsiteX9" fmla="*/ 3087311 w 3087311"/>
              <a:gd name="connsiteY9" fmla="*/ 2995741 h 3349900"/>
              <a:gd name="connsiteX10" fmla="*/ 3087311 w 3087311"/>
              <a:gd name="connsiteY10" fmla="*/ 3175649 h 3349900"/>
              <a:gd name="connsiteX11" fmla="*/ 3084843 w 3087311"/>
              <a:gd name="connsiteY11" fmla="*/ 3192626 h 3349900"/>
              <a:gd name="connsiteX12" fmla="*/ 3044787 w 3087311"/>
              <a:gd name="connsiteY12" fmla="*/ 3284586 h 3349900"/>
              <a:gd name="connsiteX13" fmla="*/ 2966748 w 3087311"/>
              <a:gd name="connsiteY13" fmla="*/ 3346089 h 3349900"/>
              <a:gd name="connsiteX14" fmla="*/ 2957531 w 3087311"/>
              <a:gd name="connsiteY14" fmla="*/ 3349900 h 3349900"/>
              <a:gd name="connsiteX15" fmla="*/ 1183330 w 3087311"/>
              <a:gd name="connsiteY15" fmla="*/ 3349900 h 3349900"/>
              <a:gd name="connsiteX16" fmla="*/ 1215987 w 3087311"/>
              <a:gd name="connsiteY16" fmla="*/ 2778400 h 3349900"/>
              <a:gd name="connsiteX17" fmla="*/ 595502 w 3087311"/>
              <a:gd name="connsiteY17" fmla="*/ 2680429 h 3349900"/>
              <a:gd name="connsiteX18" fmla="*/ 7673 w 3087311"/>
              <a:gd name="connsiteY18" fmla="*/ 1929314 h 3349900"/>
              <a:gd name="connsiteX19" fmla="*/ 301587 w 3087311"/>
              <a:gd name="connsiteY19" fmla="*/ 1423129 h 3349900"/>
              <a:gd name="connsiteX20" fmla="*/ 889416 w 3087311"/>
              <a:gd name="connsiteY20" fmla="*/ 1847671 h 3349900"/>
              <a:gd name="connsiteX21" fmla="*/ 1248644 w 3087311"/>
              <a:gd name="connsiteY21" fmla="*/ 1766029 h 3349900"/>
              <a:gd name="connsiteX22" fmla="*/ 1003716 w 3087311"/>
              <a:gd name="connsiteY22" fmla="*/ 916943 h 3349900"/>
              <a:gd name="connsiteX23" fmla="*/ 1215987 w 3087311"/>
              <a:gd name="connsiteY23" fmla="*/ 149500 h 3349900"/>
              <a:gd name="connsiteX24" fmla="*/ 2064754 w 3087311"/>
              <a:gd name="connsiteY24" fmla="*/ 263 h 334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87311" h="3349900">
                <a:moveTo>
                  <a:pt x="2064754" y="263"/>
                </a:moveTo>
                <a:cubicBezTo>
                  <a:pt x="2105469" y="672"/>
                  <a:pt x="2143994" y="1523"/>
                  <a:pt x="2179373" y="2543"/>
                </a:cubicBezTo>
                <a:cubicBezTo>
                  <a:pt x="2462402" y="10707"/>
                  <a:pt x="2810745" y="7986"/>
                  <a:pt x="2914159" y="198486"/>
                </a:cubicBezTo>
                <a:cubicBezTo>
                  <a:pt x="3017573" y="388986"/>
                  <a:pt x="2857009" y="984979"/>
                  <a:pt x="2799859" y="1145543"/>
                </a:cubicBezTo>
                <a:cubicBezTo>
                  <a:pt x="2742709" y="1306107"/>
                  <a:pt x="2614802" y="1112885"/>
                  <a:pt x="2571259" y="1161871"/>
                </a:cubicBezTo>
                <a:cubicBezTo>
                  <a:pt x="2527716" y="1210857"/>
                  <a:pt x="2557652" y="1363257"/>
                  <a:pt x="2538602" y="1439457"/>
                </a:cubicBezTo>
                <a:cubicBezTo>
                  <a:pt x="2519552" y="1515657"/>
                  <a:pt x="2402531" y="1491164"/>
                  <a:pt x="2456959" y="1619071"/>
                </a:cubicBezTo>
                <a:cubicBezTo>
                  <a:pt x="2511387" y="1746978"/>
                  <a:pt x="2767202" y="1929314"/>
                  <a:pt x="2865173" y="2206900"/>
                </a:cubicBezTo>
                <a:cubicBezTo>
                  <a:pt x="2926405" y="2380391"/>
                  <a:pt x="3040790" y="2680386"/>
                  <a:pt x="3080761" y="2929488"/>
                </a:cubicBezTo>
                <a:lnTo>
                  <a:pt x="3087311" y="2995741"/>
                </a:lnTo>
                <a:lnTo>
                  <a:pt x="3087311" y="3175649"/>
                </a:lnTo>
                <a:lnTo>
                  <a:pt x="3084843" y="3192626"/>
                </a:lnTo>
                <a:cubicBezTo>
                  <a:pt x="3076849" y="3228627"/>
                  <a:pt x="3063837" y="3259753"/>
                  <a:pt x="3044787" y="3284586"/>
                </a:cubicBezTo>
                <a:cubicBezTo>
                  <a:pt x="3025737" y="3309419"/>
                  <a:pt x="2999203" y="3329660"/>
                  <a:pt x="2966748" y="3346089"/>
                </a:cubicBezTo>
                <a:lnTo>
                  <a:pt x="2957531" y="3349900"/>
                </a:lnTo>
                <a:lnTo>
                  <a:pt x="1183330" y="3349900"/>
                </a:lnTo>
                <a:cubicBezTo>
                  <a:pt x="1066308" y="3249207"/>
                  <a:pt x="1313958" y="2889979"/>
                  <a:pt x="1215987" y="2778400"/>
                </a:cubicBezTo>
                <a:cubicBezTo>
                  <a:pt x="1118016" y="2666821"/>
                  <a:pt x="796888" y="2821943"/>
                  <a:pt x="595502" y="2680429"/>
                </a:cubicBezTo>
                <a:cubicBezTo>
                  <a:pt x="394116" y="2538915"/>
                  <a:pt x="56659" y="2138864"/>
                  <a:pt x="7673" y="1929314"/>
                </a:cubicBezTo>
                <a:cubicBezTo>
                  <a:pt x="-41313" y="1719764"/>
                  <a:pt x="154630" y="1436736"/>
                  <a:pt x="301587" y="1423129"/>
                </a:cubicBezTo>
                <a:cubicBezTo>
                  <a:pt x="448544" y="1409522"/>
                  <a:pt x="731573" y="1790521"/>
                  <a:pt x="889416" y="1847671"/>
                </a:cubicBezTo>
                <a:cubicBezTo>
                  <a:pt x="1047259" y="1904821"/>
                  <a:pt x="1229594" y="1921150"/>
                  <a:pt x="1248644" y="1766029"/>
                </a:cubicBezTo>
                <a:cubicBezTo>
                  <a:pt x="1267694" y="1610908"/>
                  <a:pt x="1009159" y="1186364"/>
                  <a:pt x="1003716" y="916943"/>
                </a:cubicBezTo>
                <a:cubicBezTo>
                  <a:pt x="998273" y="647521"/>
                  <a:pt x="1020044" y="301900"/>
                  <a:pt x="1215987" y="149500"/>
                </a:cubicBezTo>
                <a:cubicBezTo>
                  <a:pt x="1387437" y="16150"/>
                  <a:pt x="1779748" y="-2602"/>
                  <a:pt x="2064754" y="263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6A8ED3D-015E-C94F-1DCF-1BBA45F5A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7" t="58054" r="54722" b="28675"/>
          <a:stretch/>
        </p:blipFill>
        <p:spPr bwMode="auto">
          <a:xfrm>
            <a:off x="3837610" y="4386964"/>
            <a:ext cx="2896738" cy="2043571"/>
          </a:xfrm>
          <a:custGeom>
            <a:avLst/>
            <a:gdLst>
              <a:gd name="connsiteX0" fmla="*/ 1112376 w 2896738"/>
              <a:gd name="connsiteY0" fmla="*/ 0 h 2043571"/>
              <a:gd name="connsiteX1" fmla="*/ 1958333 w 2896738"/>
              <a:gd name="connsiteY1" fmla="*/ 0 h 2043571"/>
              <a:gd name="connsiteX2" fmla="*/ 2038977 w 2896738"/>
              <a:gd name="connsiteY2" fmla="*/ 20940 h 2043571"/>
              <a:gd name="connsiteX3" fmla="*/ 2591427 w 2896738"/>
              <a:gd name="connsiteY3" fmla="*/ 311982 h 2043571"/>
              <a:gd name="connsiteX4" fmla="*/ 2862361 w 2896738"/>
              <a:gd name="connsiteY4" fmla="*/ 1378782 h 2043571"/>
              <a:gd name="connsiteX5" fmla="*/ 1998761 w 2896738"/>
              <a:gd name="connsiteY5" fmla="*/ 2005315 h 2043571"/>
              <a:gd name="connsiteX6" fmla="*/ 779561 w 2896738"/>
              <a:gd name="connsiteY6" fmla="*/ 1971448 h 2043571"/>
              <a:gd name="connsiteX7" fmla="*/ 153027 w 2896738"/>
              <a:gd name="connsiteY7" fmla="*/ 2039182 h 2043571"/>
              <a:gd name="connsiteX8" fmla="*/ 136094 w 2896738"/>
              <a:gd name="connsiteY8" fmla="*/ 1819048 h 2043571"/>
              <a:gd name="connsiteX9" fmla="*/ 339294 w 2896738"/>
              <a:gd name="connsiteY9" fmla="*/ 1649715 h 2043571"/>
              <a:gd name="connsiteX10" fmla="*/ 17561 w 2896738"/>
              <a:gd name="connsiteY10" fmla="*/ 1294115 h 2043571"/>
              <a:gd name="connsiteX11" fmla="*/ 186894 w 2896738"/>
              <a:gd name="connsiteY11" fmla="*/ 549048 h 2043571"/>
              <a:gd name="connsiteX12" fmla="*/ 1049700 w 2896738"/>
              <a:gd name="connsiteY12" fmla="*/ 19617 h 2043571"/>
              <a:gd name="connsiteX13" fmla="*/ 1112376 w 2896738"/>
              <a:gd name="connsiteY13" fmla="*/ 0 h 204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6738" h="2043571">
                <a:moveTo>
                  <a:pt x="1112376" y="0"/>
                </a:moveTo>
                <a:lnTo>
                  <a:pt x="1958333" y="0"/>
                </a:lnTo>
                <a:lnTo>
                  <a:pt x="2038977" y="20940"/>
                </a:lnTo>
                <a:cubicBezTo>
                  <a:pt x="2262638" y="89026"/>
                  <a:pt x="2467249" y="192038"/>
                  <a:pt x="2591427" y="311982"/>
                </a:cubicBezTo>
                <a:cubicBezTo>
                  <a:pt x="2839783" y="551871"/>
                  <a:pt x="2961139" y="1096560"/>
                  <a:pt x="2862361" y="1378782"/>
                </a:cubicBezTo>
                <a:cubicBezTo>
                  <a:pt x="2763583" y="1661004"/>
                  <a:pt x="2345894" y="1906537"/>
                  <a:pt x="1998761" y="2005315"/>
                </a:cubicBezTo>
                <a:cubicBezTo>
                  <a:pt x="1651628" y="2104093"/>
                  <a:pt x="1087183" y="1965803"/>
                  <a:pt x="779561" y="1971448"/>
                </a:cubicBezTo>
                <a:cubicBezTo>
                  <a:pt x="779561" y="1971448"/>
                  <a:pt x="260271" y="2064582"/>
                  <a:pt x="153027" y="2039182"/>
                </a:cubicBezTo>
                <a:cubicBezTo>
                  <a:pt x="45783" y="2013782"/>
                  <a:pt x="107872" y="1889603"/>
                  <a:pt x="136094" y="1819048"/>
                </a:cubicBezTo>
                <a:cubicBezTo>
                  <a:pt x="164316" y="1748492"/>
                  <a:pt x="359050" y="1737204"/>
                  <a:pt x="339294" y="1649715"/>
                </a:cubicBezTo>
                <a:cubicBezTo>
                  <a:pt x="319539" y="1562226"/>
                  <a:pt x="42961" y="1477559"/>
                  <a:pt x="17561" y="1294115"/>
                </a:cubicBezTo>
                <a:cubicBezTo>
                  <a:pt x="-7839" y="1110671"/>
                  <a:pt x="-38884" y="774826"/>
                  <a:pt x="186894" y="549048"/>
                </a:cubicBezTo>
                <a:cubicBezTo>
                  <a:pt x="356228" y="379715"/>
                  <a:pt x="712886" y="143706"/>
                  <a:pt x="1049700" y="19617"/>
                </a:cubicBezTo>
                <a:lnTo>
                  <a:pt x="1112376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DDB61CB9-54DC-AF2F-CD14-2A43ABF46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6" t="58054" r="32364" b="27029"/>
          <a:stretch/>
        </p:blipFill>
        <p:spPr bwMode="auto">
          <a:xfrm>
            <a:off x="9738519" y="4133515"/>
            <a:ext cx="2948370" cy="2297020"/>
          </a:xfrm>
          <a:custGeom>
            <a:avLst/>
            <a:gdLst>
              <a:gd name="connsiteX0" fmla="*/ 1307363 w 2948370"/>
              <a:gd name="connsiteY0" fmla="*/ 0 h 2297020"/>
              <a:gd name="connsiteX1" fmla="*/ 1909060 w 2948370"/>
              <a:gd name="connsiteY1" fmla="*/ 0 h 2297020"/>
              <a:gd name="connsiteX2" fmla="*/ 2015798 w 2948370"/>
              <a:gd name="connsiteY2" fmla="*/ 29125 h 2297020"/>
              <a:gd name="connsiteX3" fmla="*/ 2872386 w 2948370"/>
              <a:gd name="connsiteY3" fmla="*/ 633715 h 2297020"/>
              <a:gd name="connsiteX4" fmla="*/ 2838520 w 2948370"/>
              <a:gd name="connsiteY4" fmla="*/ 1429582 h 2297020"/>
              <a:gd name="connsiteX5" fmla="*/ 2516786 w 2948370"/>
              <a:gd name="connsiteY5" fmla="*/ 1819048 h 2297020"/>
              <a:gd name="connsiteX6" fmla="*/ 2550653 w 2948370"/>
              <a:gd name="connsiteY6" fmla="*/ 2293182 h 2297020"/>
              <a:gd name="connsiteX7" fmla="*/ 2008786 w 2948370"/>
              <a:gd name="connsiteY7" fmla="*/ 2039182 h 2297020"/>
              <a:gd name="connsiteX8" fmla="*/ 1957986 w 2948370"/>
              <a:gd name="connsiteY8" fmla="*/ 1971448 h 2297020"/>
              <a:gd name="connsiteX9" fmla="*/ 1331453 w 2948370"/>
              <a:gd name="connsiteY9" fmla="*/ 2039182 h 2297020"/>
              <a:gd name="connsiteX10" fmla="*/ 332386 w 2948370"/>
              <a:gd name="connsiteY10" fmla="*/ 1632782 h 2297020"/>
              <a:gd name="connsiteX11" fmla="*/ 10653 w 2948370"/>
              <a:gd name="connsiteY11" fmla="*/ 853848 h 2297020"/>
              <a:gd name="connsiteX12" fmla="*/ 654120 w 2948370"/>
              <a:gd name="connsiteY12" fmla="*/ 193448 h 2297020"/>
              <a:gd name="connsiteX13" fmla="*/ 1241495 w 2948370"/>
              <a:gd name="connsiteY13" fmla="*/ 10356 h 2297020"/>
              <a:gd name="connsiteX14" fmla="*/ 1307363 w 2948370"/>
              <a:gd name="connsiteY14" fmla="*/ 0 h 229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8370" h="2297020">
                <a:moveTo>
                  <a:pt x="1307363" y="0"/>
                </a:moveTo>
                <a:lnTo>
                  <a:pt x="1909060" y="0"/>
                </a:lnTo>
                <a:lnTo>
                  <a:pt x="2015798" y="29125"/>
                </a:lnTo>
                <a:cubicBezTo>
                  <a:pt x="2355346" y="144765"/>
                  <a:pt x="2731627" y="423812"/>
                  <a:pt x="2872386" y="633715"/>
                </a:cubicBezTo>
                <a:cubicBezTo>
                  <a:pt x="3033253" y="873604"/>
                  <a:pt x="2897787" y="1232027"/>
                  <a:pt x="2838520" y="1429582"/>
                </a:cubicBezTo>
                <a:cubicBezTo>
                  <a:pt x="2779253" y="1627137"/>
                  <a:pt x="2564764" y="1675115"/>
                  <a:pt x="2516786" y="1819048"/>
                </a:cubicBezTo>
                <a:cubicBezTo>
                  <a:pt x="2468808" y="1962981"/>
                  <a:pt x="2635320" y="2256493"/>
                  <a:pt x="2550653" y="2293182"/>
                </a:cubicBezTo>
                <a:cubicBezTo>
                  <a:pt x="2465986" y="2329871"/>
                  <a:pt x="2104742" y="2092804"/>
                  <a:pt x="2008786" y="2039182"/>
                </a:cubicBezTo>
                <a:cubicBezTo>
                  <a:pt x="1912830" y="1985560"/>
                  <a:pt x="2070875" y="1971448"/>
                  <a:pt x="1957986" y="1971448"/>
                </a:cubicBezTo>
                <a:cubicBezTo>
                  <a:pt x="1957986" y="1971448"/>
                  <a:pt x="1602386" y="2095626"/>
                  <a:pt x="1331453" y="2039182"/>
                </a:cubicBezTo>
                <a:cubicBezTo>
                  <a:pt x="1060520" y="1982738"/>
                  <a:pt x="552519" y="1830337"/>
                  <a:pt x="332386" y="1632782"/>
                </a:cubicBezTo>
                <a:cubicBezTo>
                  <a:pt x="112253" y="1435227"/>
                  <a:pt x="-42969" y="1093737"/>
                  <a:pt x="10653" y="853848"/>
                </a:cubicBezTo>
                <a:cubicBezTo>
                  <a:pt x="64275" y="613959"/>
                  <a:pt x="343676" y="337381"/>
                  <a:pt x="654120" y="193448"/>
                </a:cubicBezTo>
                <a:cubicBezTo>
                  <a:pt x="809342" y="121482"/>
                  <a:pt x="1021714" y="52337"/>
                  <a:pt x="1241495" y="10356"/>
                </a:cubicBezTo>
                <a:lnTo>
                  <a:pt x="1307363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35990" r="22303" b="58138"/>
          <a:stretch/>
        </p:blipFill>
        <p:spPr bwMode="auto">
          <a:xfrm>
            <a:off x="1145440" y="1510590"/>
            <a:ext cx="13985757" cy="93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23319" y="169157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38545" y="168871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95228" y="1688709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157628" y="168355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43628" r="22403" b="51665"/>
          <a:stretch/>
        </p:blipFill>
        <p:spPr bwMode="auto">
          <a:xfrm>
            <a:off x="1" y="2642419"/>
            <a:ext cx="16276638" cy="80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C6FBC1A-A335-45CA-8058-478252164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27369" r="26844" b="38652"/>
          <a:stretch/>
        </p:blipFill>
        <p:spPr bwMode="auto">
          <a:xfrm>
            <a:off x="137318" y="152400"/>
            <a:ext cx="15856823" cy="6705600"/>
          </a:xfrm>
          <a:custGeom>
            <a:avLst/>
            <a:gdLst>
              <a:gd name="connsiteX0" fmla="*/ 0 w 15856823"/>
              <a:gd name="connsiteY0" fmla="*/ 0 h 6705600"/>
              <a:gd name="connsiteX1" fmla="*/ 9086145 w 15856823"/>
              <a:gd name="connsiteY1" fmla="*/ 0 h 6705600"/>
              <a:gd name="connsiteX2" fmla="*/ 9094943 w 15856823"/>
              <a:gd name="connsiteY2" fmla="*/ 15079 h 6705600"/>
              <a:gd name="connsiteX3" fmla="*/ 9251611 w 15856823"/>
              <a:gd name="connsiteY3" fmla="*/ 141514 h 6705600"/>
              <a:gd name="connsiteX4" fmla="*/ 10198668 w 15856823"/>
              <a:gd name="connsiteY4" fmla="*/ 337457 h 6705600"/>
              <a:gd name="connsiteX5" fmla="*/ 10492582 w 15856823"/>
              <a:gd name="connsiteY5" fmla="*/ 1023257 h 6705600"/>
              <a:gd name="connsiteX6" fmla="*/ 11488625 w 15856823"/>
              <a:gd name="connsiteY6" fmla="*/ 1039586 h 6705600"/>
              <a:gd name="connsiteX7" fmla="*/ 13333753 w 15856823"/>
              <a:gd name="connsiteY7" fmla="*/ 1594757 h 6705600"/>
              <a:gd name="connsiteX8" fmla="*/ 13905253 w 15856823"/>
              <a:gd name="connsiteY8" fmla="*/ 3227614 h 6705600"/>
              <a:gd name="connsiteX9" fmla="*/ 15786380 w 15856823"/>
              <a:gd name="connsiteY9" fmla="*/ 3496202 h 6705600"/>
              <a:gd name="connsiteX10" fmla="*/ 15856823 w 15856823"/>
              <a:gd name="connsiteY10" fmla="*/ 3488759 h 6705600"/>
              <a:gd name="connsiteX11" fmla="*/ 15856823 w 15856823"/>
              <a:gd name="connsiteY11" fmla="*/ 6705600 h 6705600"/>
              <a:gd name="connsiteX12" fmla="*/ 0 w 15856823"/>
              <a:gd name="connsiteY12" fmla="*/ 6705600 h 6705600"/>
              <a:gd name="connsiteX13" fmla="*/ 0 w 15856823"/>
              <a:gd name="connsiteY13" fmla="*/ 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56823" h="6705600">
                <a:moveTo>
                  <a:pt x="0" y="0"/>
                </a:moveTo>
                <a:lnTo>
                  <a:pt x="9086145" y="0"/>
                </a:lnTo>
                <a:lnTo>
                  <a:pt x="9094943" y="15079"/>
                </a:lnTo>
                <a:cubicBezTo>
                  <a:pt x="9129274" y="62678"/>
                  <a:pt x="9182215" y="107836"/>
                  <a:pt x="9251611" y="141514"/>
                </a:cubicBezTo>
                <a:cubicBezTo>
                  <a:pt x="9436668" y="231321"/>
                  <a:pt x="9991839" y="190500"/>
                  <a:pt x="10198668" y="337457"/>
                </a:cubicBezTo>
                <a:cubicBezTo>
                  <a:pt x="10405496" y="484414"/>
                  <a:pt x="10277589" y="906235"/>
                  <a:pt x="10492582" y="1023257"/>
                </a:cubicBezTo>
                <a:cubicBezTo>
                  <a:pt x="10707575" y="1140279"/>
                  <a:pt x="11015096" y="944336"/>
                  <a:pt x="11488625" y="1039586"/>
                </a:cubicBezTo>
                <a:cubicBezTo>
                  <a:pt x="11962153" y="1134836"/>
                  <a:pt x="12930982" y="1230086"/>
                  <a:pt x="13333753" y="1594757"/>
                </a:cubicBezTo>
                <a:cubicBezTo>
                  <a:pt x="13736524" y="1959428"/>
                  <a:pt x="13380017" y="2941864"/>
                  <a:pt x="13905253" y="3227614"/>
                </a:cubicBezTo>
                <a:cubicBezTo>
                  <a:pt x="14266353" y="3424067"/>
                  <a:pt x="15130396" y="3547201"/>
                  <a:pt x="15786380" y="3496202"/>
                </a:cubicBezTo>
                <a:lnTo>
                  <a:pt x="15856823" y="3488759"/>
                </a:lnTo>
                <a:lnTo>
                  <a:pt x="15856823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1" t="62041" r="32375" b="33979"/>
          <a:stretch/>
        </p:blipFill>
        <p:spPr bwMode="auto">
          <a:xfrm>
            <a:off x="2651919" y="7010400"/>
            <a:ext cx="10552671" cy="6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65790" r="30639" b="22105"/>
          <a:stretch/>
        </p:blipFill>
        <p:spPr bwMode="auto">
          <a:xfrm>
            <a:off x="1245185" y="685800"/>
            <a:ext cx="14110606" cy="2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47319" y="1600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2960" y="236220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3501" y="1582472"/>
            <a:ext cx="114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19143" y="236853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39119" y="1600200"/>
            <a:ext cx="125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44760" y="236220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0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78597" r="30639" b="7544"/>
          <a:stretch/>
        </p:blipFill>
        <p:spPr bwMode="auto">
          <a:xfrm>
            <a:off x="1245185" y="3320716"/>
            <a:ext cx="14110606" cy="285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291233" y="518160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3319" y="6019800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 : 1 = 8</a:t>
            </a:r>
          </a:p>
        </p:txBody>
      </p:sp>
      <p:sp>
        <p:nvSpPr>
          <p:cNvPr id="18" name="Oval 17"/>
          <p:cNvSpPr/>
          <p:nvPr/>
        </p:nvSpPr>
        <p:spPr>
          <a:xfrm>
            <a:off x="7567549" y="5201362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6719" y="61441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có phép chia cho 0 </a:t>
            </a:r>
          </a:p>
        </p:txBody>
      </p:sp>
      <p:sp>
        <p:nvSpPr>
          <p:cNvPr id="21" name="Oval 20"/>
          <p:cNvSpPr/>
          <p:nvPr/>
        </p:nvSpPr>
        <p:spPr>
          <a:xfrm>
            <a:off x="12789253" y="518160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88423" y="6124399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có phép chia cho 0 </a:t>
            </a:r>
          </a:p>
        </p:txBody>
      </p:sp>
    </p:spTree>
    <p:extLst>
      <p:ext uri="{BB962C8B-B14F-4D97-AF65-F5344CB8AC3E}">
        <p14:creationId xmlns:p14="http://schemas.microsoft.com/office/powerpoint/2010/main" val="32646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/>
      <p:bldP spid="18" grpId="0" animBg="1"/>
      <p:bldP spid="19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248</Words>
  <Application>Microsoft Office PowerPoint</Application>
  <PresentationFormat>Custom</PresentationFormat>
  <Paragraphs>44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Arial-Rounded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268</cp:revision>
  <dcterms:created xsi:type="dcterms:W3CDTF">2022-07-10T01:37:20Z</dcterms:created>
  <dcterms:modified xsi:type="dcterms:W3CDTF">2022-10-23T06:59:59Z</dcterms:modified>
</cp:coreProperties>
</file>