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6" r:id="rId2"/>
    <p:sldId id="257" r:id="rId3"/>
    <p:sldId id="283" r:id="rId4"/>
    <p:sldId id="279" r:id="rId5"/>
    <p:sldId id="271" r:id="rId6"/>
    <p:sldId id="273" r:id="rId7"/>
    <p:sldId id="281" r:id="rId8"/>
    <p:sldId id="277" r:id="rId9"/>
    <p:sldId id="287" r:id="rId10"/>
    <p:sldId id="274" r:id="rId11"/>
    <p:sldId id="280" r:id="rId12"/>
    <p:sldId id="282" r:id="rId13"/>
  </p:sldIdLst>
  <p:sldSz cx="16276638" cy="9144000"/>
  <p:notesSz cx="6858000" cy="9144000"/>
  <p:defaultTextStyle>
    <a:defPPr>
      <a:defRPr lang="en-US"/>
    </a:defPPr>
    <a:lvl1pPr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725488" indent="-268288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450975" indent="-536575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178050" indent="-806450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903538" indent="-1074738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2E"/>
    <a:srgbClr val="FF3399"/>
    <a:srgbClr val="0000FF"/>
    <a:srgbClr val="D60093"/>
    <a:srgbClr val="88DFE8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60" y="108"/>
      </p:cViewPr>
      <p:guideLst>
        <p:guide orient="horz" pos="2880"/>
        <p:guide pos="5127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5D7119-7A58-53EA-71CA-88D2729F41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24AC77-300A-17AD-E59B-3E0EFDBDEC5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5C54C0-FB61-456D-B766-4DE164681FFD}" type="datetimeFigureOut">
              <a:rPr lang="en-US"/>
              <a:pPr>
                <a:defRPr/>
              </a:pPr>
              <a:t>10/23/2022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3120DE1-C70A-AEBB-FA98-6BE72F64BB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A3232D6-ADB9-FB6F-F387-42A423EC7B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563B7-63BB-BDCC-116D-A7F3F4AC74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FC4A1-3DBA-CCB6-4786-3C363E8EA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5C4465D-7770-4F34-B433-C3C0DBE574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1F5ED535-7319-12ED-7C5F-4C84C44593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295AF90-455E-A6F8-CC4B-2CC7E37D3D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B138C905-99BE-C068-AE3F-4B796F9260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2D43382-09FD-48EA-ACD1-08847EAAD950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4150D256-D1F5-B32B-E7DA-1BEFA0F4C8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5F039761-D2BD-D67E-85C9-293835CB95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957D0C87-CCA4-F441-70ED-F0157A4D6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0618C96-49E8-45A0-BEF0-61401CEC2CD9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3034027-0A15-BB36-2F29-28DC4F1B1C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4662E44-8D9A-97BF-AC56-09E9F119EA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9AD35DC2-4819-2750-F288-16F1574412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9D62BC5-361B-4590-A566-1B6F3E8E256B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33925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3034027-0A15-BB36-2F29-28DC4F1B1C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4662E44-8D9A-97BF-AC56-09E9F119EA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9AD35DC2-4819-2750-F288-16F1574412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9D62BC5-361B-4590-A566-1B6F3E8E256B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82461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CBF888D-24F5-15E6-07BB-CBDDABBBCC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AC7C593-E094-4000-25E3-7D9358ABA6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6DBC91A-87BF-9B26-DE6F-49777322F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5448782-0690-420F-9905-F35D28DC2937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-264495" y="-34981"/>
            <a:ext cx="16541133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-264495" y="-34981"/>
            <a:ext cx="16541133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-264495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55B2B2-FFDB-4785-BB65-F05B9A663202}"/>
              </a:ext>
            </a:extLst>
          </p:cNvPr>
          <p:cNvGrpSpPr/>
          <p:nvPr userDrawn="1"/>
        </p:nvGrpSpPr>
        <p:grpSpPr>
          <a:xfrm>
            <a:off x="-2177000" y="-2875280"/>
            <a:ext cx="7100683" cy="709168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7" y="3210047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3" y="93684"/>
            <a:ext cx="1740945" cy="220193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3621" y="-71604"/>
            <a:ext cx="1314411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8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0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3B76062-9672-A95C-B701-BC4BF8988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145463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17D9383A-FF43-B625-D80A-7F1753C249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3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0F4EEC9B-C82C-1720-BC04-5A197B2A2F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5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09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23EBB9-700F-C23D-7D84-7D47A9C0F2D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79" y="0"/>
            <a:ext cx="84345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20281" y="2249135"/>
            <a:ext cx="10429351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519" y="3429000"/>
            <a:ext cx="10429351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8800" b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8800" b="1" i="0" u="none" strike="noStrike" kern="1200" cap="none" spc="0" normalizeH="0" baseline="0" noProof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2)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3EB2DF3-328C-7C29-B569-5C8D0D2B0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6414" y="4190309"/>
            <a:ext cx="5839640" cy="4953691"/>
          </a:xfrm>
          <a:prstGeom prst="rect">
            <a:avLst/>
          </a:prstGeom>
        </p:spPr>
      </p:pic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4805901B-6E63-D820-7E45-C987EECF0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59" y="-153091"/>
            <a:ext cx="11577460" cy="70866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A167636-F967-3B12-F7CC-26C20081799D}"/>
              </a:ext>
            </a:extLst>
          </p:cNvPr>
          <p:cNvSpPr txBox="1"/>
          <p:nvPr/>
        </p:nvSpPr>
        <p:spPr>
          <a:xfrm>
            <a:off x="6749069" y="1980509"/>
            <a:ext cx="76096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Kể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tình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huống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tế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chia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bảng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chia 9.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0A8DF70-B533-8D5C-53C1-23850985B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9A6328E1-FEE9-CC36-B2CF-696445EB8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19" y="2895600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99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2B049F27-7C5F-6C9D-8D3D-027C8039A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19" y="2971800"/>
            <a:ext cx="7071029" cy="5248275"/>
          </a:xfrm>
          <a:prstGeom prst="rect">
            <a:avLst/>
          </a:prstGeom>
        </p:spPr>
      </p:pic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78506AFC-3ADB-1CB2-2ACE-6DCB7E27A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169" y="1405953"/>
            <a:ext cx="9601200" cy="31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19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1970731"/>
            <a:ext cx="6248942" cy="433463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AE379C1C-21FF-C013-A3F9-FA2CBC0D7981}"/>
              </a:ext>
            </a:extLst>
          </p:cNvPr>
          <p:cNvGrpSpPr/>
          <p:nvPr/>
        </p:nvGrpSpPr>
        <p:grpSpPr>
          <a:xfrm>
            <a:off x="8862265" y="789552"/>
            <a:ext cx="6600010" cy="6571120"/>
            <a:chOff x="8753288" y="789552"/>
            <a:chExt cx="6600010" cy="657112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7C437EDD-90A9-E3C4-F8FD-0F61F9D154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3138732C-BAEF-6388-9A78-0661918F36B9}"/>
                </a:ext>
              </a:extLst>
            </p:cNvPr>
            <p:cNvSpPr txBox="1"/>
            <p:nvPr/>
          </p:nvSpPr>
          <p:spPr>
            <a:xfrm rot="14897297">
              <a:off x="10680241" y="1113828"/>
              <a:ext cx="123589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FB4263CD-5D7B-CE0D-7384-912CFDF25512}"/>
                </a:ext>
              </a:extLst>
            </p:cNvPr>
            <p:cNvSpPr txBox="1"/>
            <p:nvPr/>
          </p:nvSpPr>
          <p:spPr>
            <a:xfrm rot="17848469">
              <a:off x="12232558" y="1211439"/>
              <a:ext cx="121309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FC6086DD-9481-9E11-C971-F1F47EE8B3ED}"/>
                </a:ext>
              </a:extLst>
            </p:cNvPr>
            <p:cNvSpPr txBox="1"/>
            <p:nvPr/>
          </p:nvSpPr>
          <p:spPr>
            <a:xfrm rot="19280387">
              <a:off x="13516428" y="2046439"/>
              <a:ext cx="11631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38C8E303-6346-99B4-6030-01BC4EB3ACC8}"/>
                </a:ext>
              </a:extLst>
            </p:cNvPr>
            <p:cNvSpPr txBox="1"/>
            <p:nvPr/>
          </p:nvSpPr>
          <p:spPr>
            <a:xfrm>
              <a:off x="13947464" y="3556510"/>
              <a:ext cx="126496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D667B145-D509-1E38-9C39-8EC6DF722D7C}"/>
                </a:ext>
              </a:extLst>
            </p:cNvPr>
            <p:cNvSpPr txBox="1"/>
            <p:nvPr/>
          </p:nvSpPr>
          <p:spPr>
            <a:xfrm rot="2334982">
              <a:off x="13354417" y="5052271"/>
              <a:ext cx="129375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5923B546-FD1C-BB1A-B7D4-C787BAB7B547}"/>
                </a:ext>
              </a:extLst>
            </p:cNvPr>
            <p:cNvSpPr txBox="1"/>
            <p:nvPr/>
          </p:nvSpPr>
          <p:spPr>
            <a:xfrm rot="4541019">
              <a:off x="12173113" y="5896254"/>
              <a:ext cx="122462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CBC5DA94-9352-6548-746E-0FBD5DADB920}"/>
                </a:ext>
              </a:extLst>
            </p:cNvPr>
            <p:cNvSpPr txBox="1"/>
            <p:nvPr/>
          </p:nvSpPr>
          <p:spPr>
            <a:xfrm rot="6554113">
              <a:off x="10728876" y="5863277"/>
              <a:ext cx="125270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B470D3E5-F158-6906-BFCB-392A3CDE65CF}"/>
                </a:ext>
              </a:extLst>
            </p:cNvPr>
            <p:cNvSpPr txBox="1"/>
            <p:nvPr/>
          </p:nvSpPr>
          <p:spPr>
            <a:xfrm rot="8764984">
              <a:off x="9356277" y="4997284"/>
              <a:ext cx="133940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3C4C1CBF-BF14-1D9D-0116-3BC3894A8E8B}"/>
                </a:ext>
              </a:extLst>
            </p:cNvPr>
            <p:cNvSpPr txBox="1"/>
            <p:nvPr/>
          </p:nvSpPr>
          <p:spPr>
            <a:xfrm rot="11008513">
              <a:off x="8952583" y="3415217"/>
              <a:ext cx="124207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106DF7A4-6931-FCDF-C8E2-E7DE2FD5308E}"/>
                </a:ext>
              </a:extLst>
            </p:cNvPr>
            <p:cNvSpPr txBox="1"/>
            <p:nvPr/>
          </p:nvSpPr>
          <p:spPr>
            <a:xfrm rot="12922515">
              <a:off x="9390560" y="2083152"/>
              <a:ext cx="132947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B3745368-146C-592A-4627-1A531E277D0D}"/>
              </a:ext>
            </a:extLst>
          </p:cNvPr>
          <p:cNvGrpSpPr/>
          <p:nvPr/>
        </p:nvGrpSpPr>
        <p:grpSpPr>
          <a:xfrm>
            <a:off x="11778889" y="3691731"/>
            <a:ext cx="2882503" cy="766763"/>
            <a:chOff x="1889919" y="3962400"/>
            <a:chExt cx="2882503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id="{30486ED4-6151-7B4D-9D1E-ADCAABD541FE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FFFA4D39-0240-DD31-7788-D2918FF05BDF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Hình ảnh 1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F9409475-7EA0-55DE-6C8D-1F2C9E6CE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519" y="3556449"/>
            <a:ext cx="5318346" cy="5616734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E24EF971-D2DB-C8D2-FF4E-9DBA0AA78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56" y="126524"/>
            <a:ext cx="6600009" cy="4400005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37AA464A-12FB-455F-5387-110683AAFF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1152" y="1265730"/>
            <a:ext cx="4182218" cy="2121592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81469570-44F7-13F6-E231-FB4328F8066F}"/>
              </a:ext>
            </a:extLst>
          </p:cNvPr>
          <p:cNvSpPr/>
          <p:nvPr/>
        </p:nvSpPr>
        <p:spPr>
          <a:xfrm>
            <a:off x="13582605" y="7446678"/>
            <a:ext cx="2622985" cy="878621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QUAY</a:t>
            </a:r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dừng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9C67B265-9C55-3439-CEBE-CB27A1BEAF01}"/>
              </a:ext>
            </a:extLst>
          </p:cNvPr>
          <p:cNvSpPr txBox="1"/>
          <p:nvPr/>
        </p:nvSpPr>
        <p:spPr>
          <a:xfrm>
            <a:off x="5591396" y="6701796"/>
            <a:ext cx="4091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Nêu phép chia 9 có kết quả bằng</a:t>
            </a:r>
          </a:p>
        </p:txBody>
      </p:sp>
    </p:spTree>
    <p:extLst>
      <p:ext uri="{BB962C8B-B14F-4D97-AF65-F5344CB8AC3E}">
        <p14:creationId xmlns:p14="http://schemas.microsoft.com/office/powerpoint/2010/main" val="365908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77E609B0-4D41-2394-BC06-CB770B68F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6756380A-5511-1F85-32F1-BB1C8E5A9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9" y="1968404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0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C10ED692-B88C-9EE3-C162-8428B837B9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t="5929" r="4920" b="76389"/>
          <a:stretch/>
        </p:blipFill>
        <p:spPr>
          <a:xfrm>
            <a:off x="61119" y="1143000"/>
            <a:ext cx="16159407" cy="1486715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B799C59A-3A3E-87CF-9953-D844C92F81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t="23150" r="8882" b="8880"/>
          <a:stretch/>
        </p:blipFill>
        <p:spPr>
          <a:xfrm>
            <a:off x="58616" y="2765287"/>
            <a:ext cx="16159407" cy="6378713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30D008C9-CB89-5AFE-0B22-3003B7F56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169687" cy="640175"/>
          </a:xfrm>
          <a:prstGeom prst="rect">
            <a:avLst/>
          </a:prstGeom>
        </p:spPr>
      </p:pic>
      <p:sp>
        <p:nvSpPr>
          <p:cNvPr id="25" name="Hình tự do: Hình 24">
            <a:extLst>
              <a:ext uri="{FF2B5EF4-FFF2-40B4-BE49-F238E27FC236}">
                <a16:creationId xmlns:a16="http://schemas.microsoft.com/office/drawing/2014/main" id="{9E704973-BBEE-FABF-BEC5-4292A99323B2}"/>
              </a:ext>
            </a:extLst>
          </p:cNvPr>
          <p:cNvSpPr/>
          <p:nvPr/>
        </p:nvSpPr>
        <p:spPr>
          <a:xfrm>
            <a:off x="185738" y="2882911"/>
            <a:ext cx="3597596" cy="2259940"/>
          </a:xfrm>
          <a:custGeom>
            <a:avLst/>
            <a:gdLst>
              <a:gd name="connsiteX0" fmla="*/ 2256520 w 3597596"/>
              <a:gd name="connsiteY0" fmla="*/ 1943732 h 2259940"/>
              <a:gd name="connsiteX1" fmla="*/ 3217219 w 3597596"/>
              <a:gd name="connsiteY1" fmla="*/ 2256248 h 2259940"/>
              <a:gd name="connsiteX2" fmla="*/ 3413989 w 3597596"/>
              <a:gd name="connsiteY2" fmla="*/ 2094203 h 2259940"/>
              <a:gd name="connsiteX3" fmla="*/ 2939427 w 3597596"/>
              <a:gd name="connsiteY3" fmla="*/ 1781686 h 2259940"/>
              <a:gd name="connsiteX4" fmla="*/ 3552885 w 3597596"/>
              <a:gd name="connsiteY4" fmla="*/ 1179803 h 2259940"/>
              <a:gd name="connsiteX5" fmla="*/ 3448713 w 3597596"/>
              <a:gd name="connsiteY5" fmla="*/ 635793 h 2259940"/>
              <a:gd name="connsiteX6" fmla="*/ 2638485 w 3597596"/>
              <a:gd name="connsiteY6" fmla="*/ 138081 h 2259940"/>
              <a:gd name="connsiteX7" fmla="*/ 1342120 w 3597596"/>
              <a:gd name="connsiteY7" fmla="*/ 22335 h 2259940"/>
              <a:gd name="connsiteX8" fmla="*/ 207801 w 3597596"/>
              <a:gd name="connsiteY8" fmla="*/ 508471 h 2259940"/>
              <a:gd name="connsiteX9" fmla="*/ 11032 w 3597596"/>
              <a:gd name="connsiteY9" fmla="*/ 1029332 h 2259940"/>
              <a:gd name="connsiteX10" fmla="*/ 358272 w 3597596"/>
              <a:gd name="connsiteY10" fmla="*/ 1816411 h 2259940"/>
              <a:gd name="connsiteX11" fmla="*/ 1492591 w 3597596"/>
              <a:gd name="connsiteY11" fmla="*/ 1966881 h 2259940"/>
              <a:gd name="connsiteX12" fmla="*/ 2256520 w 3597596"/>
              <a:gd name="connsiteY12" fmla="*/ 1943732 h 225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97596" h="2259940">
                <a:moveTo>
                  <a:pt x="2256520" y="1943732"/>
                </a:moveTo>
                <a:cubicBezTo>
                  <a:pt x="2543958" y="1991960"/>
                  <a:pt x="3024308" y="2231170"/>
                  <a:pt x="3217219" y="2256248"/>
                </a:cubicBezTo>
                <a:cubicBezTo>
                  <a:pt x="3410131" y="2281327"/>
                  <a:pt x="3460288" y="2173297"/>
                  <a:pt x="3413989" y="2094203"/>
                </a:cubicBezTo>
                <a:cubicBezTo>
                  <a:pt x="3367690" y="2015109"/>
                  <a:pt x="2916278" y="1934086"/>
                  <a:pt x="2939427" y="1781686"/>
                </a:cubicBezTo>
                <a:cubicBezTo>
                  <a:pt x="2962576" y="1629286"/>
                  <a:pt x="3468004" y="1370785"/>
                  <a:pt x="3552885" y="1179803"/>
                </a:cubicBezTo>
                <a:cubicBezTo>
                  <a:pt x="3637766" y="988821"/>
                  <a:pt x="3601113" y="809413"/>
                  <a:pt x="3448713" y="635793"/>
                </a:cubicBezTo>
                <a:cubicBezTo>
                  <a:pt x="3296313" y="462173"/>
                  <a:pt x="2989584" y="240324"/>
                  <a:pt x="2638485" y="138081"/>
                </a:cubicBezTo>
                <a:cubicBezTo>
                  <a:pt x="2287386" y="35838"/>
                  <a:pt x="1747234" y="-39397"/>
                  <a:pt x="1342120" y="22335"/>
                </a:cubicBezTo>
                <a:cubicBezTo>
                  <a:pt x="937006" y="84067"/>
                  <a:pt x="429649" y="340638"/>
                  <a:pt x="207801" y="508471"/>
                </a:cubicBezTo>
                <a:cubicBezTo>
                  <a:pt x="-14047" y="676304"/>
                  <a:pt x="-14046" y="811342"/>
                  <a:pt x="11032" y="1029332"/>
                </a:cubicBezTo>
                <a:cubicBezTo>
                  <a:pt x="36110" y="1247322"/>
                  <a:pt x="111345" y="1660153"/>
                  <a:pt x="358272" y="1816411"/>
                </a:cubicBezTo>
                <a:cubicBezTo>
                  <a:pt x="605198" y="1972669"/>
                  <a:pt x="1176216" y="1941803"/>
                  <a:pt x="1492591" y="1966881"/>
                </a:cubicBezTo>
                <a:cubicBezTo>
                  <a:pt x="1808966" y="1991959"/>
                  <a:pt x="1969082" y="1895504"/>
                  <a:pt x="2256520" y="19437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ình tự do: Hình 26">
            <a:extLst>
              <a:ext uri="{FF2B5EF4-FFF2-40B4-BE49-F238E27FC236}">
                <a16:creationId xmlns:a16="http://schemas.microsoft.com/office/drawing/2014/main" id="{FC25DE6D-948D-6B71-D2A4-7427E45F76C4}"/>
              </a:ext>
            </a:extLst>
          </p:cNvPr>
          <p:cNvSpPr/>
          <p:nvPr/>
        </p:nvSpPr>
        <p:spPr>
          <a:xfrm>
            <a:off x="12422626" y="2898580"/>
            <a:ext cx="3668092" cy="2179796"/>
          </a:xfrm>
          <a:custGeom>
            <a:avLst/>
            <a:gdLst>
              <a:gd name="connsiteX0" fmla="*/ 593287 w 3668092"/>
              <a:gd name="connsiteY0" fmla="*/ 1573408 h 2179796"/>
              <a:gd name="connsiteX1" fmla="*/ 93224 w 3668092"/>
              <a:gd name="connsiteY1" fmla="*/ 2002033 h 2179796"/>
              <a:gd name="connsiteX2" fmla="*/ 93224 w 3668092"/>
              <a:gd name="connsiteY2" fmla="*/ 2173483 h 2179796"/>
              <a:gd name="connsiteX3" fmla="*/ 1050487 w 3668092"/>
              <a:gd name="connsiteY3" fmla="*/ 1802008 h 2179796"/>
              <a:gd name="connsiteX4" fmla="*/ 1293374 w 3668092"/>
              <a:gd name="connsiteY4" fmla="*/ 1916308 h 2179796"/>
              <a:gd name="connsiteX5" fmla="*/ 1836299 w 3668092"/>
              <a:gd name="connsiteY5" fmla="*/ 1973458 h 2179796"/>
              <a:gd name="connsiteX6" fmla="*/ 2722124 w 3668092"/>
              <a:gd name="connsiteY6" fmla="*/ 1944883 h 2179796"/>
              <a:gd name="connsiteX7" fmla="*/ 3536512 w 3668092"/>
              <a:gd name="connsiteY7" fmla="*/ 1444820 h 2179796"/>
              <a:gd name="connsiteX8" fmla="*/ 3636524 w 3668092"/>
              <a:gd name="connsiteY8" fmla="*/ 830458 h 2179796"/>
              <a:gd name="connsiteX9" fmla="*/ 3222187 w 3668092"/>
              <a:gd name="connsiteY9" fmla="*/ 316108 h 2179796"/>
              <a:gd name="connsiteX10" fmla="*/ 2093474 w 3668092"/>
              <a:gd name="connsiteY10" fmla="*/ 1783 h 2179796"/>
              <a:gd name="connsiteX11" fmla="*/ 879037 w 3668092"/>
              <a:gd name="connsiteY11" fmla="*/ 216095 h 2179796"/>
              <a:gd name="connsiteX12" fmla="*/ 236099 w 3668092"/>
              <a:gd name="connsiteY12" fmla="*/ 773308 h 2179796"/>
              <a:gd name="connsiteX13" fmla="*/ 336112 w 3668092"/>
              <a:gd name="connsiteY13" fmla="*/ 1373383 h 2179796"/>
              <a:gd name="connsiteX14" fmla="*/ 593287 w 3668092"/>
              <a:gd name="connsiteY14" fmla="*/ 1573408 h 217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68092" h="2179796">
                <a:moveTo>
                  <a:pt x="593287" y="1573408"/>
                </a:moveTo>
                <a:cubicBezTo>
                  <a:pt x="552806" y="1678183"/>
                  <a:pt x="176568" y="1902020"/>
                  <a:pt x="93224" y="2002033"/>
                </a:cubicBezTo>
                <a:cubicBezTo>
                  <a:pt x="9880" y="2102046"/>
                  <a:pt x="-66320" y="2206820"/>
                  <a:pt x="93224" y="2173483"/>
                </a:cubicBezTo>
                <a:cubicBezTo>
                  <a:pt x="252768" y="2140146"/>
                  <a:pt x="850462" y="1844871"/>
                  <a:pt x="1050487" y="1802008"/>
                </a:cubicBezTo>
                <a:cubicBezTo>
                  <a:pt x="1250512" y="1759146"/>
                  <a:pt x="1162405" y="1887733"/>
                  <a:pt x="1293374" y="1916308"/>
                </a:cubicBezTo>
                <a:cubicBezTo>
                  <a:pt x="1424343" y="1944883"/>
                  <a:pt x="1598174" y="1968696"/>
                  <a:pt x="1836299" y="1973458"/>
                </a:cubicBezTo>
                <a:cubicBezTo>
                  <a:pt x="2074424" y="1978221"/>
                  <a:pt x="2438755" y="2032989"/>
                  <a:pt x="2722124" y="1944883"/>
                </a:cubicBezTo>
                <a:cubicBezTo>
                  <a:pt x="3005493" y="1856777"/>
                  <a:pt x="3384112" y="1630558"/>
                  <a:pt x="3536512" y="1444820"/>
                </a:cubicBezTo>
                <a:cubicBezTo>
                  <a:pt x="3688912" y="1259082"/>
                  <a:pt x="3688911" y="1018577"/>
                  <a:pt x="3636524" y="830458"/>
                </a:cubicBezTo>
                <a:cubicBezTo>
                  <a:pt x="3584137" y="642339"/>
                  <a:pt x="3479362" y="454220"/>
                  <a:pt x="3222187" y="316108"/>
                </a:cubicBezTo>
                <a:cubicBezTo>
                  <a:pt x="2965012" y="177996"/>
                  <a:pt x="2483999" y="18452"/>
                  <a:pt x="2093474" y="1783"/>
                </a:cubicBezTo>
                <a:cubicBezTo>
                  <a:pt x="1702949" y="-14886"/>
                  <a:pt x="1188599" y="87508"/>
                  <a:pt x="879037" y="216095"/>
                </a:cubicBezTo>
                <a:cubicBezTo>
                  <a:pt x="569475" y="344682"/>
                  <a:pt x="326586" y="580427"/>
                  <a:pt x="236099" y="773308"/>
                </a:cubicBezTo>
                <a:cubicBezTo>
                  <a:pt x="145612" y="966189"/>
                  <a:pt x="276581" y="1237652"/>
                  <a:pt x="336112" y="1373383"/>
                </a:cubicBezTo>
                <a:cubicBezTo>
                  <a:pt x="395643" y="1509114"/>
                  <a:pt x="633768" y="1468633"/>
                  <a:pt x="593287" y="15734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Hình ảnh 28" descr="Ảnh có chứa văn bản&#10;&#10;Mô tả được tạo tự động">
            <a:extLst>
              <a:ext uri="{FF2B5EF4-FFF2-40B4-BE49-F238E27FC236}">
                <a16:creationId xmlns:a16="http://schemas.microsoft.com/office/drawing/2014/main" id="{4DFB16CF-3DCE-A5A3-26FA-97B27E2B315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256" y="6172809"/>
            <a:ext cx="3656382" cy="365638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ình ảnh 19" descr="Ảnh có chứa cây&#10;&#10;Mô tả được tạo tự động">
            <a:extLst>
              <a:ext uri="{FF2B5EF4-FFF2-40B4-BE49-F238E27FC236}">
                <a16:creationId xmlns:a16="http://schemas.microsoft.com/office/drawing/2014/main" id="{E65D2D11-9692-163D-C00D-E89007CAE3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6530" r="7476" b="7953"/>
          <a:stretch/>
        </p:blipFill>
        <p:spPr>
          <a:xfrm>
            <a:off x="-15081" y="0"/>
            <a:ext cx="15898889" cy="6462129"/>
          </a:xfrm>
          <a:custGeom>
            <a:avLst/>
            <a:gdLst>
              <a:gd name="connsiteX0" fmla="*/ 0 w 11811000"/>
              <a:gd name="connsiteY0" fmla="*/ 0 h 4800600"/>
              <a:gd name="connsiteX1" fmla="*/ 8496255 w 11811000"/>
              <a:gd name="connsiteY1" fmla="*/ 0 h 4800600"/>
              <a:gd name="connsiteX2" fmla="*/ 8475028 w 11811000"/>
              <a:gd name="connsiteY2" fmla="*/ 22711 h 4800600"/>
              <a:gd name="connsiteX3" fmla="*/ 8701492 w 11811000"/>
              <a:gd name="connsiteY3" fmla="*/ 824768 h 4800600"/>
              <a:gd name="connsiteX4" fmla="*/ 9448252 w 11811000"/>
              <a:gd name="connsiteY4" fmla="*/ 1129568 h 4800600"/>
              <a:gd name="connsiteX5" fmla="*/ 11810452 w 11811000"/>
              <a:gd name="connsiteY5" fmla="*/ 1221008 h 4800600"/>
              <a:gd name="connsiteX6" fmla="*/ 11811000 w 11811000"/>
              <a:gd name="connsiteY6" fmla="*/ 1221004 h 4800600"/>
              <a:gd name="connsiteX7" fmla="*/ 11811000 w 11811000"/>
              <a:gd name="connsiteY7" fmla="*/ 4800600 h 4800600"/>
              <a:gd name="connsiteX8" fmla="*/ 0 w 11811000"/>
              <a:gd name="connsiteY8" fmla="*/ 4800600 h 4800600"/>
              <a:gd name="connsiteX9" fmla="*/ 0 w 11811000"/>
              <a:gd name="connsiteY9" fmla="*/ 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11000" h="4800600">
                <a:moveTo>
                  <a:pt x="0" y="0"/>
                </a:moveTo>
                <a:lnTo>
                  <a:pt x="8496255" y="0"/>
                </a:lnTo>
                <a:lnTo>
                  <a:pt x="8475028" y="22711"/>
                </a:lnTo>
                <a:cubicBezTo>
                  <a:pt x="8308219" y="254012"/>
                  <a:pt x="8596241" y="657604"/>
                  <a:pt x="8701492" y="824768"/>
                </a:cubicBezTo>
                <a:cubicBezTo>
                  <a:pt x="8831032" y="1030508"/>
                  <a:pt x="8930092" y="1063528"/>
                  <a:pt x="9448252" y="1129568"/>
                </a:cubicBezTo>
                <a:cubicBezTo>
                  <a:pt x="9966412" y="1195608"/>
                  <a:pt x="11335472" y="1228628"/>
                  <a:pt x="11810452" y="1221008"/>
                </a:cubicBezTo>
                <a:lnTo>
                  <a:pt x="11811000" y="1221004"/>
                </a:lnTo>
                <a:lnTo>
                  <a:pt x="11811000" y="4800600"/>
                </a:lnTo>
                <a:lnTo>
                  <a:pt x="0" y="48006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7CB82C-1F6C-EAA6-B36F-A29179B51F87}"/>
              </a:ext>
            </a:extLst>
          </p:cNvPr>
          <p:cNvSpPr/>
          <p:nvPr/>
        </p:nvSpPr>
        <p:spPr>
          <a:xfrm>
            <a:off x="12033663" y="1812232"/>
            <a:ext cx="808954" cy="801428"/>
          </a:xfrm>
          <a:prstGeom prst="roundRect">
            <a:avLst>
              <a:gd name="adj" fmla="val 10299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406F001-F7BC-5463-402B-56F4798B70C3}"/>
              </a:ext>
            </a:extLst>
          </p:cNvPr>
          <p:cNvSpPr/>
          <p:nvPr/>
        </p:nvSpPr>
        <p:spPr>
          <a:xfrm>
            <a:off x="13457818" y="1798900"/>
            <a:ext cx="827527" cy="827527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956F27E-9A86-493A-E7D9-93485679EC00}"/>
              </a:ext>
            </a:extLst>
          </p:cNvPr>
          <p:cNvSpPr/>
          <p:nvPr/>
        </p:nvSpPr>
        <p:spPr>
          <a:xfrm>
            <a:off x="14931352" y="1779652"/>
            <a:ext cx="842207" cy="844038"/>
          </a:xfrm>
          <a:prstGeom prst="roundRect">
            <a:avLst>
              <a:gd name="adj" fmla="val 11699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A3E0BBF9-9101-A5FE-024A-7C1A8967AFC5}"/>
              </a:ext>
            </a:extLst>
          </p:cNvPr>
          <p:cNvSpPr/>
          <p:nvPr/>
        </p:nvSpPr>
        <p:spPr>
          <a:xfrm>
            <a:off x="12029599" y="3257201"/>
            <a:ext cx="808954" cy="843338"/>
          </a:xfrm>
          <a:prstGeom prst="roundRect">
            <a:avLst>
              <a:gd name="adj" fmla="val 10299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4" name="Rectangle: Rounded Corners 11">
            <a:extLst>
              <a:ext uri="{FF2B5EF4-FFF2-40B4-BE49-F238E27FC236}">
                <a16:creationId xmlns:a16="http://schemas.microsoft.com/office/drawing/2014/main" id="{C4878581-FB5C-3140-0399-CE078F259FFD}"/>
              </a:ext>
            </a:extLst>
          </p:cNvPr>
          <p:cNvSpPr/>
          <p:nvPr/>
        </p:nvSpPr>
        <p:spPr>
          <a:xfrm>
            <a:off x="13424059" y="3274301"/>
            <a:ext cx="811764" cy="811764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5" name="Rectangle: Rounded Corners 12">
            <a:extLst>
              <a:ext uri="{FF2B5EF4-FFF2-40B4-BE49-F238E27FC236}">
                <a16:creationId xmlns:a16="http://schemas.microsoft.com/office/drawing/2014/main" id="{F882EA10-876F-7088-459D-313C8E0EC223}"/>
              </a:ext>
            </a:extLst>
          </p:cNvPr>
          <p:cNvSpPr/>
          <p:nvPr/>
        </p:nvSpPr>
        <p:spPr>
          <a:xfrm>
            <a:off x="14909959" y="3259210"/>
            <a:ext cx="811764" cy="826855"/>
          </a:xfrm>
          <a:prstGeom prst="roundRect">
            <a:avLst>
              <a:gd name="adj" fmla="val 11699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6" name="Rectangle: Rounded Corners 8">
            <a:extLst>
              <a:ext uri="{FF2B5EF4-FFF2-40B4-BE49-F238E27FC236}">
                <a16:creationId xmlns:a16="http://schemas.microsoft.com/office/drawing/2014/main" id="{36E6B0DD-2A30-B3B7-0064-25A55085CD14}"/>
              </a:ext>
            </a:extLst>
          </p:cNvPr>
          <p:cNvSpPr/>
          <p:nvPr/>
        </p:nvSpPr>
        <p:spPr>
          <a:xfrm>
            <a:off x="12024519" y="4702856"/>
            <a:ext cx="838200" cy="861635"/>
          </a:xfrm>
          <a:prstGeom prst="roundRect">
            <a:avLst>
              <a:gd name="adj" fmla="val 10299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7" name="Rectangle: Rounded Corners 11">
            <a:extLst>
              <a:ext uri="{FF2B5EF4-FFF2-40B4-BE49-F238E27FC236}">
                <a16:creationId xmlns:a16="http://schemas.microsoft.com/office/drawing/2014/main" id="{1B290298-4E39-8991-E06F-E5D82EAB4066}"/>
              </a:ext>
            </a:extLst>
          </p:cNvPr>
          <p:cNvSpPr/>
          <p:nvPr/>
        </p:nvSpPr>
        <p:spPr>
          <a:xfrm>
            <a:off x="13380299" y="4715048"/>
            <a:ext cx="873827" cy="861635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8" name="Rectangle: Rounded Corners 12">
            <a:extLst>
              <a:ext uri="{FF2B5EF4-FFF2-40B4-BE49-F238E27FC236}">
                <a16:creationId xmlns:a16="http://schemas.microsoft.com/office/drawing/2014/main" id="{FAE812E0-16F8-BE4D-F7E5-29D953BAB405}"/>
              </a:ext>
            </a:extLst>
          </p:cNvPr>
          <p:cNvSpPr/>
          <p:nvPr/>
        </p:nvSpPr>
        <p:spPr>
          <a:xfrm>
            <a:off x="14869812" y="4710852"/>
            <a:ext cx="873827" cy="861635"/>
          </a:xfrm>
          <a:prstGeom prst="roundRect">
            <a:avLst>
              <a:gd name="adj" fmla="val 11699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EFF30073-78BF-A9A5-898D-30FA01843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7457D8D-7787-A956-37CF-E1300C870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19" y="1752600"/>
            <a:ext cx="4344828" cy="43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83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Hình ảnh 22">
            <a:extLst>
              <a:ext uri="{FF2B5EF4-FFF2-40B4-BE49-F238E27FC236}">
                <a16:creationId xmlns:a16="http://schemas.microsoft.com/office/drawing/2014/main" id="{C7FA3CAA-AB46-C946-3608-5FBE687026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1" t="27842" r="11065" b="6266"/>
          <a:stretch/>
        </p:blipFill>
        <p:spPr>
          <a:xfrm>
            <a:off x="577896" y="1980005"/>
            <a:ext cx="15180423" cy="7100717"/>
          </a:xfrm>
          <a:prstGeom prst="rect">
            <a:avLst/>
          </a:prstGeom>
        </p:spPr>
      </p:pic>
      <p:pic>
        <p:nvPicPr>
          <p:cNvPr id="9220" name="Picture 2">
            <a:extLst>
              <a:ext uri="{FF2B5EF4-FFF2-40B4-BE49-F238E27FC236}">
                <a16:creationId xmlns:a16="http://schemas.microsoft.com/office/drawing/2014/main" id="{6AFB5DEE-1C12-8CBF-17B8-5EC63BE87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67" b="86913"/>
          <a:stretch>
            <a:fillRect/>
          </a:stretch>
        </p:blipFill>
        <p:spPr bwMode="auto">
          <a:xfrm>
            <a:off x="0" y="0"/>
            <a:ext cx="109696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997F74-0615-60F7-129C-30793E00D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73" y="63278"/>
            <a:ext cx="14246946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khi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chế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biến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81 kg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nhãn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tươi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thành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long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nhãn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cô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Yên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thu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ki-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lô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-gam long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nhãn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giảm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đi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9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lần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so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với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ki-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lô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-gam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nhãn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tươi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Hỏi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cô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Yên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đã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thu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ki-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lô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-gam long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nhãn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615E9A65-99AB-79FF-9405-0D64565012F2}"/>
              </a:ext>
            </a:extLst>
          </p:cNvPr>
          <p:cNvCxnSpPr>
            <a:cxnSpLocks/>
          </p:cNvCxnSpPr>
          <p:nvPr/>
        </p:nvCxnSpPr>
        <p:spPr>
          <a:xfrm>
            <a:off x="5776119" y="685800"/>
            <a:ext cx="4114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A00A36C1-4E28-43C5-354E-4B0ABBBD78BC}"/>
              </a:ext>
            </a:extLst>
          </p:cNvPr>
          <p:cNvCxnSpPr>
            <a:cxnSpLocks/>
          </p:cNvCxnSpPr>
          <p:nvPr/>
        </p:nvCxnSpPr>
        <p:spPr>
          <a:xfrm>
            <a:off x="4974156" y="1334983"/>
            <a:ext cx="28138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44943593-A992-0653-6518-3B508F841BD4}"/>
              </a:ext>
            </a:extLst>
          </p:cNvPr>
          <p:cNvCxnSpPr>
            <a:cxnSpLocks/>
          </p:cNvCxnSpPr>
          <p:nvPr/>
        </p:nvCxnSpPr>
        <p:spPr>
          <a:xfrm>
            <a:off x="11110119" y="1416390"/>
            <a:ext cx="33927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ED2DC77D-7C1C-ECB7-A307-21EFB76773D3}"/>
              </a:ext>
            </a:extLst>
          </p:cNvPr>
          <p:cNvCxnSpPr>
            <a:cxnSpLocks/>
          </p:cNvCxnSpPr>
          <p:nvPr/>
        </p:nvCxnSpPr>
        <p:spPr>
          <a:xfrm>
            <a:off x="1130373" y="2819400"/>
            <a:ext cx="79198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727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>
            <a:extLst>
              <a:ext uri="{FF2B5EF4-FFF2-40B4-BE49-F238E27FC236}">
                <a16:creationId xmlns:a16="http://schemas.microsoft.com/office/drawing/2014/main" id="{6AFB5DEE-1C12-8CBF-17B8-5EC63BE87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t="1461" r="91667" b="86913"/>
          <a:stretch/>
        </p:blipFill>
        <p:spPr bwMode="auto">
          <a:xfrm>
            <a:off x="61119" y="21610"/>
            <a:ext cx="1219200" cy="121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3">
            <a:extLst>
              <a:ext uri="{FF2B5EF4-FFF2-40B4-BE49-F238E27FC236}">
                <a16:creationId xmlns:a16="http://schemas.microsoft.com/office/drawing/2014/main" id="{86392E8C-5E7E-14DA-80A8-B2B137277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5502" y="4071852"/>
            <a:ext cx="265338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400" b="1" u="sng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Bài</a:t>
            </a:r>
            <a:r>
              <a:rPr lang="en-US" altLang="en-US" sz="4400" b="1" u="sng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giải</a:t>
            </a:r>
            <a:endParaRPr lang="en-US" altLang="en-US" sz="4400" b="1" u="sng" dirty="0">
              <a:solidFill>
                <a:srgbClr val="0000FF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A63653E3-D3E9-8516-34CF-1BA4DEEED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538" y="4959965"/>
            <a:ext cx="137922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Cô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Yên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đã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thu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ki-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lô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-gam long 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nhãn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là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81 : 9 = 9 (kg)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                              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Đáp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9 kg long 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nhãn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764958-D46C-9576-AC0F-EECCAB731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792" y="1099378"/>
            <a:ext cx="14246946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khi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chế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biến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81 kg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nhãn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tươi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thành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long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nhãn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cô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Yên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thu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ki-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lô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-gam long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nhãn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giảm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đi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9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lần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so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với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ki-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lô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-gam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nhãn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tươi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Hỏi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cô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Yên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đã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thu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ki-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lô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-gam long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nhãn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0733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174</Words>
  <Application>Microsoft Office PowerPoint</Application>
  <PresentationFormat>Custom</PresentationFormat>
  <Paragraphs>35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Arial-Rounded</vt:lpstr>
      <vt:lpstr>AvantGarde</vt:lpstr>
      <vt:lpstr>Calibri</vt:lpstr>
      <vt:lpstr>SVN-Poky's</vt:lpstr>
      <vt:lpstr>SVN-Ziclets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Đào Thị Minh Phượng</cp:lastModifiedBy>
  <cp:revision>254</cp:revision>
  <dcterms:created xsi:type="dcterms:W3CDTF">2022-07-10T01:37:20Z</dcterms:created>
  <dcterms:modified xsi:type="dcterms:W3CDTF">2022-10-23T06:50:07Z</dcterms:modified>
</cp:coreProperties>
</file>