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3" r:id="rId2"/>
    <p:sldId id="279" r:id="rId3"/>
    <p:sldId id="302" r:id="rId4"/>
    <p:sldId id="271" r:id="rId5"/>
    <p:sldId id="281" r:id="rId6"/>
    <p:sldId id="282" r:id="rId7"/>
    <p:sldId id="277" r:id="rId8"/>
    <p:sldId id="275" r:id="rId9"/>
    <p:sldId id="272" r:id="rId10"/>
    <p:sldId id="283" r:id="rId11"/>
    <p:sldId id="284" r:id="rId12"/>
    <p:sldId id="285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48D"/>
    <a:srgbClr val="F1A636"/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98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B26EDA-48FF-A9CB-7A29-ED5097CEA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B90328-041C-5151-C300-D350A1FB4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60DB5-4F03-4DEA-BC8F-5EE263B4C388}" type="datetimeFigureOut">
              <a:rPr lang="en-US"/>
              <a:pPr>
                <a:defRPr/>
              </a:pPr>
              <a:t>26/10/2022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7081D67-65E9-E8C8-D5CF-6BF379451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E1F0864-0E98-406B-B5E9-AB98E65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DCFEA3-7297-9766-C0B6-5B8D6CE34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B66DA6-8E7E-E147-D56E-A22E21BFD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F7D603-096E-4F0A-B345-E1512A33B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3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9396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579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960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645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972719" y="3042193"/>
            <a:ext cx="8920283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2042319" y="-70753"/>
            <a:ext cx="12192000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0" y="5638802"/>
            <a:ext cx="9439745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7" y="4782609"/>
            <a:ext cx="2638084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148126" y="3348619"/>
            <a:ext cx="86418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5333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  <a:r>
              <a:rPr lang="en-US" sz="5333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5333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3831738" y="-25272"/>
            <a:ext cx="9914223" cy="20004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5333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6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1" y="241895"/>
            <a:ext cx="1428049" cy="1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7B82279D-9B6A-CB83-CF20-F281D3D232D8}"/>
              </a:ext>
            </a:extLst>
          </p:cNvPr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2709DBC-B979-11D7-07C4-DBBED179510D}"/>
              </a:ext>
            </a:extLst>
          </p:cNvPr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2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9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75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5F9E151-1A5D-6735-C9F8-79479145CCF1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D9DBC15-3668-8C52-0BF1-3287119898ED}"/>
              </a:ext>
            </a:extLst>
          </p:cNvPr>
          <p:cNvSpPr txBox="1"/>
          <p:nvPr/>
        </p:nvSpPr>
        <p:spPr>
          <a:xfrm>
            <a:off x="5524595" y="6645015"/>
            <a:ext cx="432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9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36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029672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D87CA9D-FC9C-A43C-969E-FB31221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11591905" cy="380401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F09D44-A329-B7A5-D45B-E3BB433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08" y="2514600"/>
            <a:ext cx="8696325" cy="6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AFCC08D-83A2-0A89-BCCA-557BA02AA949}"/>
              </a:ext>
            </a:extLst>
          </p:cNvPr>
          <p:cNvGrpSpPr/>
          <p:nvPr/>
        </p:nvGrpSpPr>
        <p:grpSpPr>
          <a:xfrm>
            <a:off x="8752509" y="794349"/>
            <a:ext cx="6591641" cy="6562788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113833"/>
              <a:ext cx="1235890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211443"/>
              <a:ext cx="1213096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46443"/>
              <a:ext cx="1163137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52275"/>
              <a:ext cx="1293751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96258"/>
              <a:ext cx="122462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63282"/>
              <a:ext cx="125270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97289"/>
              <a:ext cx="1339409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415221"/>
              <a:ext cx="124207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83156"/>
              <a:ext cx="1329472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8A338F65-A88C-3F6C-1D0A-20D3AD9A16FC}"/>
              </a:ext>
            </a:extLst>
          </p:cNvPr>
          <p:cNvGrpSpPr/>
          <p:nvPr/>
        </p:nvGrpSpPr>
        <p:grpSpPr>
          <a:xfrm>
            <a:off x="11665435" y="3692849"/>
            <a:ext cx="2878848" cy="765791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8" y="3557738"/>
            <a:ext cx="5311603" cy="560961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69" y="132161"/>
            <a:ext cx="6591641" cy="439442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231" y="1269923"/>
            <a:ext cx="4176915" cy="2118901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0E786894-1310-5919-B213-781059780761}"/>
              </a:ext>
            </a:extLst>
          </p:cNvPr>
          <p:cNvSpPr/>
          <p:nvPr/>
        </p:nvSpPr>
        <p:spPr>
          <a:xfrm>
            <a:off x="13466864" y="7443033"/>
            <a:ext cx="2619659" cy="877507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B30B0B3-F480-8628-F1DA-FE8B10A11D97}"/>
              </a:ext>
            </a:extLst>
          </p:cNvPr>
          <p:cNvSpPr txBox="1"/>
          <p:nvPr/>
        </p:nvSpPr>
        <p:spPr>
          <a:xfrm>
            <a:off x="4812938" y="6764149"/>
            <a:ext cx="5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… = ?</a:t>
            </a: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, đồ họa véc-tơ&#10;&#10;Mô tả được tạo tự động">
            <a:extLst>
              <a:ext uri="{FF2B5EF4-FFF2-40B4-BE49-F238E27FC236}">
                <a16:creationId xmlns:a16="http://schemas.microsoft.com/office/drawing/2014/main" xmlns="" id="{060B68D3-6C39-BED6-2E50-D52097F2E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4782" r="7823" b="4782"/>
          <a:stretch/>
        </p:blipFill>
        <p:spPr>
          <a:xfrm>
            <a:off x="12628" y="914400"/>
            <a:ext cx="16264010" cy="704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1F9AF2C-6D44-4D10-C895-97FD572BA5E8}"/>
              </a:ext>
            </a:extLst>
          </p:cNvPr>
          <p:cNvGrpSpPr/>
          <p:nvPr/>
        </p:nvGrpSpPr>
        <p:grpSpPr>
          <a:xfrm>
            <a:off x="621238" y="952500"/>
            <a:ext cx="8507681" cy="6279872"/>
            <a:chOff x="1585119" y="1371600"/>
            <a:chExt cx="8112869" cy="5257800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xmlns="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52578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93641F82-6B28-CA40-4A12-A9A7F61CA140}"/>
                </a:ext>
              </a:extLst>
            </p:cNvPr>
            <p:cNvSpPr txBox="1"/>
            <p:nvPr/>
          </p:nvSpPr>
          <p:spPr>
            <a:xfrm>
              <a:off x="2042319" y="1371600"/>
              <a:ext cx="7655669" cy="507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 CHIA 9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9 : 9 = 1		54 : 9 = 6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18 : 9 = 2		63 : 9 = 7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27 : 9 = 3		72 : 9 = 8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36 : 9 = 4		81 : 9 = 9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45 : 9 = 5		90 : 9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903" y="3287149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D1C6957-C25C-437F-DEE8-E81DEE3F9A42}"/>
              </a:ext>
            </a:extLst>
          </p:cNvPr>
          <p:cNvGrpSpPr/>
          <p:nvPr/>
        </p:nvGrpSpPr>
        <p:grpSpPr>
          <a:xfrm>
            <a:off x="10410647" y="1334311"/>
            <a:ext cx="5410200" cy="2133600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xmlns="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chia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AA5E26F-07FB-DD70-24BF-4CA3B483C997}"/>
              </a:ext>
            </a:extLst>
          </p:cNvPr>
          <p:cNvSpPr txBox="1"/>
          <p:nvPr/>
        </p:nvSpPr>
        <p:spPr>
          <a:xfrm>
            <a:off x="4937919" y="23812"/>
            <a:ext cx="2971799" cy="812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9 : 9 = 1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9 = 2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9 = 3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: 9 = 4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 : 9 = 5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54 : 9 = 6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: 9 = 7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72 : 9 = 8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: 9 = 9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90 : 9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56" y="60213"/>
            <a:ext cx="935182" cy="8572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74" y="827715"/>
            <a:ext cx="935182" cy="8572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02" y="1610217"/>
            <a:ext cx="935182" cy="8572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2431323"/>
            <a:ext cx="935182" cy="8572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20" y="3247065"/>
            <a:ext cx="935182" cy="8572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4017633"/>
            <a:ext cx="935182" cy="85725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5" y="4809165"/>
            <a:ext cx="935182" cy="85725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21" y="5630840"/>
            <a:ext cx="935182" cy="8572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02" y="6480325"/>
            <a:ext cx="935182" cy="85725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8" y="7250895"/>
            <a:ext cx="935182" cy="857250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EA92FE39-A085-DBBE-20A3-55FCBA870A55}"/>
              </a:ext>
            </a:extLst>
          </p:cNvPr>
          <p:cNvSpPr/>
          <p:nvPr/>
        </p:nvSpPr>
        <p:spPr>
          <a:xfrm>
            <a:off x="9094500" y="2130908"/>
            <a:ext cx="495300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B0DBECBE-205E-E385-4E8F-F649337232BF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711E8FAC-4190-B2EE-E54E-CF9A4CDD81A6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1</a:t>
              </a:r>
            </a:p>
          </p:txBody>
        </p:sp>
      </p:grpSp>
      <p:sp>
        <p:nvSpPr>
          <p:cNvPr id="36" name="TextBox 11">
            <a:extLst>
              <a:ext uri="{FF2B5EF4-FFF2-40B4-BE49-F238E27FC236}">
                <a16:creationId xmlns:a16="http://schemas.microsoft.com/office/drawing/2014/main" xmlns="" id="{BFC5B124-9531-9E61-87F5-A015CCAF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160948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xmlns="" id="{61A83E97-A562-3C98-1A91-C60C9CEF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271334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xmlns="" id="{91F68AB6-66C4-5E33-FB56-2E4573C7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381720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xmlns="" id="{2DC095F6-2508-6ABD-BFC2-01F8C046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1526847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xmlns="" id="{EE61A816-A236-4FEF-CD97-E9314ACC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263414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xmlns="" id="{707B9E6A-3586-F2B2-0F38-7DB38C06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3741443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xmlns="" id="{4DCE257F-CD72-F827-8881-6D6367F8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151569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xmlns="" id="{4381660C-F5BB-EA62-FF83-420BC398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260114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xmlns="" id="{179D2C6F-2377-7973-2A48-0FE21DF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368659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84444081-7173-788C-8317-9D0020A89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27276" r="76199" b="37530"/>
          <a:stretch/>
        </p:blipFill>
        <p:spPr>
          <a:xfrm>
            <a:off x="1626251" y="1617788"/>
            <a:ext cx="1828800" cy="2954212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670C8F2C-5276-2D73-99A6-F3F39A0EB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27059" r="46339" b="37746"/>
          <a:stretch/>
        </p:blipFill>
        <p:spPr>
          <a:xfrm>
            <a:off x="6200698" y="1617788"/>
            <a:ext cx="1828800" cy="2954212"/>
          </a:xfrm>
          <a:prstGeom prst="rect">
            <a:avLst/>
          </a:prstGeom>
        </p:spPr>
      </p:pic>
      <p:pic>
        <p:nvPicPr>
          <p:cNvPr id="12" name="Hình ảnh 11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95B5DB18-3F1C-DCBB-E84C-96AB4E3B5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7" t="26894" r="16577" b="37912"/>
          <a:stretch/>
        </p:blipFill>
        <p:spPr>
          <a:xfrm>
            <a:off x="10775145" y="1503220"/>
            <a:ext cx="1828800" cy="2954212"/>
          </a:xfrm>
          <a:prstGeom prst="rect">
            <a:avLst/>
          </a:prstGeom>
        </p:spPr>
      </p:pic>
      <p:pic>
        <p:nvPicPr>
          <p:cNvPr id="14" name="Hình ảnh 13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D62D5D02-F131-5351-59A5-1EB52685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6" t="66759" r="6692" b="10903"/>
          <a:stretch/>
        </p:blipFill>
        <p:spPr>
          <a:xfrm>
            <a:off x="1207263" y="5338309"/>
            <a:ext cx="13862112" cy="1443491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6ABBD5CB-983F-DE53-628D-CB5D8C51998D}"/>
              </a:ext>
            </a:extLst>
          </p:cNvPr>
          <p:cNvSpPr txBox="1"/>
          <p:nvPr/>
        </p:nvSpPr>
        <p:spPr>
          <a:xfrm>
            <a:off x="1282745" y="4433206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Tính: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277601B0-7371-00FA-76AA-371C3E10C930}"/>
              </a:ext>
            </a:extLst>
          </p:cNvPr>
          <p:cNvSpPr/>
          <p:nvPr/>
        </p:nvSpPr>
        <p:spPr>
          <a:xfrm>
            <a:off x="1287880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90 kg : 9 = 10 kg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C956497E-F069-2D86-8FEF-13FEA1AD9CF7}"/>
              </a:ext>
            </a:extLst>
          </p:cNvPr>
          <p:cNvSpPr/>
          <p:nvPr/>
        </p:nvSpPr>
        <p:spPr>
          <a:xfrm>
            <a:off x="6534262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9 = 7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AAF1D659-5A02-5CBE-A9BC-E6405E73F8CD}"/>
              </a:ext>
            </a:extLst>
          </p:cNvPr>
          <p:cNvSpPr/>
          <p:nvPr/>
        </p:nvSpPr>
        <p:spPr>
          <a:xfrm>
            <a:off x="11968626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dm : 9 = 1 dm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10205274-0E90-24D0-4F58-BBE8679AB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30200" r="15016" b="25507"/>
          <a:stretch/>
        </p:blipFill>
        <p:spPr>
          <a:xfrm>
            <a:off x="16134" y="2495927"/>
            <a:ext cx="16244370" cy="33714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FA0D4-AA50-7AD4-1138-26D2DE158253}"/>
              </a:ext>
            </a:extLst>
          </p:cNvPr>
          <p:cNvSpPr/>
          <p:nvPr/>
        </p:nvSpPr>
        <p:spPr>
          <a:xfrm>
            <a:off x="8824119" y="4474703"/>
            <a:ext cx="12192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3F45C8D-EF9E-9EE0-3BCD-9B35DCE1017F}"/>
              </a:ext>
            </a:extLst>
          </p:cNvPr>
          <p:cNvSpPr/>
          <p:nvPr/>
        </p:nvSpPr>
        <p:spPr>
          <a:xfrm>
            <a:off x="10576719" y="4474703"/>
            <a:ext cx="151591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2B4FECE-FC31-F345-1348-069C3F39931F}"/>
              </a:ext>
            </a:extLst>
          </p:cNvPr>
          <p:cNvSpPr/>
          <p:nvPr/>
        </p:nvSpPr>
        <p:spPr>
          <a:xfrm>
            <a:off x="12602920" y="4474703"/>
            <a:ext cx="1425907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D9B4C1-5A3B-48C7-F0E9-FA31CD59A259}"/>
              </a:ext>
            </a:extLst>
          </p:cNvPr>
          <p:cNvSpPr/>
          <p:nvPr/>
        </p:nvSpPr>
        <p:spPr>
          <a:xfrm>
            <a:off x="14539119" y="4474703"/>
            <a:ext cx="12192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D3C4BCD4-C842-E7E1-6A7B-7BCEA0B33B70}"/>
              </a:ext>
            </a:extLst>
          </p:cNvPr>
          <p:cNvSpPr txBox="1"/>
          <p:nvPr/>
        </p:nvSpPr>
        <p:spPr>
          <a:xfrm>
            <a:off x="1866298" y="443635"/>
            <a:ext cx="2309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rgbClr val="2E348D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2E348D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D66A36B9-7BCC-441F-0CF3-A160A2288399}"/>
              </a:ext>
            </a:extLst>
          </p:cNvPr>
          <p:cNvGrpSpPr/>
          <p:nvPr/>
        </p:nvGrpSpPr>
        <p:grpSpPr>
          <a:xfrm>
            <a:off x="424702" y="327581"/>
            <a:ext cx="1279663" cy="1279663"/>
            <a:chOff x="7681119" y="396339"/>
            <a:chExt cx="1203861" cy="1203861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F57227CA-A465-C61F-E195-1457B88D8B7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4B05C8AF-D47F-74C3-3DBF-17D2EAB8C9F8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/>
                <a:t>2</a:t>
              </a:r>
            </a:p>
          </p:txBody>
        </p:sp>
      </p:grp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1B5BE6BD-3BCB-756B-C95D-8A57288490E3}"/>
              </a:ext>
            </a:extLst>
          </p:cNvPr>
          <p:cNvSpPr/>
          <p:nvPr/>
        </p:nvSpPr>
        <p:spPr>
          <a:xfrm>
            <a:off x="1799194" y="347901"/>
            <a:ext cx="1279663" cy="1279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215</Words>
  <Application>Microsoft Office PowerPoint</Application>
  <PresentationFormat>Custom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Calibri Light</vt:lpstr>
      <vt:lpstr>SVN-Poky's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251</cp:revision>
  <dcterms:created xsi:type="dcterms:W3CDTF">2022-07-10T01:37:20Z</dcterms:created>
  <dcterms:modified xsi:type="dcterms:W3CDTF">2022-10-26T02:23:28Z</dcterms:modified>
</cp:coreProperties>
</file>