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6" r:id="rId2"/>
    <p:sldId id="279" r:id="rId3"/>
    <p:sldId id="302" r:id="rId4"/>
    <p:sldId id="271" r:id="rId5"/>
    <p:sldId id="281" r:id="rId6"/>
    <p:sldId id="282" r:id="rId7"/>
    <p:sldId id="277" r:id="rId8"/>
    <p:sldId id="275" r:id="rId9"/>
    <p:sldId id="272" r:id="rId10"/>
    <p:sldId id="283" r:id="rId11"/>
    <p:sldId id="284" r:id="rId12"/>
    <p:sldId id="285" r:id="rId13"/>
  </p:sldIdLst>
  <p:sldSz cx="16276638" cy="9144000"/>
  <p:notesSz cx="6858000" cy="9144000"/>
  <p:defaultTextStyle>
    <a:defPPr>
      <a:defRPr lang="en-US"/>
    </a:defPPr>
    <a:lvl1pPr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725488" indent="-26828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450975" indent="-536575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178050" indent="-806450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903538" indent="-1074738" algn="l" defTabSz="1450975" rtl="0" eaLnBrk="0" fontAlgn="base" hangingPunct="0">
      <a:spcBef>
        <a:spcPct val="0"/>
      </a:spcBef>
      <a:spcAft>
        <a:spcPct val="0"/>
      </a:spcAft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29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48D"/>
    <a:srgbClr val="F1A636"/>
    <a:srgbClr val="FF3399"/>
    <a:srgbClr val="0000FF"/>
    <a:srgbClr val="D60093"/>
    <a:srgbClr val="F6882E"/>
    <a:srgbClr val="88DFE8"/>
    <a:srgbClr val="FFCC29"/>
    <a:srgbClr val="FFDB69"/>
    <a:srgbClr val="FEF4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780" y="66"/>
      </p:cViewPr>
      <p:guideLst>
        <p:guide orient="horz" pos="2880"/>
        <p:guide pos="5127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B26EDA-48FF-A9CB-7A29-ED5097CEA9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B90328-041C-5151-C300-D350A1FB425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FB60DB5-4F03-4DEA-BC8F-5EE263B4C388}" type="datetimeFigureOut">
              <a:rPr lang="en-US"/>
              <a:pPr>
                <a:defRPr/>
              </a:pPr>
              <a:t>10/23/2022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7081D67-65E9-E8C8-D5CF-6BF379451D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E1F0864-0E98-406B-B5E9-AB98E65DCC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DCFEA3-7297-9766-C0B6-5B8D6CE34F1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452524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66DA6-8E7E-E147-D56E-A22E21BFD7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0F7D603-096E-4F0A-B345-E1512A33B39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48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0975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050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538" algn="l" defTabSz="1450975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Nếu còn t.gian thì GV tổ chức cho HS chơi vòng quay để củng cố </a:t>
            </a:r>
          </a:p>
          <a:p>
            <a:r>
              <a:rPr lang="en-US"/>
              <a:t>Cách chơi như những bài trước</a:t>
            </a:r>
          </a:p>
          <a:p>
            <a:r>
              <a:rPr lang="en-US"/>
              <a:t>* NẾU CHÁY GA THÌ BỎ QUA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652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C77282B2-A5E5-5C64-1CB9-D47291A46E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090446AD-F8BB-8CD3-03E5-71C0E52D7D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DD0EDD9E-F343-93E4-8426-C0CB614092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EB656DB3-B180-4519-B744-5CD0FD9DC315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A349FA5-72F3-1101-DF34-F439694E1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F3935CC8-9586-0439-1597-C9A54C615DB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14A04FF-39A9-29B3-D81D-27300CCA97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F56F4C3-CBB4-4322-A5DF-8B5305416B5A}" type="slidenum">
              <a:rPr lang="en-US" altLang="en-US" sz="1200"/>
              <a:pPr/>
              <a:t>8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21B84A3-CDAD-5919-217C-4F094BEBCB1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F6BA759-B717-92FF-342A-F803561E65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97A998D7-60AA-B075-1A36-19BB93B64F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67815EC0-B23E-4ECE-8BCF-48759E2A01D8}" type="slidenum">
              <a:rPr lang="en-US" altLang="en-US" sz="1200"/>
              <a:pPr/>
              <a:t>9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301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11841254" y="0"/>
            <a:ext cx="4435384" cy="116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78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1864568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17D9383A-FF43-B625-D80A-7F1753C249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418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ố trí Tùy chi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văn bản&#10;&#10;Mô tả được tạo tự động">
            <a:extLst>
              <a:ext uri="{FF2B5EF4-FFF2-40B4-BE49-F238E27FC236}">
                <a16:creationId xmlns:a16="http://schemas.microsoft.com/office/drawing/2014/main" id="{0F4EEC9B-C82C-1720-BC04-5A197B2A2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76638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8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226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077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20281" y="2249135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8</a:t>
            </a: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429000"/>
            <a:ext cx="10429351" cy="1376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Bảng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9 (</a:t>
            </a:r>
            <a:r>
              <a:rPr kumimoji="0" lang="en-US" sz="8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7B82279D-9B6A-CB83-CF20-F281D3D232D8}"/>
              </a:ext>
            </a:extLst>
          </p:cNvPr>
          <p:cNvGrpSpPr/>
          <p:nvPr/>
        </p:nvGrpSpPr>
        <p:grpSpPr>
          <a:xfrm>
            <a:off x="8753288" y="789552"/>
            <a:ext cx="6600010" cy="6571120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BA1F599B-FA2F-D02C-9966-8CA79098B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35F2AD7C-A218-6074-9D28-F2FB5092E0AC}"/>
                </a:ext>
              </a:extLst>
            </p:cNvPr>
            <p:cNvSpPr txBox="1"/>
            <p:nvPr/>
          </p:nvSpPr>
          <p:spPr>
            <a:xfrm rot="14897297">
              <a:off x="10680241" y="1113828"/>
              <a:ext cx="123589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24701D34-EDF3-0FDB-F1E6-22A72E549E29}"/>
                </a:ext>
              </a:extLst>
            </p:cNvPr>
            <p:cNvSpPr txBox="1"/>
            <p:nvPr/>
          </p:nvSpPr>
          <p:spPr>
            <a:xfrm rot="17848469">
              <a:off x="12232558" y="1211439"/>
              <a:ext cx="1213096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E64FE296-2C77-8C92-B8EE-B5ED7222B608}"/>
                </a:ext>
              </a:extLst>
            </p:cNvPr>
            <p:cNvSpPr txBox="1"/>
            <p:nvPr/>
          </p:nvSpPr>
          <p:spPr>
            <a:xfrm rot="19280387">
              <a:off x="13516428" y="2046439"/>
              <a:ext cx="11631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64949AFD-6853-4918-D24F-CD10A4C32D46}"/>
                </a:ext>
              </a:extLst>
            </p:cNvPr>
            <p:cNvSpPr txBox="1"/>
            <p:nvPr/>
          </p:nvSpPr>
          <p:spPr>
            <a:xfrm>
              <a:off x="13947464" y="3556510"/>
              <a:ext cx="1264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6E001C5-65C9-43D9-AF52-4857B5447272}"/>
                </a:ext>
              </a:extLst>
            </p:cNvPr>
            <p:cNvSpPr txBox="1"/>
            <p:nvPr/>
          </p:nvSpPr>
          <p:spPr>
            <a:xfrm rot="2334982">
              <a:off x="13354417" y="5052271"/>
              <a:ext cx="129375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E5DF27B1-6818-C9DD-639E-500415423FBB}"/>
                </a:ext>
              </a:extLst>
            </p:cNvPr>
            <p:cNvSpPr txBox="1"/>
            <p:nvPr/>
          </p:nvSpPr>
          <p:spPr>
            <a:xfrm rot="4541019">
              <a:off x="12173113" y="5896254"/>
              <a:ext cx="122462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439D2C63-7E3D-EDB4-405D-9516868FFE3F}"/>
                </a:ext>
              </a:extLst>
            </p:cNvPr>
            <p:cNvSpPr txBox="1"/>
            <p:nvPr/>
          </p:nvSpPr>
          <p:spPr>
            <a:xfrm rot="6554113">
              <a:off x="10728876" y="5863277"/>
              <a:ext cx="12527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7EB9DFDC-ED21-E19B-71E1-2F7BB2917E76}"/>
                </a:ext>
              </a:extLst>
            </p:cNvPr>
            <p:cNvSpPr txBox="1"/>
            <p:nvPr/>
          </p:nvSpPr>
          <p:spPr>
            <a:xfrm rot="8764984">
              <a:off x="9356277" y="4997284"/>
              <a:ext cx="133940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5F78C6FA-254A-F7AC-63BB-C275B2B3BF2C}"/>
                </a:ext>
              </a:extLst>
            </p:cNvPr>
            <p:cNvSpPr txBox="1"/>
            <p:nvPr/>
          </p:nvSpPr>
          <p:spPr>
            <a:xfrm rot="11008513">
              <a:off x="8952583" y="3415217"/>
              <a:ext cx="124207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26600070-1D36-A3D5-3194-A23EE2ACD9E2}"/>
                </a:ext>
              </a:extLst>
            </p:cNvPr>
            <p:cNvSpPr txBox="1"/>
            <p:nvPr/>
          </p:nvSpPr>
          <p:spPr>
            <a:xfrm rot="12922515">
              <a:off x="9390560" y="2083152"/>
              <a:ext cx="132947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60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32709DBC-B979-11D7-07C4-DBBED179510D}"/>
              </a:ext>
            </a:extLst>
          </p:cNvPr>
          <p:cNvGrpSpPr/>
          <p:nvPr/>
        </p:nvGrpSpPr>
        <p:grpSpPr>
          <a:xfrm>
            <a:off x="11669912" y="3691731"/>
            <a:ext cx="2882503" cy="766763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85A1B359-636D-B1E5-7274-1C5A9714A6FF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6D917E09-CC05-607E-57CF-087190920916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BDF5950A-9701-F819-69E2-E1A57C02B8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542" y="3556449"/>
            <a:ext cx="5318346" cy="5616734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D8E08733-997C-05DF-61BE-A37003FEDF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3279" y="126524"/>
            <a:ext cx="6600009" cy="4400005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5D6EE0FE-68E9-7792-FED6-3D29BB8F88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175" y="1265730"/>
            <a:ext cx="4182218" cy="2121592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5F9E151-1A5D-6735-C9F8-79479145CCF1}"/>
              </a:ext>
            </a:extLst>
          </p:cNvPr>
          <p:cNvSpPr/>
          <p:nvPr/>
        </p:nvSpPr>
        <p:spPr>
          <a:xfrm>
            <a:off x="13473628" y="7446678"/>
            <a:ext cx="2622985" cy="878621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QUAY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/</a:t>
            </a:r>
            <a:r>
              <a:rPr lang="en-US" b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VN-Ziclets" panose="02000603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D9DBC15-3668-8C52-0BF1-3287119898ED}"/>
              </a:ext>
            </a:extLst>
          </p:cNvPr>
          <p:cNvSpPr txBox="1"/>
          <p:nvPr/>
        </p:nvSpPr>
        <p:spPr>
          <a:xfrm>
            <a:off x="5524595" y="6645015"/>
            <a:ext cx="4325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Nêu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chia 9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bằng</a:t>
            </a:r>
            <a:endParaRPr lang="en-US" sz="3600" b="1" dirty="0"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064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09449430-9CDA-EEA7-10CC-B674114741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2A628721-426C-C6DA-6C1E-BACBEB6E83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319" y="3029672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921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&#10;&#10;Mô tả được tạo tự động">
            <a:extLst>
              <a:ext uri="{FF2B5EF4-FFF2-40B4-BE49-F238E27FC236}">
                <a16:creationId xmlns:a16="http://schemas.microsoft.com/office/drawing/2014/main" id="{4D87CA9D-FC9C-A43C-969E-FB31221C5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919" y="1066800"/>
            <a:ext cx="11591905" cy="3804016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DF09D44-A329-B7A5-D45B-E3BB433D0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08" y="2514600"/>
            <a:ext cx="8696325" cy="645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4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EFCA4699-EC9A-437F-CDFF-2CAA6A3E5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02552DA-D257-1D48-1A02-8A87962425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6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AAFCC08D-83A2-0A89-BCCA-557BA02AA949}"/>
              </a:ext>
            </a:extLst>
          </p:cNvPr>
          <p:cNvGrpSpPr/>
          <p:nvPr/>
        </p:nvGrpSpPr>
        <p:grpSpPr>
          <a:xfrm>
            <a:off x="8752509" y="794349"/>
            <a:ext cx="6591641" cy="6562788"/>
            <a:chOff x="8753288" y="789552"/>
            <a:chExt cx="6600010" cy="6571120"/>
          </a:xfrm>
        </p:grpSpPr>
        <p:pic>
          <p:nvPicPr>
            <p:cNvPr id="3" name="Hình ảnh 2">
              <a:extLst>
                <a:ext uri="{FF2B5EF4-FFF2-40B4-BE49-F238E27FC236}">
                  <a16:creationId xmlns:a16="http://schemas.microsoft.com/office/drawing/2014/main" id="{4748AD9F-9CF7-4387-2B91-47B65289C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7267" t="1059" r="17143" b="1014"/>
            <a:stretch/>
          </p:blipFill>
          <p:spPr>
            <a:xfrm>
              <a:off x="8753288" y="789552"/>
              <a:ext cx="6600010" cy="6571120"/>
            </a:xfrm>
            <a:prstGeom prst="rect">
              <a:avLst/>
            </a:prstGeom>
          </p:spPr>
        </p:pic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0463F828-F7D4-816F-CF2E-6B6705E97E7F}"/>
                </a:ext>
              </a:extLst>
            </p:cNvPr>
            <p:cNvSpPr txBox="1"/>
            <p:nvPr/>
          </p:nvSpPr>
          <p:spPr>
            <a:xfrm rot="14897297">
              <a:off x="10680241" y="1113833"/>
              <a:ext cx="1235890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</a:t>
              </a:r>
            </a:p>
          </p:txBody>
        </p:sp>
        <p:sp>
          <p:nvSpPr>
            <p:cNvPr id="5" name="Hộp Văn bản 4">
              <a:extLst>
                <a:ext uri="{FF2B5EF4-FFF2-40B4-BE49-F238E27FC236}">
                  <a16:creationId xmlns:a16="http://schemas.microsoft.com/office/drawing/2014/main" id="{48DABB1C-8A26-3675-35FD-0683EE340863}"/>
                </a:ext>
              </a:extLst>
            </p:cNvPr>
            <p:cNvSpPr txBox="1"/>
            <p:nvPr/>
          </p:nvSpPr>
          <p:spPr>
            <a:xfrm rot="17848469">
              <a:off x="12232558" y="1211443"/>
              <a:ext cx="1213096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2</a:t>
              </a:r>
            </a:p>
          </p:txBody>
        </p:sp>
        <p:sp>
          <p:nvSpPr>
            <p:cNvPr id="6" name="Hộp Văn bản 5">
              <a:extLst>
                <a:ext uri="{FF2B5EF4-FFF2-40B4-BE49-F238E27FC236}">
                  <a16:creationId xmlns:a16="http://schemas.microsoft.com/office/drawing/2014/main" id="{5B23573D-2498-17FA-234C-C3988502641D}"/>
                </a:ext>
              </a:extLst>
            </p:cNvPr>
            <p:cNvSpPr txBox="1"/>
            <p:nvPr/>
          </p:nvSpPr>
          <p:spPr>
            <a:xfrm rot="19280387">
              <a:off x="13516428" y="2046443"/>
              <a:ext cx="1163137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3</a:t>
              </a:r>
            </a:p>
          </p:txBody>
        </p:sp>
        <p:sp>
          <p:nvSpPr>
            <p:cNvPr id="7" name="Hộp Văn bản 6">
              <a:extLst>
                <a:ext uri="{FF2B5EF4-FFF2-40B4-BE49-F238E27FC236}">
                  <a16:creationId xmlns:a16="http://schemas.microsoft.com/office/drawing/2014/main" id="{487DE3CF-6923-BE1D-98E1-BF90671B09DE}"/>
                </a:ext>
              </a:extLst>
            </p:cNvPr>
            <p:cNvSpPr txBox="1"/>
            <p:nvPr/>
          </p:nvSpPr>
          <p:spPr>
            <a:xfrm>
              <a:off x="13947463" y="3556510"/>
              <a:ext cx="126496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4</a:t>
              </a:r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AE3834E0-D393-1F24-16DB-743E0536A4D0}"/>
                </a:ext>
              </a:extLst>
            </p:cNvPr>
            <p:cNvSpPr txBox="1"/>
            <p:nvPr/>
          </p:nvSpPr>
          <p:spPr>
            <a:xfrm rot="2334982">
              <a:off x="13354417" y="5052275"/>
              <a:ext cx="1293751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5</a:t>
              </a:r>
            </a:p>
          </p:txBody>
        </p:sp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6A05B65A-929F-897C-8FF6-683F948387E0}"/>
                </a:ext>
              </a:extLst>
            </p:cNvPr>
            <p:cNvSpPr txBox="1"/>
            <p:nvPr/>
          </p:nvSpPr>
          <p:spPr>
            <a:xfrm rot="4541019">
              <a:off x="12173114" y="5896258"/>
              <a:ext cx="1224623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6</a:t>
              </a:r>
            </a:p>
          </p:txBody>
        </p:sp>
        <p:sp>
          <p:nvSpPr>
            <p:cNvPr id="10" name="Hộp Văn bản 9">
              <a:extLst>
                <a:ext uri="{FF2B5EF4-FFF2-40B4-BE49-F238E27FC236}">
                  <a16:creationId xmlns:a16="http://schemas.microsoft.com/office/drawing/2014/main" id="{C1508F6B-C477-5C71-EFBE-4F8FAFA07AEB}"/>
                </a:ext>
              </a:extLst>
            </p:cNvPr>
            <p:cNvSpPr txBox="1"/>
            <p:nvPr/>
          </p:nvSpPr>
          <p:spPr>
            <a:xfrm rot="6554113">
              <a:off x="10728876" y="5863282"/>
              <a:ext cx="125270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7</a:t>
              </a:r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88D9AC9B-53E9-46B1-8145-1D61E29A4C44}"/>
                </a:ext>
              </a:extLst>
            </p:cNvPr>
            <p:cNvSpPr txBox="1"/>
            <p:nvPr/>
          </p:nvSpPr>
          <p:spPr>
            <a:xfrm rot="8764984">
              <a:off x="9356277" y="4997289"/>
              <a:ext cx="1339409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8</a:t>
              </a:r>
            </a:p>
          </p:txBody>
        </p:sp>
        <p:sp>
          <p:nvSpPr>
            <p:cNvPr id="12" name="Hộp Văn bản 11">
              <a:extLst>
                <a:ext uri="{FF2B5EF4-FFF2-40B4-BE49-F238E27FC236}">
                  <a16:creationId xmlns:a16="http://schemas.microsoft.com/office/drawing/2014/main" id="{366BD184-19C5-015E-3D93-FB3259CF89EF}"/>
                </a:ext>
              </a:extLst>
            </p:cNvPr>
            <p:cNvSpPr txBox="1"/>
            <p:nvPr/>
          </p:nvSpPr>
          <p:spPr>
            <a:xfrm rot="11008513">
              <a:off x="8952583" y="3415221"/>
              <a:ext cx="1242074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9</a:t>
              </a:r>
            </a:p>
          </p:txBody>
        </p:sp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17C64301-102C-D563-F2B1-75E9DF8BC080}"/>
                </a:ext>
              </a:extLst>
            </p:cNvPr>
            <p:cNvSpPr txBox="1"/>
            <p:nvPr/>
          </p:nvSpPr>
          <p:spPr>
            <a:xfrm rot="12922515">
              <a:off x="9390560" y="2083156"/>
              <a:ext cx="1329472" cy="1107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591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SVN-Poky's" panose="020B0606040200020203" pitchFamily="34" charset="0"/>
                </a:rPr>
                <a:t>10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8A338F65-A88C-3F6C-1D0A-20D3AD9A16FC}"/>
              </a:ext>
            </a:extLst>
          </p:cNvPr>
          <p:cNvGrpSpPr/>
          <p:nvPr/>
        </p:nvGrpSpPr>
        <p:grpSpPr>
          <a:xfrm>
            <a:off x="11665435" y="3692849"/>
            <a:ext cx="2878848" cy="765791"/>
            <a:chOff x="1889919" y="3962400"/>
            <a:chExt cx="2882503" cy="766763"/>
          </a:xfrm>
        </p:grpSpPr>
        <p:sp>
          <p:nvSpPr>
            <p:cNvPr id="15" name="Mũi tên: Hình ngũ giác 14">
              <a:extLst>
                <a:ext uri="{FF2B5EF4-FFF2-40B4-BE49-F238E27FC236}">
                  <a16:creationId xmlns:a16="http://schemas.microsoft.com/office/drawing/2014/main" id="{9777521E-59F3-B9F6-74E7-BCEBDE7BD04D}"/>
                </a:ext>
              </a:extLst>
            </p:cNvPr>
            <p:cNvSpPr/>
            <p:nvPr/>
          </p:nvSpPr>
          <p:spPr>
            <a:xfrm>
              <a:off x="2116534" y="4079081"/>
              <a:ext cx="2655888" cy="533400"/>
            </a:xfrm>
            <a:prstGeom prst="homePlate">
              <a:avLst>
                <a:gd name="adj" fmla="val 497917"/>
              </a:avLst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  <p:sp>
          <p:nvSpPr>
            <p:cNvPr id="16" name="Hình Bầu dục 15">
              <a:extLst>
                <a:ext uri="{FF2B5EF4-FFF2-40B4-BE49-F238E27FC236}">
                  <a16:creationId xmlns:a16="http://schemas.microsoft.com/office/drawing/2014/main" id="{11ABB10B-99CB-0CCB-A04E-9B07960BC4EB}"/>
                </a:ext>
              </a:extLst>
            </p:cNvPr>
            <p:cNvSpPr/>
            <p:nvPr/>
          </p:nvSpPr>
          <p:spPr>
            <a:xfrm>
              <a:off x="1889919" y="3962400"/>
              <a:ext cx="766763" cy="766763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97"/>
            </a:p>
          </p:txBody>
        </p:sp>
      </p:grpSp>
      <p:pic>
        <p:nvPicPr>
          <p:cNvPr id="17" name="Hình ảnh 16" descr="Ảnh có chứa văn bản, đồ họa véc-tơ&#10;&#10;Mô tả được tạo tự động">
            <a:extLst>
              <a:ext uri="{FF2B5EF4-FFF2-40B4-BE49-F238E27FC236}">
                <a16:creationId xmlns:a16="http://schemas.microsoft.com/office/drawing/2014/main" id="{A8BC3AF5-E309-DA46-3025-FA0407A3D6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728" y="3557738"/>
            <a:ext cx="5311603" cy="560961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288FB96-F16C-567E-4146-7B3CD8BBC3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869" y="132161"/>
            <a:ext cx="6591641" cy="4394427"/>
          </a:xfrm>
          <a:prstGeom prst="rect">
            <a:avLst/>
          </a:prstGeom>
        </p:spPr>
      </p:pic>
      <p:pic>
        <p:nvPicPr>
          <p:cNvPr id="19" name="Hình ảnh 18">
            <a:extLst>
              <a:ext uri="{FF2B5EF4-FFF2-40B4-BE49-F238E27FC236}">
                <a16:creationId xmlns:a16="http://schemas.microsoft.com/office/drawing/2014/main" id="{83A5F50A-B20D-7E53-C0E4-C19E02C9FF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8231" y="1269923"/>
            <a:ext cx="4176915" cy="2118901"/>
          </a:xfrm>
          <a:prstGeom prst="rect">
            <a:avLst/>
          </a:prstGeom>
        </p:spPr>
      </p:pic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0E786894-1310-5919-B213-781059780761}"/>
              </a:ext>
            </a:extLst>
          </p:cNvPr>
          <p:cNvSpPr/>
          <p:nvPr/>
        </p:nvSpPr>
        <p:spPr>
          <a:xfrm>
            <a:off x="13466864" y="7443033"/>
            <a:ext cx="2619659" cy="877507"/>
          </a:xfrm>
          <a:prstGeom prst="round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QUAY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/</a:t>
            </a:r>
            <a:r>
              <a:rPr lang="en-US" sz="2667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DỪNG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8B30B0B3-F480-8628-F1DA-FE8B10A11D97}"/>
              </a:ext>
            </a:extLst>
          </p:cNvPr>
          <p:cNvSpPr txBox="1"/>
          <p:nvPr/>
        </p:nvSpPr>
        <p:spPr>
          <a:xfrm>
            <a:off x="4812938" y="6764149"/>
            <a:ext cx="54644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x … = ?</a:t>
            </a:r>
          </a:p>
        </p:txBody>
      </p:sp>
    </p:spTree>
    <p:extLst>
      <p:ext uri="{BB962C8B-B14F-4D97-AF65-F5344CB8AC3E}">
        <p14:creationId xmlns:p14="http://schemas.microsoft.com/office/powerpoint/2010/main" val="324229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 descr="Ảnh có chứa văn bản, ảnh chụp màn hình, đồ họa véc-tơ&#10;&#10;Mô tả được tạo tự động">
            <a:extLst>
              <a:ext uri="{FF2B5EF4-FFF2-40B4-BE49-F238E27FC236}">
                <a16:creationId xmlns:a16="http://schemas.microsoft.com/office/drawing/2014/main" id="{060B68D3-6C39-BED6-2E50-D52097F2E1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9" t="4782" r="7823" b="4782"/>
          <a:stretch/>
        </p:blipFill>
        <p:spPr>
          <a:xfrm>
            <a:off x="12628" y="914400"/>
            <a:ext cx="16264010" cy="7044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Nhóm 1">
            <a:extLst>
              <a:ext uri="{FF2B5EF4-FFF2-40B4-BE49-F238E27FC236}">
                <a16:creationId xmlns:a16="http://schemas.microsoft.com/office/drawing/2014/main" id="{31F9AF2C-6D44-4D10-C895-97FD572BA5E8}"/>
              </a:ext>
            </a:extLst>
          </p:cNvPr>
          <p:cNvGrpSpPr/>
          <p:nvPr/>
        </p:nvGrpSpPr>
        <p:grpSpPr>
          <a:xfrm>
            <a:off x="621238" y="952500"/>
            <a:ext cx="8507681" cy="6279872"/>
            <a:chOff x="1585119" y="1371600"/>
            <a:chExt cx="8112869" cy="5257800"/>
          </a:xfrm>
        </p:grpSpPr>
        <p:sp>
          <p:nvSpPr>
            <p:cNvPr id="3" name="Hình chữ nhật: Góc Tròn 2">
              <a:extLst>
                <a:ext uri="{FF2B5EF4-FFF2-40B4-BE49-F238E27FC236}">
                  <a16:creationId xmlns:a16="http://schemas.microsoft.com/office/drawing/2014/main" id="{7FE67979-9729-F215-7133-55056F1BBDF8}"/>
                </a:ext>
              </a:extLst>
            </p:cNvPr>
            <p:cNvSpPr/>
            <p:nvPr/>
          </p:nvSpPr>
          <p:spPr>
            <a:xfrm>
              <a:off x="1585119" y="1371600"/>
              <a:ext cx="7740465" cy="5257800"/>
            </a:xfrm>
            <a:prstGeom prst="roundRect">
              <a:avLst/>
            </a:prstGeom>
            <a:noFill/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Hộp Văn bản 3">
              <a:extLst>
                <a:ext uri="{FF2B5EF4-FFF2-40B4-BE49-F238E27FC236}">
                  <a16:creationId xmlns:a16="http://schemas.microsoft.com/office/drawing/2014/main" id="{93641F82-6B28-CA40-4A12-A9A7F61CA140}"/>
                </a:ext>
              </a:extLst>
            </p:cNvPr>
            <p:cNvSpPr txBox="1"/>
            <p:nvPr/>
          </p:nvSpPr>
          <p:spPr>
            <a:xfrm>
              <a:off x="2042319" y="1371600"/>
              <a:ext cx="7655669" cy="50744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 CHIA 9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 9 : 9 = 1		54 : 9 = 6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18 : 9 = 2		63 : 9 = 7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27 : 9 = 3		72 : 9 = 8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36 : 9 = 4		81 : 9 = 9</a:t>
              </a:r>
            </a:p>
            <a:p>
              <a:pPr>
                <a:lnSpc>
                  <a:spcPct val="150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45 : 9 = 5		90 : 9 = 10</a:t>
              </a:r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BFB8E3F-A69E-82A3-B1FE-E47964182E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95707" l="6744" r="91781">
                        <a14:foregroundMark x1="6849" y1="18341" x2="8957" y2="21951"/>
                        <a14:foregroundMark x1="48261" y1="33366" x2="46259" y2="36390"/>
                        <a14:foregroundMark x1="40358" y1="44683" x2="40148" y2="46146"/>
                        <a14:foregroundMark x1="91781" y1="44098" x2="91781" y2="44098"/>
                        <a14:foregroundMark x1="49842" y1="9366" x2="49842" y2="9366"/>
                        <a14:foregroundMark x1="32455" y1="92098" x2="34247" y2="91220"/>
                        <a14:foregroundMark x1="24763" y1="93073" x2="32666" y2="94732"/>
                        <a14:foregroundMark x1="36459" y1="94927" x2="50053" y2="93268"/>
                        <a14:foregroundMark x1="50685" y1="95707" x2="58799" y2="94146"/>
                        <a14:foregroundMark x1="62803" y1="93073" x2="57745" y2="93854"/>
                        <a14:foregroundMark x1="63857" y1="92878" x2="62592" y2="92098"/>
                        <a14:foregroundMark x1="64489" y1="92488" x2="61855" y2="91415"/>
                        <a14:foregroundMark x1="26133" y1="92098" x2="24131" y2="92293"/>
                        <a14:backgroundMark x1="42150" y1="87024" x2="42150" y2="8702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18903" y="3287149"/>
            <a:ext cx="4374353" cy="4724671"/>
          </a:xfrm>
          <a:prstGeom prst="rect">
            <a:avLst/>
          </a:prstGeom>
        </p:spPr>
      </p:pic>
      <p:grpSp>
        <p:nvGrpSpPr>
          <p:cNvPr id="6" name="Nhóm 5">
            <a:extLst>
              <a:ext uri="{FF2B5EF4-FFF2-40B4-BE49-F238E27FC236}">
                <a16:creationId xmlns:a16="http://schemas.microsoft.com/office/drawing/2014/main" id="{ED1C6957-C25C-437F-DEE8-E81DEE3F9A42}"/>
              </a:ext>
            </a:extLst>
          </p:cNvPr>
          <p:cNvGrpSpPr/>
          <p:nvPr/>
        </p:nvGrpSpPr>
        <p:grpSpPr>
          <a:xfrm>
            <a:off x="10410647" y="1334311"/>
            <a:ext cx="5410200" cy="2133600"/>
            <a:chOff x="10410647" y="1334311"/>
            <a:chExt cx="5410200" cy="2133600"/>
          </a:xfrm>
        </p:grpSpPr>
        <p:sp>
          <p:nvSpPr>
            <p:cNvPr id="7" name="Bong bóng Lời nói: Hình bầu dục 6">
              <a:extLst>
                <a:ext uri="{FF2B5EF4-FFF2-40B4-BE49-F238E27FC236}">
                  <a16:creationId xmlns:a16="http://schemas.microsoft.com/office/drawing/2014/main" id="{EDAC1490-3578-AA05-C85B-744961308FD8}"/>
                </a:ext>
              </a:extLst>
            </p:cNvPr>
            <p:cNvSpPr/>
            <p:nvPr/>
          </p:nvSpPr>
          <p:spPr>
            <a:xfrm>
              <a:off x="10410647" y="1334311"/>
              <a:ext cx="5410200" cy="2133600"/>
            </a:xfrm>
            <a:prstGeom prst="wedgeEllipseCallou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18BC9EBD-8522-B70B-A571-2ECEC2223B08}"/>
                </a:ext>
              </a:extLst>
            </p:cNvPr>
            <p:cNvSpPr txBox="1"/>
            <p:nvPr/>
          </p:nvSpPr>
          <p:spPr>
            <a:xfrm>
              <a:off x="10562416" y="1919915"/>
              <a:ext cx="5173635" cy="820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Đây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là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bảng</a:t>
              </a:r>
              <a:r>
                <a: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AvantGarde" panose="00000400000000000000" pitchFamily="2" charset="0"/>
                  <a:cs typeface="Arial" panose="020B0604020202020204" pitchFamily="34" charset="0"/>
                </a:rPr>
                <a:t> chia 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198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3AA5E26F-07FB-DD70-24BF-4CA3B483C997}"/>
              </a:ext>
            </a:extLst>
          </p:cNvPr>
          <p:cNvSpPr txBox="1"/>
          <p:nvPr/>
        </p:nvSpPr>
        <p:spPr>
          <a:xfrm>
            <a:off x="4937919" y="23812"/>
            <a:ext cx="2971799" cy="8127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9 : 9 = 1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9 = 2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27 : 9 = 3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36 : 9 = 4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45 : 9 = 5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54 : 9 = 6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: 9 = 7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72 : 9 = 8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81 : 9 = 9</a:t>
            </a:r>
          </a:p>
          <a:p>
            <a:pPr>
              <a:lnSpc>
                <a:spcPct val="12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90 : 9 = 10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34536FA3-9E5E-6C6B-452F-B5486EE7A055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356" y="60213"/>
            <a:ext cx="935182" cy="857250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90479762-0C61-420A-F21B-CA6641BB868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174" y="827715"/>
            <a:ext cx="935182" cy="857250"/>
          </a:xfrm>
          <a:prstGeom prst="rect">
            <a:avLst/>
          </a:prstGeom>
        </p:spPr>
      </p:pic>
      <p:pic>
        <p:nvPicPr>
          <p:cNvPr id="6" name="Hình ảnh 5">
            <a:extLst>
              <a:ext uri="{FF2B5EF4-FFF2-40B4-BE49-F238E27FC236}">
                <a16:creationId xmlns:a16="http://schemas.microsoft.com/office/drawing/2014/main" id="{B33E4CCE-F9B8-9C69-9369-2F964275193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702" y="1610217"/>
            <a:ext cx="935182" cy="85725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87D4BCA-2A52-9495-3A25-813BCE05935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1" y="2431323"/>
            <a:ext cx="935182" cy="8572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CC1EBFB1-2356-2E0F-050F-D50F9299BE30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4920" y="3247065"/>
            <a:ext cx="935182" cy="857250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D1306A07-55DB-DEB6-B324-79C40B0D777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341" y="4017633"/>
            <a:ext cx="935182" cy="857250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51E33687-9A59-55DE-286B-0FE1721472A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5" y="4809165"/>
            <a:ext cx="935182" cy="85725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8F74EB10-CBB5-EEE6-71BB-26FE46159C0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21" y="5630840"/>
            <a:ext cx="935182" cy="857250"/>
          </a:xfrm>
          <a:prstGeom prst="rect">
            <a:avLst/>
          </a:prstGeom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07F70836-5640-321A-652B-DC1E1D129E1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902" y="6480325"/>
            <a:ext cx="935182" cy="85725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BBDC61F4-99D7-1F4D-33CD-E3CD4F44320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038" y="7250895"/>
            <a:ext cx="935182" cy="857250"/>
          </a:xfrm>
          <a:prstGeom prst="rect">
            <a:avLst/>
          </a:prstGeom>
        </p:spPr>
      </p:pic>
      <p:pic>
        <p:nvPicPr>
          <p:cNvPr id="14" name="Hình ảnh 13" descr="Ảnh có chứa mẫu họa, đồ họa véc-tơ&#10;&#10;Mô tả được tạo tự động">
            <a:extLst>
              <a:ext uri="{FF2B5EF4-FFF2-40B4-BE49-F238E27FC236}">
                <a16:creationId xmlns:a16="http://schemas.microsoft.com/office/drawing/2014/main" id="{39A99125-53FC-9970-53F9-1CC210C229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519" y="3733800"/>
            <a:ext cx="5098951" cy="4075538"/>
          </a:xfrm>
          <a:prstGeom prst="rect">
            <a:avLst/>
          </a:prstGeom>
        </p:spPr>
      </p:pic>
      <p:sp>
        <p:nvSpPr>
          <p:cNvPr id="15" name="Bong bóng Lời nói: Hình bầu dục 14">
            <a:extLst>
              <a:ext uri="{FF2B5EF4-FFF2-40B4-BE49-F238E27FC236}">
                <a16:creationId xmlns:a16="http://schemas.microsoft.com/office/drawing/2014/main" id="{EA92FE39-A085-DBBE-20A3-55FCBA870A55}"/>
              </a:ext>
            </a:extLst>
          </p:cNvPr>
          <p:cNvSpPr/>
          <p:nvPr/>
        </p:nvSpPr>
        <p:spPr>
          <a:xfrm>
            <a:off x="9094500" y="2130908"/>
            <a:ext cx="4953000" cy="1648526"/>
          </a:xfrm>
          <a:prstGeom prst="wedgeEllipseCallout">
            <a:avLst>
              <a:gd name="adj1" fmla="val 20152"/>
              <a:gd name="adj2" fmla="val 73782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8550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8C89D355-3E83-1D48-FDD2-7B0A986D6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42EF07E6-0AB1-7C85-C5D4-64BFED873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945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>
            <a:extLst>
              <a:ext uri="{FF2B5EF4-FFF2-40B4-BE49-F238E27FC236}">
                <a16:creationId xmlns:a16="http://schemas.microsoft.com/office/drawing/2014/main" id="{B0DBECBE-205E-E385-4E8F-F649337232BF}"/>
              </a:ext>
            </a:extLst>
          </p:cNvPr>
          <p:cNvSpPr txBox="1"/>
          <p:nvPr/>
        </p:nvSpPr>
        <p:spPr>
          <a:xfrm>
            <a:off x="1282745" y="396339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a)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Tính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nhẩm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711E8FAC-4190-B2EE-E54E-CF9A4CDD81A6}"/>
              </a:ext>
            </a:extLst>
          </p:cNvPr>
          <p:cNvGrpSpPr/>
          <p:nvPr/>
        </p:nvGrpSpPr>
        <p:grpSpPr>
          <a:xfrm>
            <a:off x="424702" y="327581"/>
            <a:ext cx="838199" cy="838199"/>
            <a:chOff x="7681119" y="396339"/>
            <a:chExt cx="1203861" cy="1203861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CAE93A91-7B46-C7AA-F843-6A29701030A9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Hình Bầu dục 6">
              <a:extLst>
                <a:ext uri="{FF2B5EF4-FFF2-40B4-BE49-F238E27FC236}">
                  <a16:creationId xmlns:a16="http://schemas.microsoft.com/office/drawing/2014/main" id="{46176736-00B8-7F5A-2F58-FA9222DECDDC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/>
                <a:t>1</a:t>
              </a:r>
            </a:p>
          </p:txBody>
        </p:sp>
      </p:grpSp>
      <p:sp>
        <p:nvSpPr>
          <p:cNvPr id="36" name="TextBox 11">
            <a:extLst>
              <a:ext uri="{FF2B5EF4-FFF2-40B4-BE49-F238E27FC236}">
                <a16:creationId xmlns:a16="http://schemas.microsoft.com/office/drawing/2014/main" id="{BFC5B124-9531-9E61-87F5-A015CCAF1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160948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61A83E97-A562-3C98-1A91-C60C9CEFA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271334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38" name="TextBox 13">
            <a:extLst>
              <a:ext uri="{FF2B5EF4-FFF2-40B4-BE49-F238E27FC236}">
                <a16:creationId xmlns:a16="http://schemas.microsoft.com/office/drawing/2014/main" id="{91F68AB6-66C4-5E33-FB56-2E4573C76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2221" y="3817203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</a:t>
            </a:r>
          </a:p>
        </p:txBody>
      </p:sp>
      <p:sp>
        <p:nvSpPr>
          <p:cNvPr id="39" name="TextBox 14">
            <a:extLst>
              <a:ext uri="{FF2B5EF4-FFF2-40B4-BE49-F238E27FC236}">
                <a16:creationId xmlns:a16="http://schemas.microsoft.com/office/drawing/2014/main" id="{2DC095F6-2508-6ABD-BFC2-01F8C04656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1526847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0" name="TextBox 15">
            <a:extLst>
              <a:ext uri="{FF2B5EF4-FFF2-40B4-BE49-F238E27FC236}">
                <a16:creationId xmlns:a16="http://schemas.microsoft.com/office/drawing/2014/main" id="{EE61A816-A236-4FEF-CD97-E9314ACC95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263414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1" name="TextBox 16">
            <a:extLst>
              <a:ext uri="{FF2B5EF4-FFF2-40B4-BE49-F238E27FC236}">
                <a16:creationId xmlns:a16="http://schemas.microsoft.com/office/drawing/2014/main" id="{707B9E6A-3586-F2B2-0F38-7DB38C066A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7871" y="3741443"/>
            <a:ext cx="140134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10</a:t>
            </a:r>
          </a:p>
        </p:txBody>
      </p:sp>
      <p:sp>
        <p:nvSpPr>
          <p:cNvPr id="42" name="TextBox 17">
            <a:extLst>
              <a:ext uri="{FF2B5EF4-FFF2-40B4-BE49-F238E27FC236}">
                <a16:creationId xmlns:a16="http://schemas.microsoft.com/office/drawing/2014/main" id="{4DCE257F-CD72-F827-8881-6D6367F827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151569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4381660C-F5BB-EA62-FF83-420BC3983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260114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44" name="TextBox 19">
            <a:extLst>
              <a:ext uri="{FF2B5EF4-FFF2-40B4-BE49-F238E27FC236}">
                <a16:creationId xmlns:a16="http://schemas.microsoft.com/office/drawing/2014/main" id="{179D2C6F-2377-7973-2A48-0FE21DF76E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03946" y="3686595"/>
            <a:ext cx="105830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450975" eaLnBrk="0" fontAlgn="base" hangingPunct="0">
              <a:spcBef>
                <a:spcPct val="0"/>
              </a:spcBef>
              <a:spcAft>
                <a:spcPct val="0"/>
              </a:spcAft>
              <a:defRPr sz="2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8</a:t>
            </a:r>
          </a:p>
        </p:txBody>
      </p:sp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84444081-7173-788C-8317-9D0020A89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5" t="27276" r="76199" b="37530"/>
          <a:stretch/>
        </p:blipFill>
        <p:spPr>
          <a:xfrm>
            <a:off x="1626251" y="1617788"/>
            <a:ext cx="1828800" cy="2954212"/>
          </a:xfrm>
          <a:prstGeom prst="rect">
            <a:avLst/>
          </a:prstGeom>
        </p:spPr>
      </p:pic>
      <p:pic>
        <p:nvPicPr>
          <p:cNvPr id="8" name="Hình ảnh 7" descr="Ảnh có chứa bàn&#10;&#10;Mô tả được tạo tự động">
            <a:extLst>
              <a:ext uri="{FF2B5EF4-FFF2-40B4-BE49-F238E27FC236}">
                <a16:creationId xmlns:a16="http://schemas.microsoft.com/office/drawing/2014/main" id="{670C8F2C-5276-2D73-99A6-F3F39A0EB5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95" t="27059" r="46339" b="37746"/>
          <a:stretch/>
        </p:blipFill>
        <p:spPr>
          <a:xfrm>
            <a:off x="6200698" y="1617788"/>
            <a:ext cx="1828800" cy="2954212"/>
          </a:xfrm>
          <a:prstGeom prst="rect">
            <a:avLst/>
          </a:prstGeom>
        </p:spPr>
      </p:pic>
      <p:pic>
        <p:nvPicPr>
          <p:cNvPr id="12" name="Hình ảnh 11" descr="Ảnh có chứa bàn&#10;&#10;Mô tả được tạo tự động">
            <a:extLst>
              <a:ext uri="{FF2B5EF4-FFF2-40B4-BE49-F238E27FC236}">
                <a16:creationId xmlns:a16="http://schemas.microsoft.com/office/drawing/2014/main" id="{95B5DB18-3F1C-DCBB-E84C-96AB4E3B5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57" t="26894" r="16577" b="37912"/>
          <a:stretch/>
        </p:blipFill>
        <p:spPr>
          <a:xfrm>
            <a:off x="10775145" y="1503220"/>
            <a:ext cx="1828800" cy="2954212"/>
          </a:xfrm>
          <a:prstGeom prst="rect">
            <a:avLst/>
          </a:prstGeom>
        </p:spPr>
      </p:pic>
      <p:pic>
        <p:nvPicPr>
          <p:cNvPr id="14" name="Hình ảnh 13" descr="Ảnh có chứa bàn&#10;&#10;Mô tả được tạo tự động">
            <a:extLst>
              <a:ext uri="{FF2B5EF4-FFF2-40B4-BE49-F238E27FC236}">
                <a16:creationId xmlns:a16="http://schemas.microsoft.com/office/drawing/2014/main" id="{D62D5D02-F131-5351-59A5-1EB52685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6" t="66759" r="6692" b="10903"/>
          <a:stretch/>
        </p:blipFill>
        <p:spPr>
          <a:xfrm>
            <a:off x="1207263" y="5338309"/>
            <a:ext cx="13862112" cy="1443491"/>
          </a:xfrm>
          <a:prstGeom prst="rect">
            <a:avLst/>
          </a:prstGeom>
        </p:spPr>
      </p:pic>
      <p:sp>
        <p:nvSpPr>
          <p:cNvPr id="15" name="TextBox 10">
            <a:extLst>
              <a:ext uri="{FF2B5EF4-FFF2-40B4-BE49-F238E27FC236}">
                <a16:creationId xmlns:a16="http://schemas.microsoft.com/office/drawing/2014/main" id="{6ABBD5CB-983F-DE53-628D-CB5D8C51998D}"/>
              </a:ext>
            </a:extLst>
          </p:cNvPr>
          <p:cNvSpPr txBox="1"/>
          <p:nvPr/>
        </p:nvSpPr>
        <p:spPr>
          <a:xfrm>
            <a:off x="1282745" y="4433206"/>
            <a:ext cx="10970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Tính: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277601B0-7371-00FA-76AA-371C3E10C930}"/>
              </a:ext>
            </a:extLst>
          </p:cNvPr>
          <p:cNvSpPr/>
          <p:nvPr/>
        </p:nvSpPr>
        <p:spPr>
          <a:xfrm>
            <a:off x="1287880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90 kg : 9 = 10 kg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956497E-F069-2D86-8FEF-13FEA1AD9CF7}"/>
              </a:ext>
            </a:extLst>
          </p:cNvPr>
          <p:cNvSpPr/>
          <p:nvPr/>
        </p:nvSpPr>
        <p:spPr>
          <a:xfrm>
            <a:off x="6534262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63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: 9 = 7 </a:t>
            </a: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endParaRPr lang="en-US" sz="3200" b="1" i="1" dirty="0">
              <a:solidFill>
                <a:schemeClr val="tx1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AAF1D659-5A02-5CBE-A9BC-E6405E73F8CD}"/>
              </a:ext>
            </a:extLst>
          </p:cNvPr>
          <p:cNvSpPr/>
          <p:nvPr/>
        </p:nvSpPr>
        <p:spPr>
          <a:xfrm>
            <a:off x="11968626" y="5501983"/>
            <a:ext cx="3581400" cy="1166449"/>
          </a:xfrm>
          <a:prstGeom prst="roundRect">
            <a:avLst>
              <a:gd name="adj" fmla="val 27642"/>
            </a:avLst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1A6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9 dm : 9 = 1 dm</a:t>
            </a:r>
            <a:endParaRPr lang="en-US" sz="3200" i="1">
              <a:solidFill>
                <a:schemeClr val="tx1"/>
              </a:solidFill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15" grpId="0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 descr="Ảnh có chứa bàn&#10;&#10;Mô tả được tạo tự động">
            <a:extLst>
              <a:ext uri="{FF2B5EF4-FFF2-40B4-BE49-F238E27FC236}">
                <a16:creationId xmlns:a16="http://schemas.microsoft.com/office/drawing/2014/main" id="{10205274-0E90-24D0-4F58-BBE8679ABA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2" t="30200" r="15016" b="25507"/>
          <a:stretch/>
        </p:blipFill>
        <p:spPr>
          <a:xfrm>
            <a:off x="16134" y="2495927"/>
            <a:ext cx="16244370" cy="3371473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6FA0D4-AA50-7AD4-1138-26D2DE158253}"/>
              </a:ext>
            </a:extLst>
          </p:cNvPr>
          <p:cNvSpPr/>
          <p:nvPr/>
        </p:nvSpPr>
        <p:spPr>
          <a:xfrm>
            <a:off x="8824119" y="4474703"/>
            <a:ext cx="12192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23F45C8D-EF9E-9EE0-3BCD-9B35DCE1017F}"/>
              </a:ext>
            </a:extLst>
          </p:cNvPr>
          <p:cNvSpPr/>
          <p:nvPr/>
        </p:nvSpPr>
        <p:spPr>
          <a:xfrm>
            <a:off x="10576719" y="4474703"/>
            <a:ext cx="151591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4FECE-FC31-F345-1348-069C3F39931F}"/>
              </a:ext>
            </a:extLst>
          </p:cNvPr>
          <p:cNvSpPr/>
          <p:nvPr/>
        </p:nvSpPr>
        <p:spPr>
          <a:xfrm>
            <a:off x="12602920" y="4474703"/>
            <a:ext cx="1425907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7BD9B4C1-5A3B-48C7-F0E9-FA31CD59A259}"/>
              </a:ext>
            </a:extLst>
          </p:cNvPr>
          <p:cNvSpPr/>
          <p:nvPr/>
        </p:nvSpPr>
        <p:spPr>
          <a:xfrm>
            <a:off x="14539119" y="4474703"/>
            <a:ext cx="1219200" cy="8683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6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" name="TextBox 10">
            <a:extLst>
              <a:ext uri="{FF2B5EF4-FFF2-40B4-BE49-F238E27FC236}">
                <a16:creationId xmlns:a16="http://schemas.microsoft.com/office/drawing/2014/main" id="{D3C4BCD4-C842-E7E1-6A7B-7BCEA0B33B70}"/>
              </a:ext>
            </a:extLst>
          </p:cNvPr>
          <p:cNvSpPr txBox="1"/>
          <p:nvPr/>
        </p:nvSpPr>
        <p:spPr>
          <a:xfrm>
            <a:off x="1866298" y="443635"/>
            <a:ext cx="230962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>
                <a:solidFill>
                  <a:srgbClr val="2E348D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  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2E348D"/>
              </a:solidFill>
              <a:effectLst/>
              <a:uLnTx/>
              <a:uFillTx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grpSp>
        <p:nvGrpSpPr>
          <p:cNvPr id="8" name="Nhóm 7">
            <a:extLst>
              <a:ext uri="{FF2B5EF4-FFF2-40B4-BE49-F238E27FC236}">
                <a16:creationId xmlns:a16="http://schemas.microsoft.com/office/drawing/2014/main" id="{D66A36B9-7BCC-441F-0CF3-A160A2288399}"/>
              </a:ext>
            </a:extLst>
          </p:cNvPr>
          <p:cNvGrpSpPr/>
          <p:nvPr/>
        </p:nvGrpSpPr>
        <p:grpSpPr>
          <a:xfrm>
            <a:off x="424702" y="327581"/>
            <a:ext cx="1279663" cy="1279663"/>
            <a:chOff x="7681119" y="396339"/>
            <a:chExt cx="1203861" cy="1203861"/>
          </a:xfrm>
        </p:grpSpPr>
        <p:sp>
          <p:nvSpPr>
            <p:cNvPr id="9" name="Hình Bầu dục 8">
              <a:extLst>
                <a:ext uri="{FF2B5EF4-FFF2-40B4-BE49-F238E27FC236}">
                  <a16:creationId xmlns:a16="http://schemas.microsoft.com/office/drawing/2014/main" id="{F57227CA-A465-C61F-E195-1457B88D8B7E}"/>
                </a:ext>
              </a:extLst>
            </p:cNvPr>
            <p:cNvSpPr/>
            <p:nvPr/>
          </p:nvSpPr>
          <p:spPr>
            <a:xfrm>
              <a:off x="7681119" y="396339"/>
              <a:ext cx="1203861" cy="1203861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ình Bầu dục 9">
              <a:extLst>
                <a:ext uri="{FF2B5EF4-FFF2-40B4-BE49-F238E27FC236}">
                  <a16:creationId xmlns:a16="http://schemas.microsoft.com/office/drawing/2014/main" id="{4B05C8AF-D47F-74C3-3DBF-17D2EAB8C9F8}"/>
                </a:ext>
              </a:extLst>
            </p:cNvPr>
            <p:cNvSpPr/>
            <p:nvPr/>
          </p:nvSpPr>
          <p:spPr>
            <a:xfrm>
              <a:off x="7790298" y="505518"/>
              <a:ext cx="985501" cy="985501"/>
            </a:xfrm>
            <a:prstGeom prst="ellipse">
              <a:avLst/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/>
                <a:t>2</a:t>
              </a:r>
            </a:p>
          </p:txBody>
        </p:sp>
      </p:grp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1B5BE6BD-3BCB-756B-C95D-8A57288490E3}"/>
              </a:ext>
            </a:extLst>
          </p:cNvPr>
          <p:cNvSpPr/>
          <p:nvPr/>
        </p:nvSpPr>
        <p:spPr>
          <a:xfrm>
            <a:off x="1799194" y="347901"/>
            <a:ext cx="1279663" cy="1279663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261</Words>
  <Application>Microsoft Office PowerPoint</Application>
  <PresentationFormat>Custom</PresentationFormat>
  <Paragraphs>72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Arial-Rounded</vt:lpstr>
      <vt:lpstr>AvantGarde</vt:lpstr>
      <vt:lpstr>Calibri</vt:lpstr>
      <vt:lpstr>SVN-Poky's</vt:lpstr>
      <vt:lpstr>SVN-Ziclets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Đào Thị Minh Phượng</cp:lastModifiedBy>
  <cp:revision>250</cp:revision>
  <dcterms:created xsi:type="dcterms:W3CDTF">2022-07-10T01:37:20Z</dcterms:created>
  <dcterms:modified xsi:type="dcterms:W3CDTF">2022-10-23T06:39:22Z</dcterms:modified>
</cp:coreProperties>
</file>