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57" r:id="rId3"/>
    <p:sldId id="283" r:id="rId4"/>
    <p:sldId id="279" r:id="rId5"/>
    <p:sldId id="271" r:id="rId6"/>
    <p:sldId id="273" r:id="rId7"/>
    <p:sldId id="281" r:id="rId8"/>
    <p:sldId id="277" r:id="rId9"/>
    <p:sldId id="286" r:id="rId10"/>
    <p:sldId id="274" r:id="rId11"/>
    <p:sldId id="280" r:id="rId12"/>
    <p:sldId id="282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55" autoAdjust="0"/>
  </p:normalViewPr>
  <p:slideViewPr>
    <p:cSldViewPr>
      <p:cViewPr varScale="1">
        <p:scale>
          <a:sx n="43" d="100"/>
          <a:sy n="43" d="100"/>
        </p:scale>
        <p:origin x="318" y="66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5D7119-7A58-53EA-71CA-88D2729F4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4AC77-300A-17AD-E59B-3E0EFDBDEC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C54C0-FB61-456D-B766-4DE164681FFD}" type="datetimeFigureOut">
              <a:rPr lang="en-US"/>
              <a:pPr>
                <a:defRPr/>
              </a:pPr>
              <a:t>10/23/2022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120DE1-C70A-AEBB-FA98-6BE72F64B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3232D6-ADB9-FB6F-F387-42A423EC7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563B7-63BB-BDCC-116D-A7F3F4AC74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FC4A1-3DBA-CCB6-4786-3C363E8EA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C4465D-7770-4F34-B433-C3C0DBE57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1F5ED535-7319-12ED-7C5F-4C84C4459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295AF90-455E-A6F8-CC4B-2CC7E37D3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138C905-99BE-C068-AE3F-4B796F926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43382-09FD-48EA-ACD1-08847EAAD95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150D256-D1F5-B32B-E7DA-1BEFA0F4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F039761-D2BD-D67E-85C9-293835CB9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7D0C87-CCA4-F441-70ED-F0157A4D6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618C96-49E8-45A0-BEF0-61401CEC2CD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39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1836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CBF888D-24F5-15E6-07BB-CBDDABBBC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AC7C593-E094-4000-25E3-7D9358ABA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6DBC91A-87BF-9B26-DE6F-49777322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448782-0690-420F-9905-F35D28DC2937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45463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8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3EB2DF3-328C-7C29-B569-5C8D0D2B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6414" y="4190309"/>
            <a:ext cx="5839640" cy="4953691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805901B-6E63-D820-7E45-C987EECF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9" y="-153091"/>
            <a:ext cx="11577460" cy="70866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A167636-F967-3B12-F7CC-26C20081799D}"/>
              </a:ext>
            </a:extLst>
          </p:cNvPr>
          <p:cNvSpPr txBox="1"/>
          <p:nvPr/>
        </p:nvSpPr>
        <p:spPr>
          <a:xfrm>
            <a:off x="6749069" y="1980509"/>
            <a:ext cx="76096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tế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chia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lang="en-US" sz="6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8.</a:t>
            </a:r>
            <a:endParaRPr lang="en-US" sz="6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0A8DF70-B533-8D5C-53C1-23850985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A6328E1-FEE9-CC36-B2CF-696445EB8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956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B049F27-7C5F-6C9D-8D3D-027C8039A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2971800"/>
            <a:ext cx="7071029" cy="5248275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8506AFC-3ADB-1CB2-2ACE-6DCB7E27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9" y="1405953"/>
            <a:ext cx="9601200" cy="3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E379C1C-21FF-C013-A3F9-FA2CBC0D7981}"/>
              </a:ext>
            </a:extLst>
          </p:cNvPr>
          <p:cNvGrpSpPr/>
          <p:nvPr/>
        </p:nvGrpSpPr>
        <p:grpSpPr>
          <a:xfrm>
            <a:off x="8862265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C437EDD-90A9-E3C4-F8FD-0F61F9D1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138732C-BAEF-6388-9A78-0661918F36B9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B4263CD-5D7B-CE0D-7384-912CFDF25512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FC6086DD-9481-9E11-C971-F1F47EE8B3ED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38C8E303-6346-99B4-6030-01BC4EB3ACC8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D667B145-D509-1E38-9C39-8EC6DF722D7C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5923B546-FD1C-BB1A-B7D4-C787BAB7B547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BC5DA94-9352-6548-746E-0FBD5DADB920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B470D3E5-F158-6906-BFCB-392A3CDE65CF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C4C1CBF-BF14-1D9D-0116-3BC3894A8E8B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06DF7A4-6931-FCDF-C8E2-E7DE2FD5308E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3745368-146C-592A-4627-1A531E277D0D}"/>
              </a:ext>
            </a:extLst>
          </p:cNvPr>
          <p:cNvGrpSpPr/>
          <p:nvPr/>
        </p:nvGrpSpPr>
        <p:grpSpPr>
          <a:xfrm>
            <a:off x="11778889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30486ED4-6151-7B4D-9D1E-ADCAABD541F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FFFA4D39-0240-DD31-7788-D2918FF05BDF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9409475-7EA0-55DE-6C8D-1F2C9E6C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519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24EF971-D2DB-C8D2-FF4E-9DBA0AA78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56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37AA464A-12FB-455F-5387-110683AAF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152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1469570-44F7-13F6-E231-FB4328F8066F}"/>
              </a:ext>
            </a:extLst>
          </p:cNvPr>
          <p:cNvSpPr/>
          <p:nvPr/>
        </p:nvSpPr>
        <p:spPr>
          <a:xfrm>
            <a:off x="13582605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C67B265-9C55-3439-CEBE-CB27A1BEAF01}"/>
              </a:ext>
            </a:extLst>
          </p:cNvPr>
          <p:cNvSpPr txBox="1"/>
          <p:nvPr/>
        </p:nvSpPr>
        <p:spPr>
          <a:xfrm>
            <a:off x="5696826" y="6364816"/>
            <a:ext cx="4091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8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40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8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77E609B0-4D41-2394-BC06-CB770B68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756380A-5511-1F85-32F1-BB1C8E5A9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1530D851-4B3F-62F6-C57E-2109FDE82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t="13904" r="74897" b="62977"/>
          <a:stretch/>
        </p:blipFill>
        <p:spPr>
          <a:xfrm>
            <a:off x="152400" y="81483"/>
            <a:ext cx="2804319" cy="1290117"/>
          </a:xfrm>
          <a:prstGeom prst="rect">
            <a:avLst/>
          </a:prstGeom>
        </p:spPr>
      </p:pic>
      <p:pic>
        <p:nvPicPr>
          <p:cNvPr id="6" name="Hình ảnh 5" descr="Ảnh có chứa bàn&#10;&#10;Mô tả được tạo tự động">
            <a:extLst>
              <a:ext uri="{FF2B5EF4-FFF2-40B4-BE49-F238E27FC236}">
                <a16:creationId xmlns:a16="http://schemas.microsoft.com/office/drawing/2014/main" id="{F1136091-6CE6-904D-C28B-79C56EC36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39768" r="13294" b="16868"/>
          <a:stretch/>
        </p:blipFill>
        <p:spPr>
          <a:xfrm>
            <a:off x="-15081" y="1917699"/>
            <a:ext cx="16078200" cy="32759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ED819B-5C6B-8AE2-18F6-9054ED73AD40}"/>
              </a:ext>
            </a:extLst>
          </p:cNvPr>
          <p:cNvSpPr/>
          <p:nvPr/>
        </p:nvSpPr>
        <p:spPr>
          <a:xfrm>
            <a:off x="9052719" y="3657600"/>
            <a:ext cx="1114656" cy="10522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8C1FF-EBC0-C734-0C9B-D93EBB8DB215}"/>
              </a:ext>
            </a:extLst>
          </p:cNvPr>
          <p:cNvSpPr/>
          <p:nvPr/>
        </p:nvSpPr>
        <p:spPr>
          <a:xfrm>
            <a:off x="10835322" y="3657600"/>
            <a:ext cx="1116808" cy="10522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1A2274-F1E4-9E80-E866-887A1D493758}"/>
              </a:ext>
            </a:extLst>
          </p:cNvPr>
          <p:cNvSpPr/>
          <p:nvPr/>
        </p:nvSpPr>
        <p:spPr>
          <a:xfrm>
            <a:off x="12620077" y="3657600"/>
            <a:ext cx="1114656" cy="10544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A96F06-ABFE-2D19-B772-FCD8C7339192}"/>
              </a:ext>
            </a:extLst>
          </p:cNvPr>
          <p:cNvSpPr/>
          <p:nvPr/>
        </p:nvSpPr>
        <p:spPr>
          <a:xfrm>
            <a:off x="14402681" y="3657600"/>
            <a:ext cx="1116807" cy="10522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7F554F56-5218-9FE3-9731-3E4D0BAF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7" t="82847" r="33291" b="6001"/>
          <a:stretch/>
        </p:blipFill>
        <p:spPr>
          <a:xfrm>
            <a:off x="4823619" y="6301793"/>
            <a:ext cx="6629400" cy="155067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7CB82C-1F6C-EAA6-B36F-A29179B51F87}"/>
              </a:ext>
            </a:extLst>
          </p:cNvPr>
          <p:cNvSpPr/>
          <p:nvPr/>
        </p:nvSpPr>
        <p:spPr>
          <a:xfrm>
            <a:off x="5176678" y="6506635"/>
            <a:ext cx="1124811" cy="1172620"/>
          </a:xfrm>
          <a:prstGeom prst="roundRect">
            <a:avLst>
              <a:gd name="adj" fmla="val 10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06F001-F7BC-5463-402B-56F4798B70C3}"/>
              </a:ext>
            </a:extLst>
          </p:cNvPr>
          <p:cNvSpPr/>
          <p:nvPr/>
        </p:nvSpPr>
        <p:spPr>
          <a:xfrm>
            <a:off x="7985918" y="6506634"/>
            <a:ext cx="1172620" cy="1172620"/>
          </a:xfrm>
          <a:prstGeom prst="roundRect">
            <a:avLst>
              <a:gd name="adj" fmla="val 9961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56F27E-9A86-493A-E7D9-93485679EC00}"/>
              </a:ext>
            </a:extLst>
          </p:cNvPr>
          <p:cNvSpPr/>
          <p:nvPr/>
        </p:nvSpPr>
        <p:spPr>
          <a:xfrm>
            <a:off x="10043319" y="6506634"/>
            <a:ext cx="1172620" cy="1175170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9FB1711-E2BD-05CC-4240-B77E0B5D2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4273" r="34625" b="84753"/>
          <a:stretch/>
        </p:blipFill>
        <p:spPr>
          <a:xfrm>
            <a:off x="0" y="0"/>
            <a:ext cx="9357519" cy="97861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465D230-203C-632E-FEF6-FC8B7887B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17494" r="18837" b="19857"/>
          <a:stretch/>
        </p:blipFill>
        <p:spPr>
          <a:xfrm>
            <a:off x="1621081" y="885268"/>
            <a:ext cx="13034477" cy="5510507"/>
          </a:xfrm>
          <a:prstGeom prst="roundRect">
            <a:avLst>
              <a:gd name="adj" fmla="val 1263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ECC0776-D94D-973E-FC5E-5EDFD60FE2CB}"/>
              </a:ext>
            </a:extLst>
          </p:cNvPr>
          <p:cNvSpPr/>
          <p:nvPr/>
        </p:nvSpPr>
        <p:spPr>
          <a:xfrm>
            <a:off x="6573678" y="6509174"/>
            <a:ext cx="1172620" cy="11726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F30073-78BF-A9A5-898D-30FA0184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7457D8D-7787-A956-37CF-E1300C870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752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>
            <a:extLst>
              <a:ext uri="{FF2B5EF4-FFF2-40B4-BE49-F238E27FC236}">
                <a16:creationId xmlns:a16="http://schemas.microsoft.com/office/drawing/2014/main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 b="86913"/>
          <a:stretch>
            <a:fillRect/>
          </a:stretch>
        </p:blipFill>
        <p:spPr bwMode="auto">
          <a:xfrm>
            <a:off x="0" y="0"/>
            <a:ext cx="10969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97F74-0615-60F7-129C-30793E00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73" y="63278"/>
            <a:ext cx="1424694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lau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các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cửa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của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tòa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người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ta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làm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mới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xong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Nếu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thay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rô-bốt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lau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thì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thời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gian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giảm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lần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rô-bốt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hoàn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việc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lau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cửa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39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altLang="en-US" sz="39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A4BC963-6BA8-E92B-8941-E4D56085C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29752" r="5762" b="8570"/>
          <a:stretch/>
        </p:blipFill>
        <p:spPr>
          <a:xfrm>
            <a:off x="753846" y="2556268"/>
            <a:ext cx="14768945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615E9A65-99AB-79FF-9405-0D64565012F2}"/>
              </a:ext>
            </a:extLst>
          </p:cNvPr>
          <p:cNvCxnSpPr>
            <a:cxnSpLocks/>
          </p:cNvCxnSpPr>
          <p:nvPr/>
        </p:nvCxnSpPr>
        <p:spPr>
          <a:xfrm>
            <a:off x="9509919" y="6096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A00A36C1-4E28-43C5-354E-4B0ABBBD78BC}"/>
              </a:ext>
            </a:extLst>
          </p:cNvPr>
          <p:cNvCxnSpPr>
            <a:cxnSpLocks/>
          </p:cNvCxnSpPr>
          <p:nvPr/>
        </p:nvCxnSpPr>
        <p:spPr>
          <a:xfrm>
            <a:off x="13853319" y="716117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44943593-A992-0653-6518-3B508F841BD4}"/>
              </a:ext>
            </a:extLst>
          </p:cNvPr>
          <p:cNvCxnSpPr>
            <a:cxnSpLocks/>
          </p:cNvCxnSpPr>
          <p:nvPr/>
        </p:nvCxnSpPr>
        <p:spPr>
          <a:xfrm>
            <a:off x="7019848" y="1219200"/>
            <a:ext cx="22614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648B16C2-042E-0297-6613-17382C752B10}"/>
              </a:ext>
            </a:extLst>
          </p:cNvPr>
          <p:cNvCxnSpPr>
            <a:cxnSpLocks/>
          </p:cNvCxnSpPr>
          <p:nvPr/>
        </p:nvCxnSpPr>
        <p:spPr>
          <a:xfrm flipH="1">
            <a:off x="14158119" y="1231512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C8ECE58-AF2C-DB58-3FB8-946AED404CB0}"/>
              </a:ext>
            </a:extLst>
          </p:cNvPr>
          <p:cNvCxnSpPr>
            <a:cxnSpLocks/>
          </p:cNvCxnSpPr>
          <p:nvPr/>
        </p:nvCxnSpPr>
        <p:spPr>
          <a:xfrm>
            <a:off x="1889919" y="182880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ED2DC77D-7C1C-ECB7-A307-21EFB76773D3}"/>
              </a:ext>
            </a:extLst>
          </p:cNvPr>
          <p:cNvCxnSpPr>
            <a:cxnSpLocks/>
          </p:cNvCxnSpPr>
          <p:nvPr/>
        </p:nvCxnSpPr>
        <p:spPr>
          <a:xfrm>
            <a:off x="4328319" y="1893699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9">
            <a:extLst>
              <a:ext uri="{FF2B5EF4-FFF2-40B4-BE49-F238E27FC236}">
                <a16:creationId xmlns:a16="http://schemas.microsoft.com/office/drawing/2014/main" id="{93A4BEEF-DC93-4E8D-6A00-C0304C08C476}"/>
              </a:ext>
            </a:extLst>
          </p:cNvPr>
          <p:cNvCxnSpPr>
            <a:cxnSpLocks/>
          </p:cNvCxnSpPr>
          <p:nvPr/>
        </p:nvCxnSpPr>
        <p:spPr>
          <a:xfrm>
            <a:off x="14470647" y="1871397"/>
            <a:ext cx="9066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9">
            <a:extLst>
              <a:ext uri="{FF2B5EF4-FFF2-40B4-BE49-F238E27FC236}">
                <a16:creationId xmlns:a16="http://schemas.microsoft.com/office/drawing/2014/main" id="{4163ABEF-5724-6408-4AF5-C89893B8F703}"/>
              </a:ext>
            </a:extLst>
          </p:cNvPr>
          <p:cNvCxnSpPr>
            <a:cxnSpLocks/>
          </p:cNvCxnSpPr>
          <p:nvPr/>
        </p:nvCxnSpPr>
        <p:spPr>
          <a:xfrm>
            <a:off x="1130373" y="2461333"/>
            <a:ext cx="22073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2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>
            <a:extLst>
              <a:ext uri="{FF2B5EF4-FFF2-40B4-BE49-F238E27FC236}">
                <a16:creationId xmlns:a16="http://schemas.microsoft.com/office/drawing/2014/main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2067" r="92067" b="86913"/>
          <a:stretch/>
        </p:blipFill>
        <p:spPr bwMode="auto">
          <a:xfrm>
            <a:off x="61119" y="15240"/>
            <a:ext cx="11736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A1AF45-6F5F-29FC-A2FC-2A8EBADE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388" y="957125"/>
            <a:ext cx="26533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Bài</a:t>
            </a:r>
            <a:r>
              <a:rPr lang="en-US" altLang="en-US" sz="4400" b="1" u="sng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giải</a:t>
            </a:r>
            <a:endParaRPr lang="en-US" altLang="en-US" sz="4400" b="1" u="sng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58643D1E-76E6-AAD7-331C-5100A348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057400"/>
            <a:ext cx="13792200" cy="334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Rô-bốt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hoàn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thành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việc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lau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kính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8 =  5 (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            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Đáp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5 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giờ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Hình ảnh 4">
            <a:extLst>
              <a:ext uri="{FF2B5EF4-FFF2-40B4-BE49-F238E27FC236}">
                <a16:creationId xmlns:a16="http://schemas.microsoft.com/office/drawing/2014/main" id="{C2609766-6B88-68BB-6820-0AE445173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29752" r="5762" b="8570"/>
          <a:stretch/>
        </p:blipFill>
        <p:spPr>
          <a:xfrm>
            <a:off x="2347119" y="5806627"/>
            <a:ext cx="10881519" cy="344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3624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131</Words>
  <Application>Microsoft Office PowerPoint</Application>
  <PresentationFormat>Custom</PresentationFormat>
  <Paragraphs>33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SVN-Poky's</vt:lpstr>
      <vt:lpstr>SVN-Ziclets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252</cp:revision>
  <dcterms:created xsi:type="dcterms:W3CDTF">2022-07-10T01:37:20Z</dcterms:created>
  <dcterms:modified xsi:type="dcterms:W3CDTF">2022-10-23T06:33:06Z</dcterms:modified>
</cp:coreProperties>
</file>