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305" r:id="rId3"/>
    <p:sldId id="300" r:id="rId4"/>
    <p:sldId id="302" r:id="rId5"/>
    <p:sldId id="308" r:id="rId6"/>
    <p:sldId id="306" r:id="rId7"/>
    <p:sldId id="259" r:id="rId8"/>
    <p:sldId id="261" r:id="rId9"/>
    <p:sldId id="258" r:id="rId10"/>
    <p:sldId id="269" r:id="rId11"/>
    <p:sldId id="263" r:id="rId12"/>
    <p:sldId id="262" r:id="rId13"/>
    <p:sldId id="29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66"/>
    <a:srgbClr val="000099"/>
    <a:srgbClr val="003300"/>
    <a:srgbClr val="FF3399"/>
    <a:srgbClr val="0000FF"/>
    <a:srgbClr val="66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43851-3C47-457B-BF30-A2126E36DAC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A5643-D80D-4442-901E-0F66CF5C6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48AE1925-9689-4BBF-B7E9-3D8E232A46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5497753-8791-44E3-979A-73C2500B8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F1F9477-8DE3-4357-A151-2B9F6354D2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F73918-D53D-4D94-9E9A-6B2A63FE454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8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9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6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8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7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4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8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7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8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0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5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A808A-71A1-4199-9EEF-8C5D06796E94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9E73-92FD-4AD4-8F93-702A5B8A8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>
            <a:extLst>
              <a:ext uri="{FF2B5EF4-FFF2-40B4-BE49-F238E27FC236}">
                <a16:creationId xmlns:a16="http://schemas.microsoft.com/office/drawing/2014/main" id="{3A9D7BE0-7077-45F8-8C42-F2FBECFBFC6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5" name="Picture 6" descr="Background, phông nền khai giảng đẹp">
              <a:extLst>
                <a:ext uri="{FF2B5EF4-FFF2-40B4-BE49-F238E27FC236}">
                  <a16:creationId xmlns:a16="http://schemas.microsoft.com/office/drawing/2014/main" id="{4BF81836-10F1-4B01-9F28-1FA95B99E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" name="TextBox 3">
              <a:extLst>
                <a:ext uri="{FF2B5EF4-FFF2-40B4-BE49-F238E27FC236}">
                  <a16:creationId xmlns:a16="http://schemas.microsoft.com/office/drawing/2014/main" id="{E667160F-4B40-4A5F-BDB0-8ECA6B80E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4708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13"/>
                </a:spcAft>
                <a:buFontTx/>
                <a:buNone/>
              </a:pPr>
              <a:r>
                <a:rPr lang="en-US" altLang="en-US" sz="4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Trường</a:t>
              </a:r>
              <a:r>
                <a:rPr lang="en-US" alt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4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Tiểu</a:t>
              </a:r>
              <a:r>
                <a:rPr lang="en-US" alt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4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học</a:t>
              </a:r>
              <a:r>
                <a:rPr lang="en-US" alt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4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Ái</a:t>
              </a:r>
              <a:r>
                <a:rPr lang="en-US" alt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4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Mộ</a:t>
              </a:r>
              <a:r>
                <a:rPr lang="en-US" alt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A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213"/>
                </a:spcAft>
                <a:buFontTx/>
                <a:buNone/>
              </a:pPr>
              <a:r>
                <a:rPr lang="en-US" altLang="en-US" sz="4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Bài</a:t>
              </a:r>
              <a:r>
                <a:rPr lang="en-US" altLang="en-US" sz="4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4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giảng</a:t>
              </a:r>
              <a:r>
                <a:rPr lang="en-US" altLang="en-US" sz="4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4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trực</a:t>
              </a:r>
              <a:r>
                <a:rPr lang="en-US" altLang="en-US" sz="4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4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tuyến</a:t>
              </a:r>
              <a:r>
                <a:rPr lang="en-US" altLang="en-US" sz="4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4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Lớp</a:t>
              </a:r>
              <a:r>
                <a:rPr lang="en-US" altLang="en-US" sz="4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3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213"/>
                </a:spcAft>
                <a:buFontTx/>
                <a:buNone/>
              </a:pPr>
              <a:r>
                <a:rPr lang="en-US" altLang="en-US" sz="4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Môn</a:t>
              </a:r>
              <a:r>
                <a:rPr lang="en-US" altLang="en-US" sz="40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:</a:t>
              </a:r>
              <a:r>
                <a:rPr lang="en-US" altLang="en-US" sz="4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Tập</a:t>
              </a:r>
              <a:r>
                <a:rPr lang="en-US" altLang="en-US" sz="4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4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làm</a:t>
              </a:r>
              <a:r>
                <a:rPr lang="en-US" altLang="en-US" sz="4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4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văn</a:t>
              </a:r>
              <a:endPara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pPr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en-US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                </a:t>
              </a:r>
              <a:r>
                <a:rPr lang="en-US" altLang="en-US" sz="4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Tuần</a:t>
              </a:r>
              <a:r>
                <a:rPr lang="en-US" altLang="en-US" sz="4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:    04</a:t>
              </a:r>
              <a:endParaRPr lang="vi-VN" alt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Bài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: Nghe –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kể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: 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Dại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gì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mà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đổi</a:t>
              </a:r>
              <a:endPara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Điền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vào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tờ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giấy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in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sẵn</a:t>
              </a:r>
              <a:endPara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60760781-5EBB-44BC-B3EC-6C6AF4FED420}"/>
              </a:ext>
            </a:extLst>
          </p:cNvPr>
          <p:cNvSpPr/>
          <p:nvPr/>
        </p:nvSpPr>
        <p:spPr>
          <a:xfrm>
            <a:off x="209843" y="228600"/>
            <a:ext cx="6553200" cy="1524000"/>
          </a:xfrm>
          <a:prstGeom prst="cloudCallout">
            <a:avLst>
              <a:gd name="adj1" fmla="val 49578"/>
              <a:gd name="adj2" fmla="val 6434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533400"/>
            <a:ext cx="533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791" y="3810619"/>
            <a:ext cx="864041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C0CC7-3CC0-4A15-B980-2F3B731FA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623" y="1219200"/>
            <a:ext cx="2492991" cy="1938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793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219200"/>
            <a:ext cx="851376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58787" y="4101590"/>
            <a:ext cx="809843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thấy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mình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cần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ngoan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ngợm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46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4" descr="Giáo dục trẻ lễ phép, lịch sự và ứng xử đúng mự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773886"/>
            <a:ext cx="44196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20496"/>
            <a:ext cx="4572000" cy="303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2" y="773886"/>
            <a:ext cx="4438648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3820496"/>
            <a:ext cx="4386263" cy="3037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5946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1991A6-1952-4FD0-B7FC-D165BC15D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WordArt 8">
            <a:extLst>
              <a:ext uri="{FF2B5EF4-FFF2-40B4-BE49-F238E27FC236}">
                <a16:creationId xmlns:a16="http://schemas.microsoft.com/office/drawing/2014/main" id="{C547CD48-EC99-4811-A314-E4B4FD6407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1447800"/>
            <a:ext cx="75438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457200"/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5400" b="1" i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1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Background, phông nền khai giảng đẹp">
            <a:extLst>
              <a:ext uri="{FF2B5EF4-FFF2-40B4-BE49-F238E27FC236}">
                <a16:creationId xmlns:a16="http://schemas.microsoft.com/office/drawing/2014/main" id="{C2D0815B-2B31-4A7D-A3DB-3E159E56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7A5189-8F4A-4070-A0FE-728D42B34E7E}"/>
              </a:ext>
            </a:extLst>
          </p:cNvPr>
          <p:cNvSpPr/>
          <p:nvPr/>
        </p:nvSpPr>
        <p:spPr>
          <a:xfrm>
            <a:off x="1752600" y="265838"/>
            <a:ext cx="580396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TIỂU HỌC ÁI MỘ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B6F0E0-5471-4EE3-A75A-D47147947E8E}"/>
              </a:ext>
            </a:extLst>
          </p:cNvPr>
          <p:cNvSpPr/>
          <p:nvPr/>
        </p:nvSpPr>
        <p:spPr>
          <a:xfrm>
            <a:off x="152400" y="1600200"/>
            <a:ext cx="8763000" cy="22860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87909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CHÀO MỪNG CÁC EM ĐẾN VỚI TIẾT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Tập</a:t>
            </a:r>
            <a:r>
              <a:rPr lang="en-US" sz="36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làm</a:t>
            </a:r>
            <a:r>
              <a:rPr lang="en-US" sz="36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văn</a:t>
            </a:r>
            <a:endParaRPr lang="en-US" sz="3600" b="1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FC16DA0-A655-4916-BCB3-6BE605D77995}"/>
              </a:ext>
            </a:extLst>
          </p:cNvPr>
          <p:cNvSpPr/>
          <p:nvPr/>
        </p:nvSpPr>
        <p:spPr>
          <a:xfrm>
            <a:off x="1277938" y="2266950"/>
            <a:ext cx="1160462" cy="116046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pic>
        <p:nvPicPr>
          <p:cNvPr id="6147" name="Picture 1">
            <a:extLst>
              <a:ext uri="{FF2B5EF4-FFF2-40B4-BE49-F238E27FC236}">
                <a16:creationId xmlns:a16="http://schemas.microsoft.com/office/drawing/2014/main" id="{875F0053-C33B-4E68-9EFD-9D1E70E62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EDF1563B-098E-4F01-BBB1-BC82CC049775}"/>
              </a:ext>
            </a:extLst>
          </p:cNvPr>
          <p:cNvSpPr/>
          <p:nvPr/>
        </p:nvSpPr>
        <p:spPr>
          <a:xfrm>
            <a:off x="3089275" y="2276475"/>
            <a:ext cx="1160463" cy="1162050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2B6C65-45AC-4B71-9D23-61613272FE6F}"/>
              </a:ext>
            </a:extLst>
          </p:cNvPr>
          <p:cNvSpPr/>
          <p:nvPr/>
        </p:nvSpPr>
        <p:spPr>
          <a:xfrm>
            <a:off x="4899025" y="2266950"/>
            <a:ext cx="1162050" cy="116046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F440E5B-3696-4582-A3EA-1E2761B965D1}"/>
              </a:ext>
            </a:extLst>
          </p:cNvPr>
          <p:cNvSpPr/>
          <p:nvPr/>
        </p:nvSpPr>
        <p:spPr>
          <a:xfrm>
            <a:off x="6710363" y="2266950"/>
            <a:ext cx="1160462" cy="1160463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pic>
        <p:nvPicPr>
          <p:cNvPr id="6151" name="Picture 23">
            <a:extLst>
              <a:ext uri="{FF2B5EF4-FFF2-40B4-BE49-F238E27FC236}">
                <a16:creationId xmlns:a16="http://schemas.microsoft.com/office/drawing/2014/main" id="{D090A33D-410D-41F6-84A1-16A5DCC20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2381250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4">
            <a:extLst>
              <a:ext uri="{FF2B5EF4-FFF2-40B4-BE49-F238E27FC236}">
                <a16:creationId xmlns:a16="http://schemas.microsoft.com/office/drawing/2014/main" id="{879D15C4-BEF3-4480-B910-E5DFABF67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425700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5">
            <a:extLst>
              <a:ext uri="{FF2B5EF4-FFF2-40B4-BE49-F238E27FC236}">
                <a16:creationId xmlns:a16="http://schemas.microsoft.com/office/drawing/2014/main" id="{2F8469E5-37CC-4E12-87F7-2732817EB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439988"/>
            <a:ext cx="81438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6">
            <a:extLst>
              <a:ext uri="{FF2B5EF4-FFF2-40B4-BE49-F238E27FC236}">
                <a16:creationId xmlns:a16="http://schemas.microsoft.com/office/drawing/2014/main" id="{2CC868D6-D560-460C-859A-454E41C2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2468563"/>
            <a:ext cx="8143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E9E0A3F-D14E-4A80-A26C-69804765AAC7}"/>
              </a:ext>
            </a:extLst>
          </p:cNvPr>
          <p:cNvSpPr/>
          <p:nvPr/>
        </p:nvSpPr>
        <p:spPr>
          <a:xfrm>
            <a:off x="1058863" y="3429000"/>
            <a:ext cx="16002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Chuẩn bị đầy đủ sách vở, đồ dùng</a:t>
            </a:r>
            <a:endParaRPr lang="zh-CN" altLang="en-US" sz="21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70AB644-D0A4-4980-8F84-128543C52422}"/>
              </a:ext>
            </a:extLst>
          </p:cNvPr>
          <p:cNvSpPr/>
          <p:nvPr/>
        </p:nvSpPr>
        <p:spPr>
          <a:xfrm>
            <a:off x="2870200" y="3429000"/>
            <a:ext cx="1598613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Ngồi ở nơi yên tĩnh, tập trung lắng nghe</a:t>
            </a:r>
            <a:endParaRPr lang="zh-CN" altLang="en-US" sz="21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0FAFCAA-A3C3-4C8D-83A9-74C7EC2A0892}"/>
              </a:ext>
            </a:extLst>
          </p:cNvPr>
          <p:cNvSpPr/>
          <p:nvPr/>
        </p:nvSpPr>
        <p:spPr>
          <a:xfrm>
            <a:off x="4679950" y="3429000"/>
            <a:ext cx="16002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Thực hiện yêu cầu của giáo viên</a:t>
            </a:r>
            <a:endParaRPr lang="zh-CN" altLang="en-US" sz="21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147A9F0-9AB2-472D-B648-22710062F265}"/>
              </a:ext>
            </a:extLst>
          </p:cNvPr>
          <p:cNvSpPr/>
          <p:nvPr/>
        </p:nvSpPr>
        <p:spPr>
          <a:xfrm>
            <a:off x="6491288" y="3429000"/>
            <a:ext cx="1598612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Thực hành nhiệm vụ về nhà</a:t>
            </a:r>
            <a:endParaRPr lang="zh-CN" altLang="en-US" sz="21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BB5877-EA75-418C-BB47-012BCD193EEB}"/>
              </a:ext>
            </a:extLst>
          </p:cNvPr>
          <p:cNvCxnSpPr/>
          <p:nvPr/>
        </p:nvCxnSpPr>
        <p:spPr>
          <a:xfrm>
            <a:off x="0" y="1325563"/>
            <a:ext cx="9144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>
            <a:extLst>
              <a:ext uri="{FF2B5EF4-FFF2-40B4-BE49-F238E27FC236}">
                <a16:creationId xmlns:a16="http://schemas.microsoft.com/office/drawing/2014/main" id="{6D69C215-0E2E-4805-9D7A-7953C9ACA1DD}"/>
              </a:ext>
            </a:extLst>
          </p:cNvPr>
          <p:cNvSpPr txBox="1"/>
          <p:nvPr/>
        </p:nvSpPr>
        <p:spPr>
          <a:xfrm>
            <a:off x="1374775" y="1071563"/>
            <a:ext cx="6394450" cy="51117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6000">
        <p:split orient="vert"/>
      </p:transition>
    </mc:Choice>
    <mc:Fallback>
      <p:transition spd="slow" advClick="0" advTm="16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tải xuống (1)">
            <a:extLst>
              <a:ext uri="{FF2B5EF4-FFF2-40B4-BE49-F238E27FC236}">
                <a16:creationId xmlns:a16="http://schemas.microsoft.com/office/drawing/2014/main" id="{782A530B-2436-4D7A-8F34-DC2D2B3B6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23584" r="-114" b="15596"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6AE10110-FBF9-4A29-850A-2901A9EAB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943" y="1143000"/>
            <a:ext cx="648811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kumimoji="0" lang="en-US" altLang="en-US" sz="3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sáu</a:t>
            </a:r>
            <a:r>
              <a:rPr kumimoji="0" lang="en-US" altLang="en-US" sz="3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kumimoji="0" lang="en-US" altLang="en-US" sz="3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1</a:t>
            </a:r>
            <a:r>
              <a:rPr kumimoji="0" lang="en-US" altLang="en-US" sz="3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tháng</a:t>
            </a:r>
            <a:r>
              <a:rPr kumimoji="0" lang="en-US" altLang="en-US" sz="3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10 </a:t>
            </a:r>
            <a:r>
              <a:rPr kumimoji="0" lang="en-US" alt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kumimoji="0" lang="en-US" altLang="en-US" sz="3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202</a:t>
            </a:r>
            <a:r>
              <a:rPr kumimoji="0" lang="vi-VN" altLang="en-US" sz="3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1</a:t>
            </a:r>
            <a:endParaRPr kumimoji="0" lang="en-US" altLang="en-US" sz="30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kumimoji="0" lang="en-US" altLang="en-US" sz="3300" b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en-US" sz="3300" b="1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kumimoji="0" lang="en-US" altLang="en-US" sz="3300" b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en-US" sz="3300" b="1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văn</a:t>
            </a:r>
            <a:endParaRPr kumimoji="0" lang="en-US" altLang="en-US" sz="3300" b="1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9BD4C3F-C656-4EB5-94B0-5883938EE347}"/>
              </a:ext>
            </a:extLst>
          </p:cNvPr>
          <p:cNvSpPr txBox="1"/>
          <p:nvPr/>
        </p:nvSpPr>
        <p:spPr>
          <a:xfrm>
            <a:off x="1764506" y="2215098"/>
            <a:ext cx="605155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Nghe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Dại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đổi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Điền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giấy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tờ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in </a:t>
            </a: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sẵn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-37514" y="2209800"/>
            <a:ext cx="593177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-76200" y="2818534"/>
            <a:ext cx="621386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-76200" y="3470522"/>
            <a:ext cx="646383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 Box 23">
            <a:extLst>
              <a:ext uri="{FF2B5EF4-FFF2-40B4-BE49-F238E27FC236}">
                <a16:creationId xmlns:a16="http://schemas.microsoft.com/office/drawing/2014/main" id="{3B99A202-5A99-4BEB-823A-903EF82D3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" y="480729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32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vi-VN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3A551F-6A8D-4629-B5EF-0EC81CEAF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6823" y="2259795"/>
            <a:ext cx="3733800" cy="2921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F3FC9C-49A6-4538-9D36-892505246D30}"/>
              </a:ext>
            </a:extLst>
          </p:cNvPr>
          <p:cNvSpPr txBox="1"/>
          <p:nvPr/>
        </p:nvSpPr>
        <p:spPr>
          <a:xfrm>
            <a:off x="304800" y="1370262"/>
            <a:ext cx="15541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</p:spTree>
    <p:extLst>
      <p:ext uri="{BB962C8B-B14F-4D97-AF65-F5344CB8AC3E}">
        <p14:creationId xmlns:p14="http://schemas.microsoft.com/office/powerpoint/2010/main" val="404153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00B286-945D-4184-9A7B-4186C02CF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6696" y="1981200"/>
            <a:ext cx="6550607" cy="4369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5A762537-98A3-4787-B2C8-119EDC60BBE5}"/>
              </a:ext>
            </a:extLst>
          </p:cNvPr>
          <p:cNvSpPr/>
          <p:nvPr/>
        </p:nvSpPr>
        <p:spPr>
          <a:xfrm>
            <a:off x="0" y="228600"/>
            <a:ext cx="5410200" cy="1447800"/>
          </a:xfrm>
          <a:prstGeom prst="cloudCallout">
            <a:avLst>
              <a:gd name="adj1" fmla="val 37412"/>
              <a:gd name="adj2" fmla="val 77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3">
            <a:extLst>
              <a:ext uri="{FF2B5EF4-FFF2-40B4-BE49-F238E27FC236}">
                <a16:creationId xmlns:a16="http://schemas.microsoft.com/office/drawing/2014/main" id="{D7FBEDAB-A9B6-4C06-801B-242BD21BF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7195"/>
            <a:ext cx="464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716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0" y="11430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938557"/>
            <a:ext cx="8610600" cy="4401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Có một cậu bé bốn tuổi rất nghịch ngợm. Một hôm mẹ cậu dọa sẽ đổi cậu để lấy một đứa trẻ ngoan về nuôi. Cậu bé nói:</a:t>
            </a:r>
          </a:p>
          <a:p>
            <a:pPr algn="just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    - Mẹ sẽ chẳng bao giờ đổi được đâu!</a:t>
            </a:r>
          </a:p>
          <a:p>
            <a:pPr algn="just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    Người mẹ ngạc nhiên hỏi:</a:t>
            </a:r>
          </a:p>
          <a:p>
            <a:pPr algn="just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    - Vì sao thế ? </a:t>
            </a:r>
          </a:p>
          <a:p>
            <a:pPr algn="just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   Cậu bé trả lời:</a:t>
            </a:r>
          </a:p>
          <a:p>
            <a:pPr algn="just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    - Vì chẳng ai muốn đổi một đứa con ngoan lấy một đứa con nghịch ngợm đâu, mẹ ạ.</a:t>
            </a:r>
          </a:p>
          <a:p>
            <a:pPr algn="r"/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Theo Tiếng cười tuổi học trò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8D077-884A-47F2-B84C-3E3865286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152400"/>
            <a:ext cx="2057400" cy="1609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990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41769" y="1347526"/>
            <a:ext cx="593177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41769" y="3090680"/>
            <a:ext cx="735686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41769" y="4903752"/>
            <a:ext cx="646383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769" y="2196564"/>
            <a:ext cx="608417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ngợm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41769" y="4004388"/>
            <a:ext cx="771196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16272" y="5780782"/>
            <a:ext cx="8907512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 ai dại gì đổi một đứa con ngoan lấy một đứa nghịch 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ợ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 cả.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3">
            <a:extLst>
              <a:ext uri="{FF2B5EF4-FFF2-40B4-BE49-F238E27FC236}">
                <a16:creationId xmlns:a16="http://schemas.microsoft.com/office/drawing/2014/main" id="{3B99A202-5A99-4BEB-823A-903EF82D3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72" y="113014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32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</p:spTree>
    <p:extLst>
      <p:ext uri="{BB962C8B-B14F-4D97-AF65-F5344CB8AC3E}">
        <p14:creationId xmlns:p14="http://schemas.microsoft.com/office/powerpoint/2010/main" val="386947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114300"/>
            <a:ext cx="7620000" cy="29718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23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400" b="1" spc="5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spc="50" dirty="0" err="1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4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400" b="1" spc="5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Picture 0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67" b="4373"/>
          <a:stretch/>
        </p:blipFill>
        <p:spPr bwMode="auto">
          <a:xfrm>
            <a:off x="2057400" y="3086100"/>
            <a:ext cx="52578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6300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468</Words>
  <Application>Microsoft Office PowerPoint</Application>
  <PresentationFormat>On-screen Show (4:3)</PresentationFormat>
  <Paragraphs>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INSPIRON</dc:creator>
  <cp:lastModifiedBy>Đào Thị Minh Phượng</cp:lastModifiedBy>
  <cp:revision>31</cp:revision>
  <dcterms:created xsi:type="dcterms:W3CDTF">2020-09-30T07:30:38Z</dcterms:created>
  <dcterms:modified xsi:type="dcterms:W3CDTF">2021-09-25T04:09:12Z</dcterms:modified>
</cp:coreProperties>
</file>