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2"/>
  </p:notesMasterIdLst>
  <p:sldIdLst>
    <p:sldId id="295" r:id="rId4"/>
    <p:sldId id="294" r:id="rId5"/>
    <p:sldId id="297" r:id="rId6"/>
    <p:sldId id="267" r:id="rId7"/>
    <p:sldId id="296" r:id="rId8"/>
    <p:sldId id="271" r:id="rId9"/>
    <p:sldId id="298" r:id="rId10"/>
    <p:sldId id="299" r:id="rId11"/>
    <p:sldId id="300" r:id="rId12"/>
    <p:sldId id="285" r:id="rId13"/>
    <p:sldId id="281" r:id="rId14"/>
    <p:sldId id="290" r:id="rId15"/>
    <p:sldId id="280" r:id="rId16"/>
    <p:sldId id="305" r:id="rId17"/>
    <p:sldId id="303" r:id="rId18"/>
    <p:sldId id="292" r:id="rId19"/>
    <p:sldId id="302" r:id="rId20"/>
    <p:sldId id="26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6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FFABEF-6893-4471-8405-40038D9BD553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7A4C8C-F171-4760-B764-16E889D67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944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469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56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725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642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9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215564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056435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50157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484975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281838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357648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34666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158385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51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438932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931155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89295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25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41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83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265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6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22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94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307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96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018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334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42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67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07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369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68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53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573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B6420-30C7-436E-B94E-C4769C49B56A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818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85564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8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GUYEN THI MINH\Desktop\Nền P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43898" y="884012"/>
            <a:ext cx="10145996" cy="2514600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92974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</a:t>
            </a:r>
            <a:r>
              <a:rPr lang="en-US" sz="2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</a:t>
            </a:r>
            <a:endParaRPr lang="en-US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 VỚI TIẾT </a:t>
            </a:r>
            <a:r>
              <a:rPr lang="en-US" sz="2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TRẢI NGHIỆM</a:t>
            </a:r>
            <a:endParaRPr lang="en-US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2</a:t>
            </a:r>
          </a:p>
        </p:txBody>
      </p:sp>
    </p:spTree>
    <p:extLst>
      <p:ext uri="{BB962C8B-B14F-4D97-AF65-F5344CB8AC3E}">
        <p14:creationId xmlns:p14="http://schemas.microsoft.com/office/powerpoint/2010/main" val="341560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186281"/>
            <a:ext cx="12187767" cy="4604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661459" y="2086135"/>
            <a:ext cx="9161217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Thật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lãng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làm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sao, vì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nên bao nhiêu đồ đạc bị hỏng, bị rơi bẩn không thể sử dụng tiếp được nữa.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922533" y="991513"/>
            <a:ext cx="34199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ea"/>
              </a:rPr>
              <a:t>Kết</a:t>
            </a:r>
            <a:r>
              <a:rPr kumimoji="0" lang="en-US" sz="54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ea"/>
              </a:rPr>
              <a:t>luận</a:t>
            </a:r>
            <a:endParaRPr kumimoji="0" lang="en-US" sz="5400" b="0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effectLst/>
              <a:uLnTx/>
              <a:uFillTx/>
              <a:latin typeface="Times New Roman" pitchFamily="18" charset="0"/>
              <a:cs typeface="Times New Roman" pitchFamily="18" charset="0"/>
              <a:sym typeface="+mn-ea"/>
            </a:endParaRP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A64289A-C557-44E2-82A3-9EF4A594DA7F}"/>
              </a:ext>
            </a:extLst>
          </p:cNvPr>
          <p:cNvSpPr/>
          <p:nvPr/>
        </p:nvSpPr>
        <p:spPr>
          <a:xfrm>
            <a:off x="1899792" y="2619479"/>
            <a:ext cx="6728214" cy="11256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400" b="1" noProof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400" b="1" noProof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noProof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400" b="1" noProof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noProof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400" b="1" noProof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noProof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400" b="1" noProof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noProof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400" b="1" noProof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noProof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400" b="1" noProof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noProof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sz="3400" b="1" noProof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noProof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400" b="1" noProof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400" b="1" noProof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400" b="1" noProof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noProof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400" b="1" noProof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noProof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400" b="1" noProof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Vertical Scroll 4"/>
          <p:cNvSpPr/>
          <p:nvPr/>
        </p:nvSpPr>
        <p:spPr>
          <a:xfrm rot="10800000" flipV="1">
            <a:off x="3339584" y="696124"/>
            <a:ext cx="3889611" cy="1339389"/>
          </a:xfrm>
          <a:prstGeom prst="vertic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99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2094" y="254540"/>
            <a:ext cx="12187767" cy="49034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252019" y="1908711"/>
            <a:ext cx="9311348" cy="224676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vi-VN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 </a:t>
            </a: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xưa hay có </a:t>
            </a:r>
            <a:r>
              <a:rPr lang="vi-VN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“Trăm hay không bằng tay quen” bởi vậy bí kíp giúp ta </a:t>
            </a:r>
            <a:r>
              <a:rPr lang="vi-VN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rèn </a:t>
            </a: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luyện tính cẩn thận chính là: 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“LÀM NHIỀU CHO QUEN TAY – TẬP TRUNG, 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 VỘI VÀNG</a:t>
            </a:r>
            <a:r>
              <a:rPr lang="vi-VN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4121624" y="1075785"/>
            <a:ext cx="3220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ea"/>
              </a:rPr>
              <a:t>Kết</a:t>
            </a:r>
            <a:r>
              <a:rPr kumimoji="0" lang="en-US" sz="54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ea"/>
              </a:rPr>
              <a:t>luận</a:t>
            </a:r>
            <a:endParaRPr kumimoji="0" lang="en-US" sz="5400" b="0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0784803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5A9A53-333D-4412-9466-B77BFB1F10F4}"/>
              </a:ext>
            </a:extLst>
          </p:cNvPr>
          <p:cNvSpPr txBox="1"/>
          <p:nvPr/>
        </p:nvSpPr>
        <p:spPr>
          <a:xfrm>
            <a:off x="3219450" y="2171700"/>
            <a:ext cx="57531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Mở</a:t>
            </a:r>
            <a:r>
              <a:rPr kumimoji="0" lang="en-US" sz="88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88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rộng</a:t>
            </a:r>
            <a:r>
              <a:rPr kumimoji="0" lang="en-US" sz="88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88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88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88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tổng</a:t>
            </a:r>
            <a:r>
              <a:rPr kumimoji="0" lang="en-US" sz="88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88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kết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27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NGUYEN THI MINH\Desktop\la ca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119888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9DD9685-4F97-43BB-9506-FB697F1E3047}"/>
              </a:ext>
            </a:extLst>
          </p:cNvPr>
          <p:cNvSpPr/>
          <p:nvPr/>
        </p:nvSpPr>
        <p:spPr>
          <a:xfrm>
            <a:off x="3261066" y="304802"/>
            <a:ext cx="4722874" cy="90662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9DD9685-4F97-43BB-9506-FB697F1E3047}"/>
              </a:ext>
            </a:extLst>
          </p:cNvPr>
          <p:cNvSpPr/>
          <p:nvPr/>
        </p:nvSpPr>
        <p:spPr>
          <a:xfrm>
            <a:off x="2093804" y="1897029"/>
            <a:ext cx="2361820" cy="2373569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oa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Kéo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9DD9685-4F97-43BB-9506-FB697F1E3047}"/>
              </a:ext>
            </a:extLst>
          </p:cNvPr>
          <p:cNvSpPr/>
          <p:nvPr/>
        </p:nvSpPr>
        <p:spPr>
          <a:xfrm>
            <a:off x="2020991" y="1188302"/>
            <a:ext cx="5851856" cy="90662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20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la c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9A480E4-F1C2-4FE2-A2C1-43AE2962C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20" y="150125"/>
            <a:ext cx="11818962" cy="653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64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5A9A53-333D-4412-9466-B77BFB1F10F4}"/>
              </a:ext>
            </a:extLst>
          </p:cNvPr>
          <p:cNvSpPr txBox="1"/>
          <p:nvPr/>
        </p:nvSpPr>
        <p:spPr>
          <a:xfrm>
            <a:off x="3082970" y="1885092"/>
            <a:ext cx="57531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88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88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88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8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8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89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la c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5AD3E89-574F-4BFF-82D2-CF99A8D816FE}"/>
              </a:ext>
            </a:extLst>
          </p:cNvPr>
          <p:cNvSpPr txBox="1"/>
          <p:nvPr/>
        </p:nvSpPr>
        <p:spPr>
          <a:xfrm>
            <a:off x="2568480" y="242958"/>
            <a:ext cx="642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léo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B6D575F-D6C7-493F-A409-72B6EE04C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34" y="1555845"/>
            <a:ext cx="11982735" cy="517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2448"/>
            <a:ext cx="12192000" cy="502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473969" y="1461073"/>
            <a:ext cx="9089409" cy="181667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con.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GUYEN THI MINH\Desktop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56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Nền PP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1233054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B8EC15B-2351-4D7E-8AEC-DE4C0639432E}"/>
              </a:ext>
            </a:extLst>
          </p:cNvPr>
          <p:cNvSpPr txBox="1"/>
          <p:nvPr/>
        </p:nvSpPr>
        <p:spPr>
          <a:xfrm>
            <a:off x="757508" y="705442"/>
            <a:ext cx="52166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5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5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5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5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5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39A2585-1C89-4F4F-B097-51C171329DC5}"/>
              </a:ext>
            </a:extLst>
          </p:cNvPr>
          <p:cNvSpPr txBox="1"/>
          <p:nvPr/>
        </p:nvSpPr>
        <p:spPr>
          <a:xfrm>
            <a:off x="832410" y="1676400"/>
            <a:ext cx="1028358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 HS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l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àm 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việc nhà đ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ể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 rèn luyện sự 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tay,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cẩn thận.</a:t>
            </a:r>
            <a:endParaRPr lang="vi-VN" sz="4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Thể 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hiện được sự khéo 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léo,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cẩn thận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mình khi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làm 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việc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23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5A9A53-333D-4412-9466-B77BFB1F10F4}"/>
              </a:ext>
            </a:extLst>
          </p:cNvPr>
          <p:cNvSpPr txBox="1"/>
          <p:nvPr/>
        </p:nvSpPr>
        <p:spPr>
          <a:xfrm>
            <a:off x="3124200" y="2486025"/>
            <a:ext cx="5753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Khởi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59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1999" cy="626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6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5A9A53-333D-4412-9466-B77BFB1F10F4}"/>
              </a:ext>
            </a:extLst>
          </p:cNvPr>
          <p:cNvSpPr txBox="1"/>
          <p:nvPr/>
        </p:nvSpPr>
        <p:spPr>
          <a:xfrm>
            <a:off x="3124200" y="2486025"/>
            <a:ext cx="5753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Khám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phá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50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la c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4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6EBCC25A-C4AE-4786-9613-62CD574E7607}"/>
              </a:ext>
            </a:extLst>
          </p:cNvPr>
          <p:cNvSpPr/>
          <p:nvPr/>
        </p:nvSpPr>
        <p:spPr>
          <a:xfrm>
            <a:off x="186376" y="142531"/>
            <a:ext cx="7301553" cy="9432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âu chuyện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Cậu </a:t>
            </a:r>
            <a:r>
              <a:rPr lang="vi-VN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bé hậu đậu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9DD9685-4F97-43BB-9506-FB697F1E3047}"/>
              </a:ext>
            </a:extLst>
          </p:cNvPr>
          <p:cNvSpPr/>
          <p:nvPr/>
        </p:nvSpPr>
        <p:spPr>
          <a:xfrm>
            <a:off x="240964" y="1202546"/>
            <a:ext cx="7563133" cy="2661311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smtClean="0">
                <a:latin typeface="+mj-lt"/>
                <a:cs typeface="Calibri" panose="020F0502020204030204" pitchFamily="34" charset="0"/>
              </a:rPr>
              <a:t>     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xửa ngày xưa, ở hành tinh Xủng Xoảng có một cậu bé tên là Úi Chà! Cậu bé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ấy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rất nhanh, ăn cũng nhanh, chạy cũng nhanh, làm gì cũng nhanh như một cơn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C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hỉ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có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vì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nhanh nhảu, không chịu nhìn trước nhìn sau nên cậu rất hay làm đổ vỡ, làm rơi đồ. Chiếc bát rơi vỡ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vừa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ăn Úi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Chà vừa xem điện thoại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DB3ACC19-D628-4F09-AC4A-6E5B4D34B82C}"/>
              </a:ext>
            </a:extLst>
          </p:cNvPr>
          <p:cNvSpPr/>
          <p:nvPr/>
        </p:nvSpPr>
        <p:spPr>
          <a:xfrm>
            <a:off x="1279330" y="4535262"/>
            <a:ext cx="5486400" cy="1442357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xmlns="" id="{1DED1F1F-9DD0-4907-823D-B9E4F55AA97D}"/>
              </a:ext>
            </a:extLst>
          </p:cNvPr>
          <p:cNvSpPr/>
          <p:nvPr/>
        </p:nvSpPr>
        <p:spPr>
          <a:xfrm>
            <a:off x="1279330" y="4535261"/>
            <a:ext cx="5486400" cy="1442357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loảng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xoảng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NGUYEN THI MINH\Desktop\z2786516173017_2d7358f1ab42870d897d6534345c99a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807" y="13649"/>
            <a:ext cx="4547193" cy="684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07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la c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9DD9685-4F97-43BB-9506-FB697F1E3047}"/>
              </a:ext>
            </a:extLst>
          </p:cNvPr>
          <p:cNvSpPr/>
          <p:nvPr/>
        </p:nvSpPr>
        <p:spPr>
          <a:xfrm>
            <a:off x="527081" y="1545189"/>
            <a:ext cx="6738725" cy="1028700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 mải với tay lấy rô bốt trái cây </a:t>
            </a:r>
            <a:endParaRPr lang="en-US" sz="3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nên </a:t>
            </a: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Úi Chà </a:t>
            </a:r>
            <a:r>
              <a:rPr lang="vi-VN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 </a:t>
            </a: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đổ cả cốc nước rồi!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xmlns="" id="{DB3ACC19-D628-4F09-AC4A-6E5B4D34B82C}"/>
              </a:ext>
            </a:extLst>
          </p:cNvPr>
          <p:cNvSpPr/>
          <p:nvPr/>
        </p:nvSpPr>
        <p:spPr>
          <a:xfrm>
            <a:off x="272965" y="3533512"/>
            <a:ext cx="7328847" cy="2197291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 </a:t>
            </a: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đổ như thế nào, rơi xuống </a:t>
            </a:r>
            <a:r>
              <a:rPr lang="vi-VN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làm ướt đồ đạc nào trong nhà </a:t>
            </a:r>
            <a:r>
              <a:rPr lang="vi-VN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39C48171-22F2-4F18-9BF2-99179002C414}"/>
              </a:ext>
            </a:extLst>
          </p:cNvPr>
          <p:cNvSpPr/>
          <p:nvPr/>
        </p:nvSpPr>
        <p:spPr>
          <a:xfrm>
            <a:off x="286611" y="3629690"/>
            <a:ext cx="7219665" cy="1871024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đạc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NGUYEN THI MINH\Desktop\z2786516279639_bc77da8caa93825779f3c166c036028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394" y="150125"/>
            <a:ext cx="4353635" cy="657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28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la c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" y="1364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9DD9685-4F97-43BB-9506-FB697F1E3047}"/>
              </a:ext>
            </a:extLst>
          </p:cNvPr>
          <p:cNvSpPr/>
          <p:nvPr/>
        </p:nvSpPr>
        <p:spPr>
          <a:xfrm>
            <a:off x="436727" y="1248144"/>
            <a:ext cx="5964068" cy="153352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i="1" dirty="0" err="1" smtClean="0"/>
              <a:t>Ái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chà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chà</a:t>
            </a:r>
            <a:r>
              <a:rPr lang="en-US" sz="3600" i="1" dirty="0" smtClean="0"/>
              <a:t>, </a:t>
            </a:r>
            <a:r>
              <a:rPr lang="en-US" sz="3600" i="1" dirty="0" err="1" smtClean="0"/>
              <a:t>hãy</a:t>
            </a:r>
            <a:r>
              <a:rPr lang="en-US" sz="3600" i="1" dirty="0" smtClean="0"/>
              <a:t> </a:t>
            </a:r>
            <a:r>
              <a:rPr lang="en-US" sz="3600" i="1" dirty="0" err="1"/>
              <a:t>xem</a:t>
            </a:r>
            <a:r>
              <a:rPr lang="en-US" sz="3600" i="1" dirty="0"/>
              <a:t> </a:t>
            </a:r>
            <a:r>
              <a:rPr lang="en-US" sz="3600" i="1" dirty="0" err="1" smtClean="0"/>
              <a:t>kìa</a:t>
            </a:r>
            <a:r>
              <a:rPr lang="en-US" sz="3600" i="1" dirty="0" smtClean="0"/>
              <a:t>!  </a:t>
            </a:r>
            <a:r>
              <a:rPr lang="en-US" sz="3600" dirty="0" err="1"/>
              <a:t>Cậu</a:t>
            </a:r>
            <a:r>
              <a:rPr lang="en-US" sz="3600" dirty="0"/>
              <a:t> </a:t>
            </a:r>
            <a:r>
              <a:rPr lang="en-US" sz="3600" dirty="0" err="1"/>
              <a:t>bé</a:t>
            </a:r>
            <a:r>
              <a:rPr lang="en-US" sz="3600" dirty="0"/>
              <a:t> </a:t>
            </a:r>
            <a:r>
              <a:rPr lang="en-US" sz="3600" dirty="0" err="1"/>
              <a:t>đang</a:t>
            </a:r>
            <a:r>
              <a:rPr lang="en-US" sz="3600" dirty="0"/>
              <a:t> </a:t>
            </a:r>
            <a:r>
              <a:rPr lang="en-US" sz="3600" dirty="0" err="1"/>
              <a:t>cầm</a:t>
            </a:r>
            <a:r>
              <a:rPr lang="en-US" sz="3600" dirty="0"/>
              <a:t> </a:t>
            </a:r>
            <a:r>
              <a:rPr lang="en-US" sz="3600" dirty="0" err="1"/>
              <a:t>trên</a:t>
            </a:r>
            <a:r>
              <a:rPr lang="en-US" sz="3600" dirty="0"/>
              <a:t> </a:t>
            </a:r>
            <a:r>
              <a:rPr lang="en-US" sz="3600" dirty="0" err="1"/>
              <a:t>tay</a:t>
            </a:r>
            <a:r>
              <a:rPr lang="en-US" sz="3600" dirty="0"/>
              <a:t> </a:t>
            </a:r>
            <a:r>
              <a:rPr lang="en-US" sz="3600" dirty="0" err="1"/>
              <a:t>rổ</a:t>
            </a:r>
            <a:r>
              <a:rPr lang="en-US" sz="3600" dirty="0"/>
              <a:t> </a:t>
            </a:r>
            <a:r>
              <a:rPr lang="en-US" sz="3600" dirty="0" err="1"/>
              <a:t>rau</a:t>
            </a:r>
            <a:r>
              <a:rPr lang="en-US" sz="3600" dirty="0"/>
              <a:t> </a:t>
            </a:r>
            <a:r>
              <a:rPr lang="en-US" sz="3600" dirty="0" err="1"/>
              <a:t>mà</a:t>
            </a:r>
            <a:r>
              <a:rPr lang="en-US" sz="3600" dirty="0"/>
              <a:t> </a:t>
            </a:r>
            <a:r>
              <a:rPr lang="en-US" sz="3600" dirty="0" err="1"/>
              <a:t>mắt</a:t>
            </a:r>
            <a:r>
              <a:rPr lang="en-US" sz="3600" dirty="0"/>
              <a:t> </a:t>
            </a:r>
            <a:r>
              <a:rPr lang="en-US" sz="3600" dirty="0" err="1"/>
              <a:t>vẫn</a:t>
            </a:r>
            <a:r>
              <a:rPr lang="en-US" sz="3600" dirty="0"/>
              <a:t> </a:t>
            </a:r>
            <a:r>
              <a:rPr lang="en-US" sz="3600" dirty="0" err="1"/>
              <a:t>đang</a:t>
            </a:r>
            <a:r>
              <a:rPr lang="en-US" sz="3600" dirty="0"/>
              <a:t> </a:t>
            </a:r>
            <a:r>
              <a:rPr lang="en-US" sz="3600" dirty="0" err="1"/>
              <a:t>nhìn</a:t>
            </a:r>
            <a:r>
              <a:rPr lang="en-US" sz="3600" dirty="0"/>
              <a:t> </a:t>
            </a:r>
            <a:r>
              <a:rPr lang="en-US" sz="3600" dirty="0" err="1" smtClean="0"/>
              <a:t>theo</a:t>
            </a:r>
            <a:r>
              <a:rPr lang="en-US" sz="3600" dirty="0" smtClean="0"/>
              <a:t> </a:t>
            </a:r>
            <a:r>
              <a:rPr lang="en-US" sz="3600" dirty="0" err="1"/>
              <a:t>bộ</a:t>
            </a:r>
            <a:r>
              <a:rPr lang="en-US" sz="3600" dirty="0"/>
              <a:t> </a:t>
            </a:r>
            <a:r>
              <a:rPr lang="en-US" sz="3600" dirty="0" err="1"/>
              <a:t>phim</a:t>
            </a:r>
            <a:r>
              <a:rPr lang="en-US" sz="3600" dirty="0"/>
              <a:t> </a:t>
            </a:r>
            <a:r>
              <a:rPr lang="en-US" sz="3600" dirty="0" err="1"/>
              <a:t>hoạt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ở </a:t>
            </a:r>
            <a:r>
              <a:rPr lang="en-US" sz="3600" dirty="0" err="1"/>
              <a:t>ti</a:t>
            </a:r>
            <a:r>
              <a:rPr lang="en-US" sz="3600" dirty="0"/>
              <a:t> vi.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xmlns="" id="{DB3ACC19-D628-4F09-AC4A-6E5B4D34B82C}"/>
              </a:ext>
            </a:extLst>
          </p:cNvPr>
          <p:cNvSpPr/>
          <p:nvPr/>
        </p:nvSpPr>
        <p:spPr>
          <a:xfrm>
            <a:off x="818869" y="3729984"/>
            <a:ext cx="5511422" cy="1666875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Điều gì xảy ra </a:t>
            </a:r>
            <a:r>
              <a:rPr lang="vi-VN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147B5C0C-955C-49C8-9005-B9CF3D7CAF7A}"/>
              </a:ext>
            </a:extLst>
          </p:cNvPr>
          <p:cNvSpPr/>
          <p:nvPr/>
        </p:nvSpPr>
        <p:spPr>
          <a:xfrm>
            <a:off x="627800" y="3694721"/>
            <a:ext cx="5702491" cy="2019301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NGUYEN THI MINH\Desktop\z2786517588204_e5d10fa58ad73415f0978b07810d96d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403" y="13647"/>
            <a:ext cx="5504592" cy="667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07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457</Words>
  <Application>Microsoft Office PowerPoint</Application>
  <PresentationFormat>Custom</PresentationFormat>
  <Paragraphs>45</Paragraphs>
  <Slides>18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1_Office Theme</vt:lpstr>
      <vt:lpstr>2_Office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NGUYEN THI MINH</cp:lastModifiedBy>
  <cp:revision>81</cp:revision>
  <dcterms:created xsi:type="dcterms:W3CDTF">2021-06-08T09:22:31Z</dcterms:created>
  <dcterms:modified xsi:type="dcterms:W3CDTF">2021-09-25T02:33:15Z</dcterms:modified>
</cp:coreProperties>
</file>