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63" r:id="rId3"/>
    <p:sldMasterId id="2147483678" r:id="rId4"/>
  </p:sldMasterIdLst>
  <p:notesMasterIdLst>
    <p:notesMasterId r:id="rId26"/>
  </p:notesMasterIdLst>
  <p:sldIdLst>
    <p:sldId id="256" r:id="rId5"/>
    <p:sldId id="275" r:id="rId6"/>
    <p:sldId id="276" r:id="rId7"/>
    <p:sldId id="257" r:id="rId8"/>
    <p:sldId id="284" r:id="rId9"/>
    <p:sldId id="285" r:id="rId10"/>
    <p:sldId id="286" r:id="rId11"/>
    <p:sldId id="290" r:id="rId12"/>
    <p:sldId id="287" r:id="rId13"/>
    <p:sldId id="288" r:id="rId14"/>
    <p:sldId id="289" r:id="rId15"/>
    <p:sldId id="274" r:id="rId16"/>
    <p:sldId id="291" r:id="rId17"/>
    <p:sldId id="292" r:id="rId18"/>
    <p:sldId id="266" r:id="rId19"/>
    <p:sldId id="283" r:id="rId20"/>
    <p:sldId id="267" r:id="rId21"/>
    <p:sldId id="268" r:id="rId22"/>
    <p:sldId id="269" r:id="rId23"/>
    <p:sldId id="270" r:id="rId24"/>
    <p:sldId id="272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Montserrat ExtraBold" panose="020B0604020202020204" charset="0"/>
      <p:bold r:id="rId33"/>
      <p:boldItalic r:id="rId34"/>
    </p:embeddedFont>
    <p:embeddedFont>
      <p:font typeface="Questrial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FhULmujEkRXKProgFNuVio5V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 snapToGrid="0">
      <p:cViewPr>
        <p:scale>
          <a:sx n="50" d="100"/>
          <a:sy n="50" d="100"/>
        </p:scale>
        <p:origin x="1168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0054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219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2315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21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54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5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4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08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76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87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49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71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9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3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3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3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47" name="Google Shape;147;p45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5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6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8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5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5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5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5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16A65D-D112-4269-808D-C3AE3219D1F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9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ransition spd="slow"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image" Target="../media/image28.png"/><Relationship Id="rId15" Type="http://schemas.openxmlformats.org/officeDocument/2006/relationships/image" Target="../media/image32.gif"/><Relationship Id="rId10" Type="http://schemas.openxmlformats.org/officeDocument/2006/relationships/slide" Target="slide9.xml"/><Relationship Id="rId4" Type="http://schemas.openxmlformats.org/officeDocument/2006/relationships/image" Target="../media/image27.png"/><Relationship Id="rId9" Type="http://schemas.openxmlformats.org/officeDocument/2006/relationships/slide" Target="slide8.xml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t="5244" b="10434"/>
          <a:stretch/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"/>
          <p:cNvPicPr preferRelativeResize="0"/>
          <p:nvPr/>
        </p:nvPicPr>
        <p:blipFill rotWithShape="1">
          <a:blip r:embed="rId4">
            <a:alphaModFix/>
          </a:blip>
          <a:srcRect t="35313" b="20813"/>
          <a:stretch/>
        </p:blipFill>
        <p:spPr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"/>
          <p:cNvSpPr txBox="1"/>
          <p:nvPr/>
        </p:nvSpPr>
        <p:spPr>
          <a:xfrm>
            <a:off x="529389" y="4196615"/>
            <a:ext cx="10600574" cy="121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Xin chào tất cả các con!</a:t>
            </a:r>
            <a:endParaRPr sz="7200" b="1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4.           9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+ 5 = …     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8016" y="4329516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4249" y="4334136"/>
            <a:ext cx="4683803" cy="6026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176" y="4089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4610" y="40880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0554" y="-44577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97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816" y="407406"/>
            <a:ext cx="10075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8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11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516036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cái kẹo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Khám</a:t>
            </a:r>
            <a:r>
              <a:rPr lang="en-US" sz="8800" b="0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phá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2469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TextBox 4"/>
          <p:cNvSpPr txBox="1"/>
          <p:nvPr/>
        </p:nvSpPr>
        <p:spPr>
          <a:xfrm>
            <a:off x="3753853" y="1087655"/>
            <a:ext cx="500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+ 3 = 11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3732" y="2777067"/>
            <a:ext cx="736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tính như thế nào?</a:t>
            </a:r>
            <a:endParaRPr lang="en-US" sz="44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67" y="3725216"/>
            <a:ext cx="3860833" cy="3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96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73" y="1736638"/>
            <a:ext cx="9785853" cy="3384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2333" y="5630333"/>
            <a:ext cx="1001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voi có một cách tính muốn giới thiệu cho chúng mình. Các con cùng theo dõi nhé!</a:t>
            </a:r>
            <a:endParaRPr lang="en-US" sz="2000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870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"/>
          <p:cNvSpPr/>
          <p:nvPr/>
        </p:nvSpPr>
        <p:spPr>
          <a:xfrm>
            <a:off x="3810137" y="6381750"/>
            <a:ext cx="3061741" cy="47625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 + 3 = 11</a:t>
            </a:r>
            <a:endParaRPr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ộng có nhớ tr 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6833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6089"/>
            <a:ext cx="12009749" cy="476878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2"/>
          <p:cNvSpPr/>
          <p:nvPr/>
        </p:nvSpPr>
        <p:spPr>
          <a:xfrm>
            <a:off x="216817" y="259882"/>
            <a:ext cx="736084" cy="777066"/>
          </a:xfrm>
          <a:prstGeom prst="ellipse">
            <a:avLst/>
          </a:prstGeom>
          <a:solidFill>
            <a:srgbClr val="00B0F0"/>
          </a:solidFill>
          <a:ln w="25400" cap="flat" cmpd="sng">
            <a:solidFill>
              <a:srgbClr val="BA8B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smtClean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Google Shape;339;p12"/>
          <p:cNvSpPr txBox="1"/>
          <p:nvPr/>
        </p:nvSpPr>
        <p:spPr>
          <a:xfrm>
            <a:off x="1150071" y="329062"/>
            <a:ext cx="12160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Tính</a:t>
            </a:r>
            <a:endParaRPr sz="400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2905425" y="2643844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Google Shape;341;p12"/>
          <p:cNvSpPr/>
          <p:nvPr/>
        </p:nvSpPr>
        <p:spPr>
          <a:xfrm>
            <a:off x="2905425" y="5124665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48" y="150830"/>
            <a:ext cx="12235992" cy="499763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/>
          <p:nvPr/>
        </p:nvSpPr>
        <p:spPr>
          <a:xfrm>
            <a:off x="3093961" y="2238491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Google Shape;348;p13"/>
          <p:cNvSpPr/>
          <p:nvPr/>
        </p:nvSpPr>
        <p:spPr>
          <a:xfrm>
            <a:off x="8938579" y="2238490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13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9" name="Google Shape;349;p13"/>
          <p:cNvSpPr/>
          <p:nvPr/>
        </p:nvSpPr>
        <p:spPr>
          <a:xfrm>
            <a:off x="3093961" y="4227547"/>
            <a:ext cx="739447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Google Shape;350;p13"/>
          <p:cNvSpPr/>
          <p:nvPr/>
        </p:nvSpPr>
        <p:spPr>
          <a:xfrm>
            <a:off x="8938579" y="4243856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13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265790" cy="248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4"/>
          <p:cNvSpPr/>
          <p:nvPr/>
        </p:nvSpPr>
        <p:spPr>
          <a:xfrm>
            <a:off x="2573518" y="911856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2573518" y="1695725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13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6308104" y="911856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14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6308104" y="1698617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15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10042690" y="911856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1" name="Google Shape;361;p14"/>
          <p:cNvSpPr/>
          <p:nvPr/>
        </p:nvSpPr>
        <p:spPr>
          <a:xfrm>
            <a:off x="10042690" y="1695725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07446"/>
            <a:ext cx="12192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3F3F3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0" name="Google Shape;310;p9"/>
          <p:cNvSpPr txBox="1"/>
          <p:nvPr/>
        </p:nvSpPr>
        <p:spPr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3" y="0"/>
            <a:ext cx="2096378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5542" y="214581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"/>
          <p:cNvSpPr txBox="1"/>
          <p:nvPr/>
        </p:nvSpPr>
        <p:spPr>
          <a:xfrm>
            <a:off x="267967" y="1869906"/>
            <a:ext cx="113781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Phép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cộng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(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nhớ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) 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phạm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vi 20</a:t>
            </a:r>
            <a:endParaRPr sz="480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trang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18)</a:t>
            </a:r>
            <a:endParaRPr sz="480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6474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9427"/>
            <a:ext cx="121920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67" name="Google Shape;367;p15"/>
          <p:cNvSpPr/>
          <p:nvPr/>
        </p:nvSpPr>
        <p:spPr>
          <a:xfrm>
            <a:off x="3781726" y="4877996"/>
            <a:ext cx="677152" cy="58955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+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2877145" y="4802582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663689" y="4802582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5941530" y="4877995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14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8344691" y="5660421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14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7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7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TẠM BIỆT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4846" y="734927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399884" y="1019096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8661" y="1722549"/>
            <a:ext cx="9957994" cy="43396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có nhớ trong phạm vi 20, tính được phép cộng có nhớ bằng cách nhẩm hoặc tách số.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 được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có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giải bài tập, các bài toán thực tế liên quan đến phép cộng có nhớ.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98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364946" y="882588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33887" y="4407974"/>
            <a:ext cx="10848652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09458" y="3657812"/>
            <a:ext cx="8469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CHIM XÂY TỔ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Oval 43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áº¿t quáº£ hÃ¬nh áº£nh cho win text 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2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1.      6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   </a:t>
            </a:r>
            <a:r>
              <a:rPr lang="en-US" sz="3200" b="1" i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987" y="518096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19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4023" y="4155485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73 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9073" y="38142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81" y="48720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6203" y="1041744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2" y="-135215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668" y="380246"/>
            <a:ext cx="1020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19961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1777" y="404261"/>
            <a:ext cx="1016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3.   7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 = 10     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120" y="4188459"/>
            <a:ext cx="4683803" cy="60267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336</Words>
  <Application>Microsoft Office PowerPoint</Application>
  <PresentationFormat>Widescreen</PresentationFormat>
  <Paragraphs>72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Times New Roman</vt:lpstr>
      <vt:lpstr>微软雅黑</vt:lpstr>
      <vt:lpstr>Arial</vt:lpstr>
      <vt:lpstr>Montserrat ExtraBold</vt:lpstr>
      <vt:lpstr>Questrial</vt:lpstr>
      <vt:lpstr>Arial Rounded</vt:lpstr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31</cp:revision>
  <dcterms:created xsi:type="dcterms:W3CDTF">2021-05-10T04:25:00Z</dcterms:created>
  <dcterms:modified xsi:type="dcterms:W3CDTF">2021-09-21T10:35:13Z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