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3" r:id="rId2"/>
    <p:sldId id="410" r:id="rId3"/>
    <p:sldId id="409" r:id="rId4"/>
    <p:sldId id="386" r:id="rId5"/>
    <p:sldId id="381" r:id="rId6"/>
    <p:sldId id="400" r:id="rId7"/>
    <p:sldId id="401" r:id="rId8"/>
    <p:sldId id="402" r:id="rId9"/>
    <p:sldId id="403" r:id="rId10"/>
    <p:sldId id="405" r:id="rId11"/>
    <p:sldId id="404" r:id="rId12"/>
    <p:sldId id="406" r:id="rId13"/>
    <p:sldId id="408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FCC00"/>
    <a:srgbClr val="FFFFFF"/>
    <a:srgbClr val="A997F5"/>
    <a:srgbClr val="CC6600"/>
    <a:srgbClr val="990000"/>
    <a:srgbClr val="A50021"/>
    <a:srgbClr val="0000FF"/>
    <a:srgbClr val="96F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4909" autoAdjust="0"/>
  </p:normalViewPr>
  <p:slideViewPr>
    <p:cSldViewPr showGuides="1">
      <p:cViewPr varScale="1">
        <p:scale>
          <a:sx n="72" d="100"/>
          <a:sy n="72" d="100"/>
        </p:scale>
        <p:origin x="1350" y="78"/>
      </p:cViewPr>
      <p:guideLst>
        <p:guide orient="horz" pos="21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DBC259F-4860-4DB5-AEE6-52508FFB1575}" type="datetimeFigureOut">
              <a:rPr lang="en-US"/>
              <a:pPr>
                <a:defRPr/>
              </a:pPr>
              <a:t>9/23/2021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1EC92E-3E10-432A-A659-962043B45E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0C8F7-5E57-4298-89CF-896ACACF08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94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16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43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510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63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05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47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333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270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597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92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78038-2AA0-40DC-A299-1DD942121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754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004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855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126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513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74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711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7B0A5-2AB5-4AD8-BACF-9110888341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682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D3A0F-4FC5-4D25-8353-F77236434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062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681DF-A4EB-413D-BEDE-A2C01FACC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7335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C8675-7C6A-4F78-849C-C95C9B0A4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88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FEA72A-8AC4-4633-9F51-21A0F454F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578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957F0-BD1B-421E-9B56-89DB1FBA5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919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6F43C-7749-4C10-9A21-B924871631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117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3A950-252C-4504-8C4B-C8A4D057A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20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E7212-94A9-43A1-A130-C11450624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42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99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63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CE803-93A7-4C7E-9668-273E0A4E6C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54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artisticMosiaicBubbles pressure="1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fld id="{409402A8-6EDD-4815-BBF0-0EB980FDEB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8" r:id="rId8"/>
    <p:sldLayoutId id="2147483677" r:id="rId9"/>
    <p:sldLayoutId id="2147483676" r:id="rId10"/>
    <p:sldLayoutId id="2147483675" r:id="rId11"/>
    <p:sldLayoutId id="2147483674" r:id="rId12"/>
    <p:sldLayoutId id="2147483673" r:id="rId13"/>
    <p:sldLayoutId id="2147483672" r:id="rId14"/>
    <p:sldLayoutId id="2147483671" r:id="rId15"/>
    <p:sldLayoutId id="2147483670" r:id="rId16"/>
    <p:sldLayoutId id="2147483669" r:id="rId17"/>
    <p:sldLayoutId id="2147483668" r:id="rId18"/>
    <p:sldLayoutId id="2147483667" r:id="rId19"/>
    <p:sldLayoutId id="2147483666" r:id="rId20"/>
    <p:sldLayoutId id="2147483665" r:id="rId21"/>
    <p:sldLayoutId id="2147483664" r:id="rId22"/>
    <p:sldLayoutId id="2147483663" r:id="rId23"/>
    <p:sldLayoutId id="2147483662" r:id="rId24"/>
    <p:sldLayoutId id="2147483661" r:id="rId25"/>
    <p:sldLayoutId id="2147483656" r:id="rId26"/>
    <p:sldLayoutId id="2147483657" r:id="rId27"/>
    <p:sldLayoutId id="2147483658" r:id="rId28"/>
    <p:sldLayoutId id="2147483659" r:id="rId29"/>
    <p:sldLayoutId id="2147483660" r:id="rId3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6">
            <a:extLst>
              <a:ext uri="{FF2B5EF4-FFF2-40B4-BE49-F238E27FC236}">
                <a16:creationId xmlns:a16="http://schemas.microsoft.com/office/drawing/2014/main" id="{252E0641-AADD-4B0C-A4CC-1320186B9DB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686300"/>
            <a:ext cx="36576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DA18FB-8DF9-4D62-B967-11E5C758A437}"/>
              </a:ext>
            </a:extLst>
          </p:cNvPr>
          <p:cNvSpPr/>
          <p:nvPr/>
        </p:nvSpPr>
        <p:spPr>
          <a:xfrm>
            <a:off x="0" y="883734"/>
            <a:ext cx="9138424" cy="5117016"/>
          </a:xfrm>
          <a:prstGeom prst="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E7730-E43A-4D4D-8954-5A9F94481B4D}"/>
              </a:ext>
            </a:extLst>
          </p:cNvPr>
          <p:cNvSpPr txBox="1"/>
          <p:nvPr/>
        </p:nvSpPr>
        <p:spPr>
          <a:xfrm>
            <a:off x="3378820" y="1099789"/>
            <a:ext cx="504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277F9-F689-44B3-8896-26C50FB1C97D}"/>
              </a:ext>
            </a:extLst>
          </p:cNvPr>
          <p:cNvSpPr txBox="1"/>
          <p:nvPr/>
        </p:nvSpPr>
        <p:spPr>
          <a:xfrm>
            <a:off x="722042" y="1847061"/>
            <a:ext cx="7125629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3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3</a:t>
            </a:r>
          </a:p>
        </p:txBody>
      </p:sp>
    </p:spTree>
    <p:extLst>
      <p:ext uri="{BB962C8B-B14F-4D97-AF65-F5344CB8AC3E}">
        <p14:creationId xmlns:p14="http://schemas.microsoft.com/office/powerpoint/2010/main" val="77634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304800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04800" y="250448"/>
            <a:ext cx="838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i="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i="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lại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chỉ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 so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6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B8B288F-EFB4-4007-B2C3-76A30DB7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45" y="1045086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    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Hải</a:t>
            </a:r>
            <a:endParaRPr lang="en-US" alt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39D71AD-8FAE-4E90-971D-3876E39F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97" y="1939344"/>
            <a:ext cx="77138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xuyến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Hà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67CBEC9-011C-484D-AB67-5B4984E29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97" y="3623608"/>
            <a:ext cx="63643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altLang="en-US" sz="24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Lò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Sủn</a:t>
            </a:r>
            <a:endParaRPr lang="en-US" alt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364B7E7-D272-4C0A-8C42-F1D28BD4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62" y="5429071"/>
            <a:ext cx="78921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ngàn</a:t>
            </a:r>
            <a:r>
              <a:rPr lang="en-US" altLang="en-US" sz="24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989509-49A1-4E28-8B33-B14A282E44A8}"/>
              </a:ext>
            </a:extLst>
          </p:cNvPr>
          <p:cNvSpPr/>
          <p:nvPr/>
        </p:nvSpPr>
        <p:spPr bwMode="auto">
          <a:xfrm>
            <a:off x="3200400" y="1143000"/>
            <a:ext cx="547255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12EBEC-959A-4443-A850-E77622059E82}"/>
              </a:ext>
            </a:extLst>
          </p:cNvPr>
          <p:cNvSpPr/>
          <p:nvPr/>
        </p:nvSpPr>
        <p:spPr bwMode="auto">
          <a:xfrm>
            <a:off x="762000" y="3106392"/>
            <a:ext cx="762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D54C9CC-F46C-433D-818C-9A91E8C99E6F}"/>
              </a:ext>
            </a:extLst>
          </p:cNvPr>
          <p:cNvSpPr/>
          <p:nvPr/>
        </p:nvSpPr>
        <p:spPr bwMode="auto">
          <a:xfrm>
            <a:off x="1413601" y="4780996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D02951A-8022-41E1-B0D8-910A95E0624F}"/>
              </a:ext>
            </a:extLst>
          </p:cNvPr>
          <p:cNvSpPr/>
          <p:nvPr/>
        </p:nvSpPr>
        <p:spPr bwMode="auto">
          <a:xfrm>
            <a:off x="1413601" y="4048637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30BC51-F928-44CA-9927-514139892DE1}"/>
              </a:ext>
            </a:extLst>
          </p:cNvPr>
          <p:cNvSpPr/>
          <p:nvPr/>
        </p:nvSpPr>
        <p:spPr bwMode="auto">
          <a:xfrm>
            <a:off x="5181600" y="5472804"/>
            <a:ext cx="3810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>
              <a:ln w="381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0"/>
      <p:bldP spid="16" grpId="0"/>
      <p:bldP spid="17" grpId="0"/>
      <p:bldP spid="2" grpId="0" animBg="1"/>
      <p:bldP spid="10" grpId="0" animBg="1"/>
      <p:bldP spid="19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304800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altLang="en-US" sz="3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3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altLang="en-US" sz="3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dùng</a:t>
            </a:r>
            <a:r>
              <a:rPr lang="en-US" altLang="en-US" sz="3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altLang="en-US" sz="3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chỉ </a:t>
            </a:r>
            <a:r>
              <a:rPr lang="en-US" altLang="en-US" sz="3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3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so </a:t>
            </a:r>
            <a:r>
              <a:rPr lang="en-US" altLang="en-US" sz="3800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altLang="en-US" sz="3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38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tựa</a:t>
            </a:r>
            <a:r>
              <a:rPr lang="en-US" altLang="en-US" sz="38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8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8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là.</a:t>
            </a:r>
          </a:p>
          <a:p>
            <a:pPr eaLnBrk="1" hangingPunct="1"/>
            <a:endParaRPr lang="en-US" altLang="en-US" sz="3600" i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230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304800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04800" y="250448"/>
            <a:ext cx="8915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39D71AD-8FAE-4E90-971D-3876E39F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23170"/>
            <a:ext cx="8229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ó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hiếc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ng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0770869-3650-4534-887E-CAFEE323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599" y="1836003"/>
            <a:ext cx="519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4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85678838-7EB9-422E-AE1A-D3716D74A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009072"/>
            <a:ext cx="1219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			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3FFED35D-D352-4089-A2D3-86646B6CF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038600"/>
            <a:ext cx="685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9B46106E-26CC-4F95-9245-FB6BF6F0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22937"/>
            <a:ext cx="68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0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5B5A629E-0CA0-4885-83DB-F92F0304A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99" y="2971800"/>
            <a:ext cx="51900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40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</p:txBody>
      </p:sp>
      <p:sp>
        <p:nvSpPr>
          <p:cNvPr id="21" name="Text Box 4">
            <a:extLst>
              <a:ext uri="{FF2B5EF4-FFF2-40B4-BE49-F238E27FC236}">
                <a16:creationId xmlns:a16="http://schemas.microsoft.com/office/drawing/2014/main" id="{CD3CCBB0-D0EB-4A8C-83D8-AEF6FE2FC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962400"/>
            <a:ext cx="1219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			</a:t>
            </a: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9B6AA975-D218-4419-BA88-6CBCEB58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1548" y="2057400"/>
            <a:ext cx="5818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 Box 4">
            <a:extLst>
              <a:ext uri="{FF2B5EF4-FFF2-40B4-BE49-F238E27FC236}">
                <a16:creationId xmlns:a16="http://schemas.microsoft.com/office/drawing/2014/main" id="{ED2DC307-281E-4EBF-8728-09E5C434A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046982"/>
            <a:ext cx="68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5694C4A0-F8D4-40CD-A89F-FC7E77495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525498"/>
            <a:ext cx="685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</a:p>
        </p:txBody>
      </p:sp>
    </p:spTree>
    <p:extLst>
      <p:ext uri="{BB962C8B-B14F-4D97-AF65-F5344CB8AC3E}">
        <p14:creationId xmlns:p14="http://schemas.microsoft.com/office/powerpoint/2010/main" val="3760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9" grpId="1"/>
      <p:bldP spid="10" grpId="0"/>
      <p:bldP spid="16" grpId="0"/>
      <p:bldP spid="19" grpId="0"/>
      <p:bldP spid="20" grpId="0"/>
      <p:bldP spid="20" grpId="1"/>
      <p:bldP spid="21" grpId="0"/>
      <p:bldP spid="21" grpId="1"/>
      <p:bldP spid="22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304800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1599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95206-AED7-41B3-8F8F-40C7FCF26D18}"/>
              </a:ext>
            </a:extLst>
          </p:cNvPr>
          <p:cNvSpPr/>
          <p:nvPr/>
        </p:nvSpPr>
        <p:spPr bwMode="auto">
          <a:xfrm>
            <a:off x="342900" y="388937"/>
            <a:ext cx="8458200" cy="61642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i="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Tìm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sự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vật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so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sánh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Anh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như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thể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tay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chân</a:t>
            </a:r>
            <a:endParaRPr lang="en-US" altLang="en-US" sz="2800" b="1" i="0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Rách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lành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đùm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bọc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dở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hay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đỡ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đần</a:t>
            </a:r>
            <a:r>
              <a:rPr lang="en-US" altLang="en-US" sz="28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2800" b="1" i="0" dirty="0">
              <a:solidFill>
                <a:srgbClr val="FFFFFF"/>
              </a:solidFill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-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 C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âu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tục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ngữ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trên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muốn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khuyên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chúng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ta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điều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700" b="1" i="0" dirty="0" err="1">
                <a:solidFill>
                  <a:srgbClr val="FFFFFF"/>
                </a:solidFill>
                <a:cs typeface="Times New Roman" panose="02020603050405020304" pitchFamily="18" charset="0"/>
              </a:rPr>
              <a:t>gì</a:t>
            </a:r>
            <a:r>
              <a:rPr lang="en-US" altLang="en-US" sz="2700" b="1" i="0" dirty="0">
                <a:solidFill>
                  <a:srgbClr val="FFFFFF"/>
                </a:solidFill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4E7D8F9-33C3-4348-8715-8930D317F07B}"/>
              </a:ext>
            </a:extLst>
          </p:cNvPr>
          <p:cNvCxnSpPr>
            <a:cxnSpLocks/>
          </p:cNvCxnSpPr>
          <p:nvPr/>
        </p:nvCxnSpPr>
        <p:spPr bwMode="auto">
          <a:xfrm>
            <a:off x="2362200" y="1905000"/>
            <a:ext cx="1295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10BE83-288D-4E1C-A3C2-56B736F80765}"/>
              </a:ext>
            </a:extLst>
          </p:cNvPr>
          <p:cNvCxnSpPr>
            <a:cxnSpLocks/>
          </p:cNvCxnSpPr>
          <p:nvPr/>
        </p:nvCxnSpPr>
        <p:spPr bwMode="auto">
          <a:xfrm>
            <a:off x="5257800" y="1905000"/>
            <a:ext cx="13716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D81FD27-664B-4433-BC3F-53A2D2D467FE}"/>
              </a:ext>
            </a:extLst>
          </p:cNvPr>
          <p:cNvSpPr/>
          <p:nvPr/>
        </p:nvSpPr>
        <p:spPr bwMode="auto">
          <a:xfrm>
            <a:off x="3889513" y="1524000"/>
            <a:ext cx="685800" cy="457199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9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295206-AED7-41B3-8F8F-40C7FCF26D18}"/>
              </a:ext>
            </a:extLst>
          </p:cNvPr>
          <p:cNvSpPr/>
          <p:nvPr/>
        </p:nvSpPr>
        <p:spPr bwMode="auto">
          <a:xfrm>
            <a:off x="342900" y="457200"/>
            <a:ext cx="8458200" cy="61642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VIỆT 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LUYỆN TỪ VÀ CÂU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SO SÁNH. DẤU CHẤM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trang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2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42900" y="388937"/>
            <a:ext cx="8458200" cy="61642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3600" b="1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MỤC TIÊU BÀI HỌC</a:t>
            </a:r>
            <a:endParaRPr lang="en-US" altLang="en-US" sz="3600" b="1" i="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1.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ảnh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so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Nhận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chỉ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sự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so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	2.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Ôn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luyện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chấm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điền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chấm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chỗ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thích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hợp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đoạn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chưa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đánh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dấu</a:t>
            </a:r>
            <a:r>
              <a:rPr lang="en-US" altLang="en-US" sz="3600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600" i="0" dirty="0" err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chấm</a:t>
            </a:r>
            <a:r>
              <a:rPr lang="en-US" altLang="en-US" sz="3600" b="1" i="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endParaRPr lang="en-US" altLang="en-US" sz="3600" b="1" i="0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600" b="1" i="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8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304800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b="1" i="0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i="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04800" y="250448"/>
            <a:ext cx="83820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i="0" u="sng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2600" i="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1: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ảnh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so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6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26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B8B288F-EFB4-4007-B2C3-76A30DB7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845" y="1045086"/>
            <a:ext cx="8077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a)     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hiền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tựa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sao</a:t>
            </a:r>
            <a:endParaRPr lang="en-US" altLang="en-US" sz="2400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nhìn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tận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Mau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trời</a:t>
            </a:r>
            <a:endParaRPr lang="en-US" altLang="en-US" sz="2400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				    </a:t>
            </a: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Thanh 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Hải</a:t>
            </a:r>
            <a:endParaRPr lang="en-US" altLang="en-US" sz="2400" b="1" i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A39D71AD-8FAE-4E90-971D-3876E39F9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97" y="1939344"/>
            <a:ext cx="771383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em</a:t>
            </a:r>
            <a:endParaRPr lang="en-US" altLang="en-US" sz="2400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Hàng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xoan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ngõ</a:t>
            </a:r>
            <a:endParaRPr lang="en-US" altLang="en-US" sz="2400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Hoa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xao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xuyến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nở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Như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mây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từng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chùm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	                        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Tô</a:t>
            </a: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 Hà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67CBEC9-011C-484D-AB67-5B4984E29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97" y="3623608"/>
            <a:ext cx="63643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c)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đông</a:t>
            </a:r>
            <a:endParaRPr lang="en-US" altLang="en-US" sz="2400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tủ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ướp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lạnh</a:t>
            </a:r>
            <a:endParaRPr lang="en-US" altLang="en-US" sz="2400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Mùa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hè</a:t>
            </a:r>
            <a:endParaRPr lang="en-US" altLang="en-US" sz="2400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 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cái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bếp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lò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nung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			</a:t>
            </a: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Lò 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Ngân</a:t>
            </a: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Sủn</a:t>
            </a:r>
            <a:endParaRPr lang="en-US" altLang="en-US" sz="2400" b="1" i="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364B7E7-D272-4C0A-8C42-F1D28BD4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662" y="5429071"/>
            <a:ext cx="78921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d) 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đêm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trăng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dòng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sông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một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đường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trăng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lung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linh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dát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i="0" dirty="0" err="1">
                <a:latin typeface="+mj-lt"/>
                <a:cs typeface="Times New Roman" panose="02020603050405020304" pitchFamily="18" charset="0"/>
              </a:rPr>
              <a:t>vàng</a:t>
            </a:r>
            <a:r>
              <a:rPr lang="en-US" altLang="en-US" sz="2400" i="0" dirty="0">
                <a:latin typeface="+mj-lt"/>
                <a:cs typeface="Times New Roman" panose="02020603050405020304" pitchFamily="18" charset="0"/>
              </a:rPr>
              <a:t>.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					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Đất</a:t>
            </a: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nước</a:t>
            </a: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ngàn</a:t>
            </a:r>
            <a:r>
              <a:rPr lang="en-US" altLang="en-US" sz="2400" b="1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2400" b="1" i="0" dirty="0" err="1">
                <a:latin typeface="+mj-lt"/>
                <a:cs typeface="Times New Roman" panose="02020603050405020304" pitchFamily="18" charset="0"/>
              </a:rPr>
              <a:t>năm</a:t>
            </a:r>
            <a:endParaRPr lang="en-US" altLang="en-US" sz="2400" b="1" i="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304800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04800" y="250545"/>
            <a:ext cx="8458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u="sng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Bài</a:t>
            </a:r>
            <a:r>
              <a:rPr lang="en-US" altLang="en-US" sz="3200" i="0" u="sng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1: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Tìm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ảnh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so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sánh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văn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en-US" sz="3200" i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6B8B288F-EFB4-4007-B2C3-76A30DB7B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0"/>
            <a:ext cx="807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a)        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Mắt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hiền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sáng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tựa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vì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sao</a:t>
            </a:r>
            <a:endParaRPr lang="en-US" altLang="en-US" i="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   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Bác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nhìn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đến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tận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Cà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Mau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cuối</a:t>
            </a: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n-lt"/>
                <a:cs typeface="Times New Roman" panose="02020603050405020304" pitchFamily="18" charset="0"/>
              </a:rPr>
              <a:t>trời</a:t>
            </a:r>
            <a:endParaRPr lang="en-US" altLang="en-US" i="0" dirty="0">
              <a:latin typeface="+mn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+mn-lt"/>
                <a:cs typeface="Times New Roman" panose="02020603050405020304" pitchFamily="18" charset="0"/>
              </a:rPr>
              <a:t>				    </a:t>
            </a:r>
            <a:r>
              <a:rPr lang="en-US" altLang="en-US" b="1" i="0" dirty="0">
                <a:latin typeface="+mn-lt"/>
                <a:cs typeface="Times New Roman" panose="02020603050405020304" pitchFamily="18" charset="0"/>
              </a:rPr>
              <a:t>Thanh </a:t>
            </a:r>
            <a:r>
              <a:rPr lang="en-US" altLang="en-US" b="1" i="0" dirty="0" err="1">
                <a:latin typeface="+mn-lt"/>
                <a:cs typeface="Times New Roman" panose="02020603050405020304" pitchFamily="18" charset="0"/>
              </a:rPr>
              <a:t>Hải</a:t>
            </a:r>
            <a:endParaRPr lang="en-US" altLang="en-US" b="1" i="0" dirty="0">
              <a:latin typeface="+mn-lt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B037EA-423D-4C6B-9292-0601B5A42B50}"/>
              </a:ext>
            </a:extLst>
          </p:cNvPr>
          <p:cNvCxnSpPr/>
          <p:nvPr/>
        </p:nvCxnSpPr>
        <p:spPr bwMode="auto">
          <a:xfrm>
            <a:off x="2286000" y="2057400"/>
            <a:ext cx="1295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640D1D-DF06-48AB-903B-D76A9BE69497}"/>
              </a:ext>
            </a:extLst>
          </p:cNvPr>
          <p:cNvCxnSpPr>
            <a:cxnSpLocks/>
          </p:cNvCxnSpPr>
          <p:nvPr/>
        </p:nvCxnSpPr>
        <p:spPr bwMode="auto">
          <a:xfrm>
            <a:off x="5867400" y="2057400"/>
            <a:ext cx="9906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33D1D18-2A9E-45D0-A5C2-FA203E19E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04" y="3369365"/>
            <a:ext cx="2744096" cy="304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29D879-8F88-44C0-A877-78A24B9FD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93" y="3369365"/>
            <a:ext cx="2872407" cy="3067878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FF7857D3-0756-4DD0-B2AC-EFD2F4F1F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4000"/>
            <a:ext cx="81506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a)         </a:t>
            </a:r>
            <a:r>
              <a:rPr lang="en-US" altLang="en-US" i="0" dirty="0" err="1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altLang="en-US" i="0" dirty="0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hiền</a:t>
            </a:r>
            <a:r>
              <a:rPr lang="en-US" altLang="en-US" i="0" dirty="0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sáng</a:t>
            </a:r>
            <a:r>
              <a:rPr lang="en-US" altLang="en-US" i="0" dirty="0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tựa</a:t>
            </a:r>
            <a:r>
              <a:rPr lang="en-US" altLang="en-US" i="0" dirty="0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altLang="en-US" i="0" dirty="0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+mj-lt"/>
                <a:cs typeface="Times New Roman" panose="02020603050405020304" pitchFamily="18" charset="0"/>
              </a:rPr>
              <a:t>sao</a:t>
            </a:r>
            <a:endParaRPr lang="en-US" altLang="en-US" i="0" dirty="0">
              <a:solidFill>
                <a:srgbClr val="FFCC00"/>
              </a:solidFill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     </a:t>
            </a:r>
            <a:r>
              <a:rPr lang="en-US" altLang="en-US" i="0" dirty="0" err="1"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j-lt"/>
                <a:cs typeface="Times New Roman" panose="02020603050405020304" pitchFamily="18" charset="0"/>
              </a:rPr>
              <a:t>nhìn</a:t>
            </a: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j-lt"/>
                <a:cs typeface="Times New Roman" panose="02020603050405020304" pitchFamily="18" charset="0"/>
              </a:rPr>
              <a:t>tận</a:t>
            </a: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 Mau </a:t>
            </a:r>
            <a:r>
              <a:rPr lang="en-US" altLang="en-US" i="0" dirty="0" err="1"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+mj-lt"/>
                <a:cs typeface="Times New Roman" panose="02020603050405020304" pitchFamily="18" charset="0"/>
              </a:rPr>
              <a:t>trời</a:t>
            </a:r>
            <a:endParaRPr lang="en-US" altLang="en-US" i="0" dirty="0"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+mj-lt"/>
                <a:cs typeface="Times New Roman" panose="02020603050405020304" pitchFamily="18" charset="0"/>
              </a:rPr>
              <a:t>				    </a:t>
            </a:r>
            <a:r>
              <a:rPr lang="en-US" altLang="en-US" b="1" i="0" dirty="0">
                <a:latin typeface="+mj-lt"/>
                <a:cs typeface="Times New Roman" panose="02020603050405020304" pitchFamily="18" charset="0"/>
              </a:rPr>
              <a:t>Thanh </a:t>
            </a:r>
            <a:r>
              <a:rPr lang="en-US" altLang="en-US" b="1" i="0" dirty="0" err="1">
                <a:latin typeface="+mj-lt"/>
                <a:cs typeface="Times New Roman" panose="02020603050405020304" pitchFamily="18" charset="0"/>
              </a:rPr>
              <a:t>Hải</a:t>
            </a:r>
            <a:endParaRPr lang="en-US" altLang="en-US" b="1" i="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258417" y="375717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04800" y="250448"/>
            <a:ext cx="838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8B1EBC-147B-4388-A54C-D819FBC021F7}"/>
              </a:ext>
            </a:extLst>
          </p:cNvPr>
          <p:cNvCxnSpPr>
            <a:cxnSpLocks/>
          </p:cNvCxnSpPr>
          <p:nvPr/>
        </p:nvCxnSpPr>
        <p:spPr bwMode="auto">
          <a:xfrm>
            <a:off x="2160978" y="3048000"/>
            <a:ext cx="81082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D01FF8-2AE9-4154-B0DB-953BB06EB3F6}"/>
              </a:ext>
            </a:extLst>
          </p:cNvPr>
          <p:cNvCxnSpPr>
            <a:cxnSpLocks/>
          </p:cNvCxnSpPr>
          <p:nvPr/>
        </p:nvCxnSpPr>
        <p:spPr bwMode="auto">
          <a:xfrm>
            <a:off x="3151578" y="3505200"/>
            <a:ext cx="582222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F0AA1C0-7F5C-4EA0-8F6A-355CE8EBE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4086683"/>
            <a:ext cx="3677477" cy="23903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303A8C6-C15A-44F2-8179-1A649B3A2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21" y="4086685"/>
            <a:ext cx="3628657" cy="2390315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10752EFB-64E1-449B-A03E-C059ED368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83" y="1550272"/>
            <a:ext cx="743831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xuyến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Hà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DB63F11-569D-4B1B-BE96-A7E8224B2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83" y="1541204"/>
            <a:ext cx="771383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xoan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xuyến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Hà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0584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250448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04800" y="250448"/>
            <a:ext cx="838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467CBEC9-011C-484D-AB67-5B4984E29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47800"/>
            <a:ext cx="63643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Lò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Sủn</a:t>
            </a:r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99B86E-9A63-42A6-BF6F-366719D5B7B7}"/>
              </a:ext>
            </a:extLst>
          </p:cNvPr>
          <p:cNvCxnSpPr/>
          <p:nvPr/>
        </p:nvCxnSpPr>
        <p:spPr bwMode="auto">
          <a:xfrm>
            <a:off x="2438400" y="2438400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6DCC3B7-CAF0-4987-95EC-CBAF9961B94E}"/>
              </a:ext>
            </a:extLst>
          </p:cNvPr>
          <p:cNvCxnSpPr>
            <a:cxnSpLocks/>
          </p:cNvCxnSpPr>
          <p:nvPr/>
        </p:nvCxnSpPr>
        <p:spPr bwMode="auto">
          <a:xfrm>
            <a:off x="4191000" y="2438400"/>
            <a:ext cx="1828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6CF0FB9-E115-4F14-9AF7-89B22476AA41}"/>
              </a:ext>
            </a:extLst>
          </p:cNvPr>
          <p:cNvCxnSpPr/>
          <p:nvPr/>
        </p:nvCxnSpPr>
        <p:spPr bwMode="auto">
          <a:xfrm>
            <a:off x="2438400" y="3437467"/>
            <a:ext cx="6858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3C79D57-1773-4726-A43A-35900BB2CA91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1000" y="3429000"/>
            <a:ext cx="1905000" cy="8467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8D30870-0511-4CCD-A36C-B0240E061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09" y="4002345"/>
            <a:ext cx="2090835" cy="21491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3BAD25D-5258-4255-AF84-FB8E9C1330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46" y="4005647"/>
            <a:ext cx="2273954" cy="21768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7C6E03-63E7-4A78-8A77-ACA01A612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35" y="4015597"/>
            <a:ext cx="2166730" cy="2180137"/>
          </a:xfrm>
          <a:prstGeom prst="rect">
            <a:avLst/>
          </a:prstGeom>
        </p:spPr>
      </p:pic>
      <p:sp>
        <p:nvSpPr>
          <p:cNvPr id="14" name="Text Box 8">
            <a:extLst>
              <a:ext uri="{FF2B5EF4-FFF2-40B4-BE49-F238E27FC236}">
                <a16:creationId xmlns:a16="http://schemas.microsoft.com/office/drawing/2014/main" id="{9DE5BDE8-D657-425A-A270-41AB8085A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47800"/>
            <a:ext cx="636435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en-US" i="0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alt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nung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Lò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Sủn</a:t>
            </a:r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8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4800" y="304800"/>
            <a:ext cx="8458200" cy="6248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36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600" i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 flipH="1">
            <a:off x="3338945" y="4724400"/>
            <a:ext cx="13855" cy="138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FDFAC14-B56F-4790-A4CC-61C00C6F415D}"/>
              </a:ext>
            </a:extLst>
          </p:cNvPr>
          <p:cNvSpPr txBox="1"/>
          <p:nvPr/>
        </p:nvSpPr>
        <p:spPr>
          <a:xfrm>
            <a:off x="304800" y="250448"/>
            <a:ext cx="838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200" i="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i="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i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D364B7E7-D272-4C0A-8C42-F1D28BD4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87940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ngàn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46C5D15-6934-4E59-B103-C000DC7DEE6B}"/>
              </a:ext>
            </a:extLst>
          </p:cNvPr>
          <p:cNvCxnSpPr/>
          <p:nvPr/>
        </p:nvCxnSpPr>
        <p:spPr bwMode="auto">
          <a:xfrm>
            <a:off x="5105400" y="2667000"/>
            <a:ext cx="1676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ACB3CF0-AC18-4849-8A25-CB75151AC6EF}"/>
              </a:ext>
            </a:extLst>
          </p:cNvPr>
          <p:cNvCxnSpPr>
            <a:cxnSpLocks/>
          </p:cNvCxnSpPr>
          <p:nvPr/>
        </p:nvCxnSpPr>
        <p:spPr bwMode="auto">
          <a:xfrm>
            <a:off x="609600" y="3200400"/>
            <a:ext cx="2057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90CB135-9AEA-4254-A786-44105A991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31" y="3748637"/>
            <a:ext cx="3510170" cy="2711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9DA5AA-3024-4A28-BF45-96E577FB3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37" y="3748637"/>
            <a:ext cx="3510170" cy="2691721"/>
          </a:xfrm>
          <a:prstGeom prst="rect">
            <a:avLst/>
          </a:prstGeom>
        </p:spPr>
      </p:pic>
      <p:sp>
        <p:nvSpPr>
          <p:cNvPr id="10" name="Text Box 9">
            <a:extLst>
              <a:ext uri="{FF2B5EF4-FFF2-40B4-BE49-F238E27FC236}">
                <a16:creationId xmlns:a16="http://schemas.microsoft.com/office/drawing/2014/main" id="{D363041A-E017-4DB9-BA33-B58DE1C75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88091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0" dirty="0" err="1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i="0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ngàn</a:t>
            </a:r>
            <a:r>
              <a:rPr lang="en-US" altLang="en-US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11&quot;&gt;&lt;property id=&quot;20148&quot; value=&quot;5&quot;/&gt;&lt;property id=&quot;20300&quot; value=&quot;Slide 14&quot;/&gt;&lt;property id=&quot;20307&quot; value=&quot;269&quot;/&gt;&lt;/object&gt;&lt;object type=&quot;3&quot; unique_id=&quot;10410&quot;&gt;&lt;property id=&quot;20148&quot; value=&quot;5&quot;/&gt;&lt;property id=&quot;20300&quot; value=&quot;Slide 15&quot;/&gt;&lt;property id=&quot;20307&quot; value=&quot;283&quot;/&gt;&lt;/object&gt;&lt;object type=&quot;3&quot; unique_id=&quot;10411&quot;&gt;&lt;property id=&quot;20148&quot; value=&quot;5&quot;/&gt;&lt;property id=&quot;20300&quot; value=&quot;Slide 8&quot;/&gt;&lt;property id=&quot;20307&quot; value=&quot;284&quot;/&gt;&lt;/object&gt;&lt;object type=&quot;3&quot; unique_id=&quot;10412&quot;&gt;&lt;property id=&quot;20148&quot; value=&quot;5&quot;/&gt;&lt;property id=&quot;20300&quot; value=&quot;Slide 9&quot;/&gt;&lt;property id=&quot;20307&quot; value=&quot;285&quot;/&gt;&lt;/object&gt;&lt;object type=&quot;3&quot; unique_id=&quot;11037&quot;&gt;&lt;property id=&quot;20148&quot; value=&quot;5&quot;/&gt;&lt;property id=&quot;20300&quot; value=&quot;Slide 4&quot;/&gt;&lt;property id=&quot;20307&quot; value=&quot;286&quot;/&gt;&lt;/object&gt;&lt;object type=&quot;3&quot; unique_id=&quot;11052&quot;&gt;&lt;property id=&quot;20148&quot; value=&quot;5&quot;/&gt;&lt;property id=&quot;20300&quot; value=&quot;Slide 3&quot;/&gt;&lt;property id=&quot;20307&quot; value=&quot;296&quot;/&gt;&lt;/object&gt;&lt;object type=&quot;3&quot; unique_id=&quot;11053&quot;&gt;&lt;property id=&quot;20148&quot; value=&quot;5&quot;/&gt;&lt;property id=&quot;20300&quot; value=&quot;Slide 5&quot;/&gt;&lt;property id=&quot;20307&quot; value=&quot;290&quot;/&gt;&lt;/object&gt;&lt;object type=&quot;3&quot; unique_id=&quot;11054&quot;&gt;&lt;property id=&quot;20148&quot; value=&quot;5&quot;/&gt;&lt;property id=&quot;20300&quot; value=&quot;Slide 6&quot;/&gt;&lt;property id=&quot;20307&quot; value=&quot;289&quot;/&gt;&lt;/object&gt;&lt;object type=&quot;3&quot; unique_id=&quot;11055&quot;&gt;&lt;property id=&quot;20148&quot; value=&quot;5&quot;/&gt;&lt;property id=&quot;20300&quot; value=&quot;Slide 7&quot;/&gt;&lt;property id=&quot;20307&quot; value=&quot;288&quot;/&gt;&lt;/object&gt;&lt;object type=&quot;3&quot; unique_id=&quot;11056&quot;&gt;&lt;property id=&quot;20148&quot; value=&quot;5&quot;/&gt;&lt;property id=&quot;20300&quot; value=&quot;Slide 10&quot;/&gt;&lt;property id=&quot;20307&quot; value=&quot;292&quot;/&gt;&lt;/object&gt;&lt;object type=&quot;3&quot; unique_id=&quot;11057&quot;&gt;&lt;property id=&quot;20148&quot; value=&quot;5&quot;/&gt;&lt;property id=&quot;20300&quot; value=&quot;Slide 11&quot;/&gt;&lt;property id=&quot;20307&quot; value=&quot;293&quot;/&gt;&lt;/object&gt;&lt;object type=&quot;3&quot; unique_id=&quot;11058&quot;&gt;&lt;property id=&quot;20148&quot; value=&quot;5&quot;/&gt;&lt;property id=&quot;20300&quot; value=&quot;Slide 12&quot;/&gt;&lt;property id=&quot;20307&quot; value=&quot;294&quot;/&gt;&lt;/object&gt;&lt;object type=&quot;3&quot; unique_id=&quot;11059&quot;&gt;&lt;property id=&quot;20148&quot; value=&quot;5&quot;/&gt;&lt;property id=&quot;20300&quot; value=&quot;Slide 13&quot;/&gt;&lt;property id=&quot;20307&quot; value=&quot;295&quot;/&gt;&lt;/object&gt;&lt;/object&gt;&lt;/object&gt;&lt;/database&gt;"/>
  <p:tag name="SECTOMILLISECCONVERTED" val="1"/>
  <p:tag name="INKNOELEADERBOARD" val="-1247107599"/>
</p:tagLst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22060905</TotalTime>
  <Words>856</Words>
  <Application>Microsoft Office PowerPoint</Application>
  <PresentationFormat>On-screen Show (4:3)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Đào Thị Minh Phượng</cp:lastModifiedBy>
  <cp:revision>467</cp:revision>
  <dcterms:created xsi:type="dcterms:W3CDTF">2012-08-07T09:07:41Z</dcterms:created>
  <dcterms:modified xsi:type="dcterms:W3CDTF">2021-09-23T05:58:30Z</dcterms:modified>
</cp:coreProperties>
</file>