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sldIdLst>
    <p:sldId id="325" r:id="rId3"/>
    <p:sldId id="316" r:id="rId4"/>
    <p:sldId id="341" r:id="rId5"/>
    <p:sldId id="327" r:id="rId6"/>
    <p:sldId id="322" r:id="rId7"/>
    <p:sldId id="332" r:id="rId8"/>
    <p:sldId id="333" r:id="rId9"/>
    <p:sldId id="334" r:id="rId10"/>
    <p:sldId id="335" r:id="rId11"/>
    <p:sldId id="336" r:id="rId12"/>
    <p:sldId id="339" r:id="rId13"/>
    <p:sldId id="338" r:id="rId14"/>
    <p:sldId id="340" r:id="rId15"/>
    <p:sldId id="326" r:id="rId16"/>
    <p:sldId id="283" r:id="rId17"/>
    <p:sldId id="342" r:id="rId18"/>
    <p:sldId id="331" r:id="rId19"/>
    <p:sldId id="323" r:id="rId20"/>
    <p:sldId id="284" r:id="rId21"/>
    <p:sldId id="328" r:id="rId22"/>
    <p:sldId id="285" r:id="rId23"/>
    <p:sldId id="3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6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32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36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817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1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sndAc>
      <p:stSnd>
        <p:snd r:embed="rId15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openxmlformats.org/officeDocument/2006/relationships/image" Target="../media/image41.png"/><Relationship Id="rId4" Type="http://schemas.openxmlformats.org/officeDocument/2006/relationships/image" Target="../media/image38.jpg"/><Relationship Id="rId9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openxmlformats.org/officeDocument/2006/relationships/image" Target="../media/image41.png"/><Relationship Id="rId4" Type="http://schemas.openxmlformats.org/officeDocument/2006/relationships/image" Target="../media/image38.jpg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openxmlformats.org/officeDocument/2006/relationships/image" Target="../media/image41.png"/><Relationship Id="rId4" Type="http://schemas.openxmlformats.org/officeDocument/2006/relationships/image" Target="../media/image38.jpg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audio" Target="../media/audio3.wav"/><Relationship Id="rId21" Type="http://schemas.openxmlformats.org/officeDocument/2006/relationships/image" Target="../media/image36.gif"/><Relationship Id="rId7" Type="http://schemas.openxmlformats.org/officeDocument/2006/relationships/image" Target="../media/image29.png"/><Relationship Id="rId12" Type="http://schemas.openxmlformats.org/officeDocument/2006/relationships/slide" Target="slide10.xml"/><Relationship Id="rId17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slide" Target="slide12.xml"/><Relationship Id="rId20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openxmlformats.org/officeDocument/2006/relationships/slide" Target="slide9.xml"/><Relationship Id="rId19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slide" Target="slide11.xml"/><Relationship Id="rId2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slide" Target="slide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3.png"/><Relationship Id="rId4" Type="http://schemas.openxmlformats.org/officeDocument/2006/relationships/image" Target="../media/image38.jp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openxmlformats.org/officeDocument/2006/relationships/image" Target="../media/image41.png"/><Relationship Id="rId4" Type="http://schemas.openxmlformats.org/officeDocument/2006/relationships/image" Target="../media/image38.jpg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2848"/>
            <a:ext cx="12493592" cy="7609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5144" y="3349484"/>
            <a:ext cx="6941712" cy="143861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5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902" y="365761"/>
            <a:ext cx="1019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30?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7626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 + 30 = 50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7721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30 – 20 = 10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12777" y="447201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4152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045" y="1922079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447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32" name="Rectangle 31"/>
          <p:cNvSpPr/>
          <p:nvPr/>
        </p:nvSpPr>
        <p:spPr>
          <a:xfrm>
            <a:off x="826875" y="1147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3394" y="412955"/>
            <a:ext cx="10176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2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 = 7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   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8  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    3 + 3 = 6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8671" y="5173693"/>
            <a:ext cx="4683803" cy="8197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 + 3 = 6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04002" y="5168995"/>
            <a:ext cx="4683803" cy="8197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6 + 2 = 8 </a:t>
            </a:r>
          </a:p>
          <a:p>
            <a:pPr algn="ctr"/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+ 3 = 6 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80236" y="4153235"/>
            <a:ext cx="4683803" cy="8197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 + 2 = 8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4552" y="4156177"/>
            <a:ext cx="4683803" cy="81970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 + 5 = 7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1325" y="39246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9052" y="4827768"/>
            <a:ext cx="1092200" cy="1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65265" y="4864820"/>
            <a:ext cx="1339598" cy="160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5141" y="1546166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85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6" name="Rectangle 5"/>
          <p:cNvSpPr/>
          <p:nvPr/>
        </p:nvSpPr>
        <p:spPr>
          <a:xfrm>
            <a:off x="800916" y="22348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52902" y="365761"/>
            <a:ext cx="1019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10?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8064" y="47167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4 + 6 = 10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1600" y="47167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+ 2 = 12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9825" y="44165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34658" y="43693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192" y="1684667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49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8968" y="1342841"/>
            <a:ext cx="6593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     +     2      =   6    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498968" y="3518101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hạng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4673601" y="3509560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hạng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017306" y="3488140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Tổng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026535" y="2213022"/>
            <a:ext cx="618187" cy="1275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95960" y="2213022"/>
            <a:ext cx="1" cy="1275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631141" y="2197999"/>
            <a:ext cx="482549" cy="12901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87644" y="371192"/>
            <a:ext cx="5319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73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30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627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2868" y="4668252"/>
            <a:ext cx="1799924" cy="1116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96038" y="4668252"/>
            <a:ext cx="1799924" cy="1116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95962" y="4668252"/>
            <a:ext cx="1799924" cy="1116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04711" y="5765531"/>
            <a:ext cx="6931793" cy="7051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Ai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đúng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582" y="1602463"/>
            <a:ext cx="10975819" cy="45237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3 - 2 = 1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5 – 2 =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85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tập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1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Alternate Process 17"/>
          <p:cNvSpPr/>
          <p:nvPr/>
        </p:nvSpPr>
        <p:spPr>
          <a:xfrm>
            <a:off x="425470" y="4340995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2508332" y="4343753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4298614" y="4343753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73" b="51042"/>
          <a:stretch/>
        </p:blipFill>
        <p:spPr>
          <a:xfrm>
            <a:off x="4006" y="11622"/>
            <a:ext cx="12037198" cy="950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3084" t="47554" r="55384" b="4872"/>
          <a:stretch/>
        </p:blipFill>
        <p:spPr>
          <a:xfrm>
            <a:off x="1434165" y="2387419"/>
            <a:ext cx="3821229" cy="9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9164" t="45655" r="6208" b="6276"/>
          <a:stretch/>
        </p:blipFill>
        <p:spPr>
          <a:xfrm>
            <a:off x="7449953" y="2343302"/>
            <a:ext cx="4196616" cy="933651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18" idx="0"/>
          </p:cNvCxnSpPr>
          <p:nvPr/>
        </p:nvCxnSpPr>
        <p:spPr>
          <a:xfrm flipH="1">
            <a:off x="1256586" y="3108960"/>
            <a:ext cx="1132440" cy="12320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9" idx="0"/>
          </p:cNvCxnSpPr>
          <p:nvPr/>
        </p:nvCxnSpPr>
        <p:spPr>
          <a:xfrm flipH="1">
            <a:off x="3170571" y="3090416"/>
            <a:ext cx="82449" cy="12533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88816" y="3108063"/>
            <a:ext cx="864370" cy="1235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16200000">
            <a:off x="2779296" y="1983512"/>
            <a:ext cx="274320" cy="109728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Alternate Process 20"/>
          <p:cNvSpPr/>
          <p:nvPr/>
        </p:nvSpPr>
        <p:spPr>
          <a:xfrm>
            <a:off x="2289298" y="1606922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6661041" y="4329770"/>
            <a:ext cx="1662232" cy="596766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8743903" y="4332528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trừ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10534185" y="4332528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endCxn id="22" idx="0"/>
          </p:cNvCxnSpPr>
          <p:nvPr/>
        </p:nvCxnSpPr>
        <p:spPr>
          <a:xfrm flipH="1">
            <a:off x="7492157" y="3097735"/>
            <a:ext cx="1132440" cy="12320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23" idx="0"/>
          </p:cNvCxnSpPr>
          <p:nvPr/>
        </p:nvCxnSpPr>
        <p:spPr>
          <a:xfrm flipH="1">
            <a:off x="9406142" y="3079191"/>
            <a:ext cx="82449" cy="12533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382137" y="3087213"/>
            <a:ext cx="864370" cy="1235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 rot="16200000">
            <a:off x="9014867" y="1972287"/>
            <a:ext cx="274320" cy="109728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Alternate Process 28"/>
          <p:cNvSpPr/>
          <p:nvPr/>
        </p:nvSpPr>
        <p:spPr>
          <a:xfrm>
            <a:off x="8524869" y="1595697"/>
            <a:ext cx="1324478" cy="594007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Hiệu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425"/>
          <a:stretch/>
        </p:blipFill>
        <p:spPr>
          <a:xfrm>
            <a:off x="154835" y="932992"/>
            <a:ext cx="10799112" cy="1973838"/>
          </a:xfrm>
          <a:prstGeom prst="rect">
            <a:avLst/>
          </a:prstGeom>
        </p:spPr>
      </p:pic>
      <p:sp>
        <p:nvSpPr>
          <p:cNvPr id="22" name="Flowchart: Alternate Process 21"/>
          <p:cNvSpPr/>
          <p:nvPr/>
        </p:nvSpPr>
        <p:spPr>
          <a:xfrm>
            <a:off x="7378047" y="148829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12 - 2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378047" y="2406539"/>
            <a:ext cx="4392890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60 - 20 = 40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1583829" y="4394461"/>
            <a:ext cx="8565106" cy="2196462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613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1956477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20357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(trang15)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061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Vận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dụng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5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1744158" y="4884677"/>
            <a:ext cx="2714918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30 + 40 = 70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7441415" y="4913244"/>
            <a:ext cx="2592371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70 - 30 = 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99" y="0"/>
            <a:ext cx="12219299" cy="475488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1752179" y="5797473"/>
            <a:ext cx="2714918" cy="725864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r>
              <a:rPr lang="en-US" sz="3600" dirty="0" smtClean="0">
                <a:solidFill>
                  <a:srgbClr val="FF0000"/>
                </a:solidFill>
              </a:rPr>
              <a:t>0 </a:t>
            </a:r>
            <a:r>
              <a:rPr lang="en-US" sz="3600" dirty="0">
                <a:solidFill>
                  <a:srgbClr val="FF0000"/>
                </a:solidFill>
              </a:rPr>
              <a:t>+ </a:t>
            </a:r>
            <a:r>
              <a:rPr lang="en-US" sz="3600" dirty="0" smtClean="0">
                <a:solidFill>
                  <a:srgbClr val="FF0000"/>
                </a:solidFill>
              </a:rPr>
              <a:t>30 </a:t>
            </a:r>
            <a:r>
              <a:rPr lang="en-US" sz="3600" dirty="0">
                <a:solidFill>
                  <a:srgbClr val="FF0000"/>
                </a:solidFill>
              </a:rPr>
              <a:t>= 70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3832" y="2483317"/>
            <a:ext cx="50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91251" y="2839453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1970" y="3153277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771" y="2666764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78127" y="1640635"/>
            <a:ext cx="50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8735" y="917720"/>
            <a:ext cx="587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2139" y="718548"/>
            <a:ext cx="7170345" cy="39955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 animBg="1"/>
      <p:bldP spid="3" grpId="0"/>
      <p:bldP spid="12" grpId="0"/>
      <p:bldP spid="9" grpId="0"/>
      <p:bldP spid="10" grpId="0"/>
      <p:bldP spid="11" grpId="0"/>
      <p:bldP spid="1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92997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2998" y="-17646"/>
            <a:ext cx="9016068" cy="11045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smtClean="0">
                <a:latin typeface="HP001 5 hàng" panose="020B0603050302020204" pitchFamily="34" charset="0"/>
              </a:rPr>
              <a:t>    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Thứ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latin typeface="HP001 5 hàng" panose="020B0603050302020204" pitchFamily="34" charset="0"/>
              </a:rPr>
              <a:t>sáu</a:t>
            </a:r>
            <a:r>
              <a:rPr lang="en-US" sz="3000" b="1" dirty="0" smtClean="0"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latin typeface="HP001 5 hàng" panose="020B0603050302020204" pitchFamily="34" charset="0"/>
              </a:rPr>
              <a:t>17 </a:t>
            </a:r>
            <a:r>
              <a:rPr lang="en-US" sz="3000" b="1" dirty="0" err="1">
                <a:latin typeface="HP001 5 hàng" panose="020B0603050302020204" pitchFamily="34" charset="0"/>
              </a:rPr>
              <a:t>tháng</a:t>
            </a:r>
            <a:r>
              <a:rPr lang="en-US" sz="3000" b="1" dirty="0">
                <a:latin typeface="HP001 5 hàng" panose="020B0603050302020204" pitchFamily="34" charset="0"/>
              </a:rPr>
              <a:t> 9 </a:t>
            </a:r>
            <a:r>
              <a:rPr lang="en-US" sz="3000" b="1" dirty="0" err="1"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372" y="706168"/>
            <a:ext cx="9793583" cy="458864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900" b="1" dirty="0">
                <a:latin typeface="HP001 5 hàng" panose="020B0603050302020204" pitchFamily="34" charset="0"/>
              </a:rPr>
              <a:t>              </a:t>
            </a:r>
            <a:r>
              <a:rPr lang="en-US" sz="2900" b="1" dirty="0" smtClean="0">
                <a:latin typeface="HP001 5 hàng" panose="020B0603050302020204" pitchFamily="34" charset="0"/>
              </a:rPr>
              <a:t>  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Toán</a:t>
            </a:r>
            <a:endParaRPr lang="en-US" sz="2900" b="1" dirty="0">
              <a:latin typeface="HP001 5 hàng" panose="020B0603050302020204" pitchFamily="34" charset="0"/>
            </a:endParaRPr>
          </a:p>
          <a:p>
            <a:pPr marL="0" indent="0">
              <a:lnSpc>
                <a:spcPts val="4800"/>
              </a:lnSpc>
              <a:spcBef>
                <a:spcPts val="0"/>
              </a:spcBef>
              <a:buNone/>
            </a:pPr>
            <a:r>
              <a:rPr lang="en-US" sz="2900" b="1" dirty="0" smtClean="0">
                <a:latin typeface="HP001 5 hàng" panose="020B0603050302020204" pitchFamily="34" charset="0"/>
              </a:rPr>
              <a:t>        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Số</a:t>
            </a:r>
            <a:r>
              <a:rPr lang="en-US" sz="2900" b="1" dirty="0" smtClean="0"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bị</a:t>
            </a:r>
            <a:r>
              <a:rPr lang="en-US" sz="2900" b="1" dirty="0" smtClean="0"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trừ</a:t>
            </a:r>
            <a:r>
              <a:rPr lang="en-US" sz="2900" b="1" dirty="0" smtClean="0">
                <a:latin typeface="HP001 5 hàng" panose="020B0603050302020204" pitchFamily="34" charset="0"/>
              </a:rPr>
              <a:t> -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số</a:t>
            </a:r>
            <a:r>
              <a:rPr lang="en-US" sz="2900" b="1" dirty="0" smtClean="0"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trừ</a:t>
            </a:r>
            <a:r>
              <a:rPr lang="en-US" sz="2900" b="1" dirty="0" smtClean="0">
                <a:latin typeface="HP001 5 hàng" panose="020B0603050302020204" pitchFamily="34" charset="0"/>
              </a:rPr>
              <a:t> - </a:t>
            </a:r>
            <a:r>
              <a:rPr lang="en-US" sz="2900" b="1" dirty="0" err="1" smtClean="0">
                <a:latin typeface="HP001 5 hàng" panose="020B0603050302020204" pitchFamily="34" charset="0"/>
              </a:rPr>
              <a:t>hiệu</a:t>
            </a:r>
            <a:r>
              <a:rPr lang="en-US" sz="2900" b="1" dirty="0" smtClean="0">
                <a:latin typeface="HP001 5 hàng" panose="020B0603050302020204" pitchFamily="34" charset="0"/>
              </a:rPr>
              <a:t> (15)</a:t>
            </a:r>
            <a:endParaRPr lang="en-US" sz="29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70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201491" y="1259559"/>
            <a:ext cx="6516696" cy="80790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8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8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549" y="2421816"/>
            <a:ext cx="9821508" cy="2320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21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580598" y="2261936"/>
            <a:ext cx="49903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Kết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nối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1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20" r="8862" b="28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87" y="1693629"/>
            <a:ext cx="2813473" cy="14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0624" y="3123376"/>
            <a:ext cx="1891873" cy="9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2789" y="93635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8407" y="359300"/>
            <a:ext cx="9837415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6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6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2788" y="2111900"/>
            <a:ext cx="10848652" cy="40543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Nemo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Nemo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12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84094"/>
            <a:ext cx="13333108" cy="10693311"/>
          </a:xfrm>
          <a:prstGeom prst="rect">
            <a:avLst/>
          </a:prstGeom>
        </p:spPr>
      </p:pic>
      <p:pic>
        <p:nvPicPr>
          <p:cNvPr id="62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41" y="2543462"/>
            <a:ext cx="795595" cy="902363"/>
          </a:xfrm>
          <a:prstGeom prst="rect">
            <a:avLst/>
          </a:prstGeom>
        </p:spPr>
      </p:pic>
      <p:pic>
        <p:nvPicPr>
          <p:cNvPr id="51" name="Vào http://fb.com/nkpowerskills tải game miễn phí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13" y="2114543"/>
            <a:ext cx="2813473" cy="14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ĐC CHIA SẺ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57310" y="2917912"/>
            <a:ext cx="1891873" cy="9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6425" y="1320164"/>
            <a:ext cx="1596256" cy="1304287"/>
          </a:xfrm>
          <a:prstGeom prst="rect">
            <a:avLst/>
          </a:prstGeom>
        </p:spPr>
      </p:pic>
      <p:pic>
        <p:nvPicPr>
          <p:cNvPr id="54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040" y="2973338"/>
            <a:ext cx="1274686" cy="1041535"/>
          </a:xfrm>
          <a:prstGeom prst="rect">
            <a:avLst/>
          </a:prstGeom>
        </p:spPr>
      </p:pic>
      <p:pic>
        <p:nvPicPr>
          <p:cNvPr id="55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195" y="2523300"/>
            <a:ext cx="1153713" cy="942689"/>
          </a:xfrm>
          <a:prstGeom prst="rect">
            <a:avLst/>
          </a:prstGeom>
        </p:spPr>
      </p:pic>
      <p:pic>
        <p:nvPicPr>
          <p:cNvPr id="56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6028" y="1838504"/>
            <a:ext cx="1429824" cy="1168297"/>
          </a:xfrm>
          <a:prstGeom prst="rect">
            <a:avLst/>
          </a:prstGeom>
        </p:spPr>
      </p:pic>
      <p:pic>
        <p:nvPicPr>
          <p:cNvPr id="57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7010318" y="3659837"/>
            <a:ext cx="1696689" cy="1386350"/>
          </a:xfrm>
          <a:prstGeom prst="rect">
            <a:avLst/>
          </a:prstGeom>
        </p:spPr>
      </p:pic>
      <p:pic>
        <p:nvPicPr>
          <p:cNvPr id="58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1112" y="2192377"/>
            <a:ext cx="1647231" cy="1345938"/>
          </a:xfrm>
          <a:prstGeom prst="rect">
            <a:avLst/>
          </a:prstGeom>
        </p:spPr>
      </p:pic>
      <p:pic>
        <p:nvPicPr>
          <p:cNvPr id="59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7726" y="1399257"/>
            <a:ext cx="1104360" cy="902363"/>
          </a:xfrm>
          <a:prstGeom prst="rect">
            <a:avLst/>
          </a:prstGeom>
        </p:spPr>
      </p:pic>
      <p:pic>
        <p:nvPicPr>
          <p:cNvPr id="60" name="Vào https://www.facebook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7294894" y="2594571"/>
            <a:ext cx="1282653" cy="1048045"/>
          </a:xfrm>
          <a:prstGeom prst="rect">
            <a:avLst/>
          </a:prstGeom>
        </p:spPr>
      </p:pic>
      <p:pic>
        <p:nvPicPr>
          <p:cNvPr id="61" name="ĐC CHIA SẺ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8266648" y="3471235"/>
            <a:ext cx="2115610" cy="1186742"/>
          </a:xfrm>
          <a:prstGeom prst="rect">
            <a:avLst/>
          </a:prstGeom>
        </p:spPr>
      </p:pic>
      <p:pic>
        <p:nvPicPr>
          <p:cNvPr id="63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29" y="1782553"/>
            <a:ext cx="795595" cy="902363"/>
          </a:xfrm>
          <a:prstGeom prst="rect">
            <a:avLst/>
          </a:prstGeom>
        </p:spPr>
      </p:pic>
      <p:pic>
        <p:nvPicPr>
          <p:cNvPr id="64" name="Vào http://fb.com/nkpowerskills tải game miễn phí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38" y="2468061"/>
            <a:ext cx="795595" cy="902363"/>
          </a:xfrm>
          <a:prstGeom prst="rect">
            <a:avLst/>
          </a:prstGeom>
        </p:spPr>
      </p:pic>
      <p:pic>
        <p:nvPicPr>
          <p:cNvPr id="65" name="ĐC CHIA SẺ MIỄN PHÍ BỞI NK POWERSKILL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75" y="3402277"/>
            <a:ext cx="795595" cy="902363"/>
          </a:xfrm>
          <a:prstGeom prst="rect">
            <a:avLst/>
          </a:prstGeom>
        </p:spPr>
      </p:pic>
      <p:pic>
        <p:nvPicPr>
          <p:cNvPr id="66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83" y="3726520"/>
            <a:ext cx="795595" cy="902363"/>
          </a:xfrm>
          <a:prstGeom prst="rect">
            <a:avLst/>
          </a:prstGeom>
        </p:spPr>
      </p:pic>
      <p:pic>
        <p:nvPicPr>
          <p:cNvPr id="68" name="Vào http://fb.com/nkpowerskills tải game miễn phí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581" y="162590"/>
            <a:ext cx="851592" cy="821828"/>
          </a:xfrm>
          <a:prstGeom prst="rect">
            <a:avLst/>
          </a:prstGeom>
        </p:spPr>
      </p:pic>
      <p:pic>
        <p:nvPicPr>
          <p:cNvPr id="69" name="ĐC CHIA SẺ MIỄN PHÍ BỞI NK POWERSKILLS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078" y="90450"/>
            <a:ext cx="893967" cy="893967"/>
          </a:xfrm>
          <a:prstGeom prst="rect">
            <a:avLst/>
          </a:prstGeom>
        </p:spPr>
      </p:pic>
      <p:pic>
        <p:nvPicPr>
          <p:cNvPr id="70" name="CẤM BUÔN BÁN, CẤM REUP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9950" y="129192"/>
            <a:ext cx="875548" cy="855226"/>
          </a:xfrm>
          <a:prstGeom prst="rect">
            <a:avLst/>
          </a:prstGeom>
        </p:spPr>
      </p:pic>
      <p:pic>
        <p:nvPicPr>
          <p:cNvPr id="71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9403" y="108074"/>
            <a:ext cx="897762" cy="876344"/>
          </a:xfrm>
          <a:prstGeom prst="rect">
            <a:avLst/>
          </a:prstGeom>
        </p:spPr>
      </p:pic>
      <p:pic>
        <p:nvPicPr>
          <p:cNvPr id="72" name="ĐC CHIA SẺ MIỄN PHÍ BỞI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1069" y="80584"/>
            <a:ext cx="957360" cy="888328"/>
          </a:xfrm>
          <a:prstGeom prst="rect">
            <a:avLst/>
          </a:prstGeom>
        </p:spPr>
      </p:pic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808" y="1060081"/>
            <a:ext cx="2903583" cy="2591880"/>
          </a:xfrm>
          <a:prstGeom prst="rect">
            <a:avLst/>
          </a:prstGeom>
        </p:spPr>
      </p:pic>
      <p:pic>
        <p:nvPicPr>
          <p:cNvPr id="40" name="Vào http://fb.com/nkpowerskills tải game miễn phí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2426" y="1712760"/>
            <a:ext cx="2903583" cy="2591880"/>
          </a:xfrm>
          <a:prstGeom prst="rect">
            <a:avLst/>
          </a:prstGeom>
        </p:spPr>
      </p:pic>
      <p:pic>
        <p:nvPicPr>
          <p:cNvPr id="41" name="ĐC CHIA SẺ MIỄN PHÍ BỞI NK POWERSKILLS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8542" y="2623273"/>
            <a:ext cx="2903583" cy="2591880"/>
          </a:xfrm>
          <a:prstGeom prst="rect">
            <a:avLst/>
          </a:prstGeom>
        </p:spPr>
      </p:pic>
      <p:pic>
        <p:nvPicPr>
          <p:cNvPr id="42" name="CẤM BUÔN BÁN, CẤM REUP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1644" y="2795554"/>
            <a:ext cx="2903583" cy="2591880"/>
          </a:xfrm>
          <a:prstGeom prst="rect">
            <a:avLst/>
          </a:prstGeom>
        </p:spPr>
      </p:pic>
      <p:pic>
        <p:nvPicPr>
          <p:cNvPr id="73" name="Vào http://fb.com/nkpowerskills tải game miễn phí" descr="Káº¿t quáº£ hÃ¬nh áº£nh cho win text gif">
            <a:hlinkClick r:id="rId20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39" y="1897704"/>
            <a:ext cx="4564339" cy="456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ĐC CHIA SẺ MIỄN PHÍ BỞI NK POWERSKILLS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5" y="583815"/>
            <a:ext cx="6284273" cy="51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5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3.125E-6 0.00023 C 0.00118 -0.00509 0.00235 -0.01018 0.00352 -0.01504 C 0.00404 -0.01713 0.0043 -0.02014 0.00495 -0.02152 C 0.00547 -0.02314 0.00625 -0.02291 0.00703 -0.02361 C 0.01016 -0.03125 0.00756 -0.02523 0.01016 -0.03009 C 0.01081 -0.03148 0.01146 -0.03356 0.01224 -0.03449 C 0.01394 -0.03634 0.01589 -0.03588 0.01745 -0.03865 C 0.02071 -0.04375 0.01927 -0.04189 0.02201 -0.0449 C 0.02188 -0.04444 0.02123 -0.03148 0.02097 -0.03009 C 0.02071 -0.02824 0.02019 -0.02731 0.01966 -0.02592 C 0.01901 -0.01481 0.01979 -0.02314 0.01797 -0.01504 C 0.01446 0.00023 0.01667 -0.00439 0.01407 -3.33333E-6 C 0.01302 0.00301 0.01211 0.00648 0.01094 0.00834 C 0.00977 0.01019 0.0086 0.00996 0.00756 0.0125 C 0.0069 0.01412 0.00638 0.01574 0.00573 0.01713 C 0.00534 0.01783 0.00482 0.01806 0.00443 0.01922 C 0.00404 0.02037 0.00365 0.02246 0.00313 0.02338 C 0.00222 0.02523 0.00118 0.02523 0.00052 0.02755 C -3.125E-6 0.02894 -0.00039 0.03056 -0.00078 0.03195 C -0.00195 0.03519 -0.00325 0.03704 -0.00429 0.04051 C -0.00521 0.04329 -0.00586 0.04746 -0.0069 0.04908 C -0.00885 0.05209 -0.00781 0.05023 -0.00989 0.05556 C -0.01302 0.07014 -0.01159 0.06505 -0.01393 0.07269 C -0.01419 0.075 -0.01445 0.07709 -0.01471 0.07917 C -0.0151 0.08148 -0.01575 0.08287 -0.01601 0.08542 C -0.01784 0.10139 -0.01471 0.08704 -0.01784 0.10255 C -0.01823 0.1044 -0.01875 0.1051 -0.01914 0.10695 C -0.02018 0.11181 -0.02109 0.1169 -0.02213 0.12199 C -0.02265 0.12408 -0.02317 0.1257 -0.02356 0.12824 C -0.02382 0.13056 -0.02396 0.13287 -0.02435 0.13496 C -0.02474 0.13704 -0.02526 0.13889 -0.02578 0.14121 C -0.02734 0.15232 -0.02721 0.15093 -0.02773 0.16042 C -0.0276 0.19561 -0.0276 0.23056 -0.02734 0.26528 C -0.02734 0.27014 -0.02643 0.28125 -0.02617 0.28473 C -0.02448 0.30232 -0.02461 0.29977 -0.02265 0.31482 C -0.0207 0.32894 -0.02291 0.3132 -0.02044 0.32755 C -0.01849 0.33843 -0.02005 0.33473 -0.01784 0.3382 C -0.0164 0.34375 -0.01601 0.34584 -0.01432 0.34908 C -0.01289 0.35186 -0.01132 0.35301 -0.00989 0.35741 C -0.0095 0.35926 -0.00911 0.36204 -0.00872 0.36412 C -0.00781 0.36713 -0.0069 0.36968 -0.00599 0.37246 L -0.00468 0.37686 C -0.00429 0.37824 -0.0039 0.38033 -0.00338 0.38102 L -0.00078 0.38542 L 0.00052 0.3875 C 0.00091 0.38982 0.00131 0.39236 0.00183 0.39398 C 0.00222 0.39514 0.00274 0.39514 0.00313 0.39607 C 0.00417 0.39838 0.0043 0.39954 0.00495 0.40278 " pathEditMode="relative" rAng="0" ptsTypes="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78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6 3.7037E-6 L 4.16667E-6 3.7037E-6 C -0.00365 0.00069 -0.00729 0.00046 -0.01081 0.00208 C -0.01211 0.00254 -0.01302 0.00532 -0.01432 0.00625 C -0.01576 0.0074 -0.02396 0.01018 -0.025 0.01041 C -0.03242 0.01921 -0.02435 0.01064 -0.03464 0.01689 C -0.03633 0.01782 -0.03776 0.0199 -0.03932 0.02106 C -0.04349 0.0243 -0.04636 0.02407 -0.0513 0.02523 C -0.05248 0.02662 -0.05352 0.02847 -0.05482 0.02963 C -0.05847 0.03287 -0.06459 0.0331 -0.06797 0.03379 C -0.06914 0.03449 -0.07031 0.03495 -0.07149 0.03588 C -0.07279 0.03703 -0.0737 0.03935 -0.075 0.04004 C -0.07813 0.04166 -0.08138 0.04143 -0.08464 0.04213 C -0.09466 0.05115 -0.08919 0.04745 -0.1013 0.05277 L -0.10599 0.05486 L -0.11081 0.05694 C -0.11198 0.05833 -0.11302 0.06018 -0.11432 0.06134 C -0.11628 0.06296 -0.11849 0.06342 -0.12031 0.06551 C -0.13047 0.07685 -0.11797 0.06828 -0.12748 0.07407 C -0.12865 0.07615 -0.12969 0.07847 -0.13099 0.08032 C -0.13555 0.08634 -0.13776 0.08611 -0.14167 0.09305 C -0.14349 0.09629 -0.14479 0.10023 -0.14649 0.1037 C -0.14753 0.10578 -0.14909 0.10764 -0.15 0.10995 C -0.15143 0.11319 -0.15222 0.11736 -0.15365 0.1206 C -0.15495 0.12361 -0.1569 0.12592 -0.15834 0.12893 C -0.15938 0.13101 -0.15977 0.13333 -0.16081 0.13541 C -0.16263 0.13912 -0.16498 0.14189 -0.16667 0.14583 C -0.16784 0.14838 -0.1681 0.15162 -0.16914 0.15439 C -0.17188 0.16226 -0.1737 0.16481 -0.17748 0.17129 C -0.18177 0.1868 -0.17735 0.17338 -0.18451 0.18819 C -0.18555 0.19027 -0.18607 0.19259 -0.18698 0.19467 C -0.18932 0.20023 -0.19167 0.20578 -0.19414 0.21157 C -0.19531 0.21435 -0.19623 0.21759 -0.19766 0.2199 C -0.2 0.2243 -0.203 0.22777 -0.20482 0.23264 C -0.21055 0.24791 -0.20755 0.24189 -0.21315 0.25185 C -0.21602 0.26689 -0.21198 0.24861 -0.21784 0.26435 C -0.22227 0.27615 -0.21419 0.26643 -0.22383 0.275 C -0.225 0.27708 -0.22643 0.27893 -0.22748 0.28148 C -0.22917 0.28541 -0.23021 0.29051 -0.23216 0.29398 C -0.23373 0.29699 -0.23555 0.2993 -0.23698 0.30254 C -0.23802 0.30509 -0.23815 0.30856 -0.23932 0.31111 C -0.2418 0.31643 -0.24453 0.32152 -0.24766 0.32592 C -0.25938 0.34213 -0.25443 0.33611 -0.26185 0.3449 C -0.26836 0.36226 -0.25977 0.34236 -0.26771 0.35324 C -0.27526 0.36365 -0.27279 0.36527 -0.27969 0.37245 C -0.28268 0.37546 -0.28633 0.37708 -0.28919 0.38078 C -0.29232 0.38518 -0.29544 0.38958 -0.2987 0.39351 C -0.29987 0.3949 -0.30117 0.39606 -0.30235 0.39768 C -0.30352 0.39976 -0.30443 0.40254 -0.30586 0.40416 C -0.30768 0.40625 -0.30977 0.40694 -0.31185 0.40833 C -0.31263 0.41041 -0.31315 0.41296 -0.31419 0.41481 C -0.31654 0.41875 -0.31849 0.41944 -0.32136 0.42106 C -0.32526 0.43171 -0.32253 0.42592 -0.33086 0.43588 L -0.33438 0.44004 C -0.33568 0.44143 -0.33659 0.44351 -0.33802 0.44444 L -0.34154 0.44652 C -0.35182 0.45856 -0.3388 0.44398 -0.3487 0.45277 C -0.35 0.45393 -0.35235 0.45717 -0.35235 0.45717 " pathEditMode="relative" ptsTypes="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4.44444E-6 L -2.5E-6 4.44444E-6 C -0.00326 0.00347 -0.00625 0.00718 -0.00964 0.01042 C -0.01185 0.0125 -0.01719 0.01389 -0.01914 0.01458 C -0.02123 0.01551 -0.02526 0.01736 -0.02748 0.01898 C -0.02904 0.02014 -0.03047 0.02222 -0.03216 0.02315 C -0.03529 0.025 -0.03854 0.02593 -0.0418 0.02731 C -0.04336 0.02801 -0.04492 0.02847 -0.04649 0.0294 C -0.04766 0.03032 -0.04883 0.03102 -0.05013 0.03171 C -0.05326 0.0331 -0.05651 0.03403 -0.05964 0.03588 C -0.06081 0.03657 -0.06198 0.03773 -0.06315 0.03796 C -0.06706 0.03912 -0.0711 0.03935 -0.07513 0.04005 C -0.09076 0.05393 -0.07448 0.04097 -0.11433 0.04653 C -0.11836 0.04699 -0.12227 0.04931 -0.1263 0.05069 C -0.12865 0.05139 -0.13451 0.05347 -0.13698 0.05486 C -0.14844 0.06181 -0.13711 0.05741 -0.15013 0.06134 C -0.15873 0.0662 -0.14792 0.06018 -0.15847 0.06551 C -0.15964 0.0662 -0.16081 0.06713 -0.16198 0.06759 C -0.16511 0.06852 -0.16836 0.06898 -0.17149 0.06968 C -0.17318 0.07037 -0.17474 0.0713 -0.1763 0.07176 C -0.17982 0.07268 -0.18347 0.07315 -0.18698 0.07384 C -0.18946 0.07454 -0.1918 0.07546 -0.19414 0.07616 C -0.19531 0.07685 -0.19662 0.07731 -0.19779 0.07824 C -0.19935 0.0794 -0.20078 0.08148 -0.20248 0.08241 C -0.20443 0.08356 -0.20651 0.0838 -0.20847 0.08449 C -0.21589 0.09444 -0.21185 0.08843 -0.22031 0.10347 C -0.22162 0.10579 -0.22253 0.10833 -0.22396 0.10995 L -0.22995 0.1162 C -0.23073 0.11829 -0.23112 0.12106 -0.23229 0.12268 C -0.2336 0.12454 -0.23542 0.12569 -0.23698 0.12685 C -0.23933 0.12847 -0.2418 0.12963 -0.24414 0.13102 C -0.24531 0.13171 -0.24649 0.13264 -0.24779 0.1331 C -0.25169 0.13449 -0.25573 0.13518 -0.25951 0.1375 C -0.26927 0.14329 -0.25391 0.13426 -0.27266 0.14375 L -0.28099 0.14792 C -0.28412 0.14954 -0.2875 0.15 -0.2905 0.15231 C -0.30183 0.16088 -0.29584 0.15787 -0.30834 0.16065 C -0.30951 0.16157 -0.31576 0.1662 -0.31784 0.16713 C -0.32018 0.16806 -0.32266 0.16829 -0.325 0.16921 C -0.33503 0.17292 -0.33268 0.17338 -0.34167 0.17546 C -0.34245 0.17569 -0.34323 0.17546 -0.34414 0.17546 " pathEditMode="relative" ptsTypes="AAAAAAAAAAAAAAAAAAAAAAAAAAAAAAAAAAAAAAAAA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40278 L 0.00495 0.40325 C 0.03763 0.35209 0.02721 0.37385 0.01094 0.27639 C 0.00872 0.26644 -0.00248 0.25741 -0.0069 0.24792 C -0.01276 0.23704 -0.01432 0.22616 -0.01888 0.21551 C -0.02774 0.19422 -0.02409 0.20556 -0.03073 0.18102 C -0.03294 0.16412 -0.03581 0.12292 -0.04258 0.10162 C -0.04414 0.09862 -0.04779 0.09607 -0.04857 0.09329 C -0.05143 0.08866 -0.053 0.08357 -0.05443 0.07894 C -0.05664 0.07477 -0.05886 0.07107 -0.06029 0.06713 C -0.05886 0.05394 -0.06641 0.03565 -0.04857 0.02223 C -0.04557 0.01945 -0.04037 0.0169 -0.03659 0.01436 C -0.01888 -0.00277 -0.04779 0.01389 -0.01276 -0.00023 C -0.00834 -0.00231 -0.0069 -0.00509 -0.00104 -0.00625 C 0.0056 -0.0081 0.01458 -0.00787 0.02278 -0.00833 C 0.03476 -0.01111 0.05312 -0.01203 0.05846 -0.01666 C 0.05989 -0.01875 0.06146 -0.02083 0.06432 -0.02268 C 0.06732 -0.02546 0.07643 -0.03032 0.07643 -0.03009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37 0.0257 L 0.16537 0.0257 C 0.17006 0.01922 0.17422 0.01135 0.17943 0.00625 C 0.18164 0.00371 0.18464 0.00463 0.18724 0.00348 C 0.19141 0.00093 0.19532 -0.00324 0.19974 -0.00486 C 0.20534 -0.00717 0.2112 -0.00671 0.21693 -0.00763 C 0.23112 -0.01018 0.23282 -0.01064 0.24662 -0.01319 C 0.25222 -0.01226 0.29427 -0.00902 0.31068 0.0007 C 0.31394 0.00255 0.31667 0.00672 0.32006 0.00903 C 0.32513 0.01227 0.33047 0.01389 0.33568 0.01737 C 0.33894 0.01945 0.34193 0.02269 0.34506 0.0257 C 0.3487 0.02917 0.35196 0.03426 0.35599 0.03681 C 0.36094 0.03982 0.36641 0.04051 0.37162 0.04237 C 0.37318 0.04422 0.37448 0.04676 0.37631 0.04792 C 0.38568 0.05348 0.39323 0.05371 0.40287 0.05625 C 0.42058 0.06065 0.43841 0.06343 0.45599 0.07014 C 0.48503 0.08102 0.47045 0.07639 0.49974 0.08403 C 0.50651 0.08774 0.51328 0.09098 0.52006 0.09514 C 0.52266 0.09653 0.52552 0.09769 0.52787 0.1007 C 0.53229 0.10625 0.53594 0.11412 0.54037 0.12014 C 0.54427 0.12547 0.54896 0.12825 0.55287 0.13403 C 0.56068 0.14561 0.55378 0.14005 0.56381 0.14792 C 0.56771 0.15093 0.57696 0.15718 0.58099 0.15903 C 0.58607 0.16112 0.59128 0.16297 0.59662 0.16459 C 0.60938 0.16806 0.62136 0.17037 0.63412 0.17292 C 0.67097 0.16991 0.65795 0.17014 0.67318 0.17014 " pathEditMode="relative" ptsTypes="AAAAAAAAAAAAAAAAAAAAAAAAAA">
                                      <p:cBhvr>
                                        <p:cTn id="1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2526" y="404261"/>
            <a:ext cx="10187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+ 3 = 14; 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C.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D.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192" y="793798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54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sp>
        <p:nvSpPr>
          <p:cNvPr id="32" name="Rectangle 31"/>
          <p:cNvSpPr/>
          <p:nvPr/>
        </p:nvSpPr>
        <p:spPr>
          <a:xfrm>
            <a:off x="826875" y="1147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580236" y="536464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80236" y="415323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1325" y="39246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06830" y="50557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9074" y="866123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28966" y="394397"/>
            <a:ext cx="1019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+ 3 = 14; 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990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491</Words>
  <Application>Microsoft Office PowerPoint</Application>
  <PresentationFormat>Widescreen</PresentationFormat>
  <Paragraphs>83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宋体</vt:lpstr>
      <vt:lpstr>宋体</vt:lpstr>
      <vt:lpstr>Arial</vt:lpstr>
      <vt:lpstr>Arial-Rounded</vt:lpstr>
      <vt:lpstr>Calibri</vt:lpstr>
      <vt:lpstr>HP001 5 hàng</vt:lpstr>
      <vt:lpstr>inpin heiti</vt:lpstr>
      <vt:lpstr>ITC Avant Garde Std Bk</vt:lpstr>
      <vt:lpstr>Montserrat Alternates Black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     Thứ sáu ngày 17 tháng 9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ai đúng?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pc</cp:lastModifiedBy>
  <cp:revision>59</cp:revision>
  <dcterms:created xsi:type="dcterms:W3CDTF">2021-05-04T10:26:00Z</dcterms:created>
  <dcterms:modified xsi:type="dcterms:W3CDTF">2021-09-17T03:26:56Z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