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1"/>
  </p:notesMasterIdLst>
  <p:sldIdLst>
    <p:sldId id="341" r:id="rId4"/>
    <p:sldId id="340" r:id="rId5"/>
    <p:sldId id="339" r:id="rId6"/>
    <p:sldId id="342" r:id="rId7"/>
    <p:sldId id="296" r:id="rId8"/>
    <p:sldId id="291" r:id="rId9"/>
    <p:sldId id="297" r:id="rId10"/>
    <p:sldId id="343" r:id="rId11"/>
    <p:sldId id="290" r:id="rId12"/>
    <p:sldId id="344" r:id="rId13"/>
    <p:sldId id="288" r:id="rId14"/>
    <p:sldId id="292" r:id="rId15"/>
    <p:sldId id="295" r:id="rId16"/>
    <p:sldId id="289" r:id="rId17"/>
    <p:sldId id="346" r:id="rId18"/>
    <p:sldId id="345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7D1E-CE7A-489E-84E2-338E9E8EC388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11140-7BA9-4C71-A911-303F971B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2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63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8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CD6F-8537-4A71-9555-FD5308251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0A7E7-6A1D-4B86-AB88-77029E043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47DEC-27A1-479E-BB6D-01614DFF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7FD80-F431-493F-9EED-741E1D79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ED270-F868-4AF0-8353-AC028C9D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CD48-28E1-4B17-AFE1-263D4C44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41AA4-AEA2-49A6-A671-2AE86845B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8514B-570F-4AB0-9A39-909C3D27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1F16A-A5E7-4651-BEF3-1AFA64CE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C588-C017-498A-AC49-452227B5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626712-3AFA-4380-A2C9-56E360529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9522B-41FC-43CD-BC42-71D6AF62E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7284C-1504-43E4-A920-94F950AB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ECE8E-3D9C-4A7D-BE35-B0D97B08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D8537-0656-4DE5-8861-8B4C8C61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5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7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83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8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19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99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67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97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4B41-3A4D-4AA0-A8C0-145584B5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466CE-EF6A-4B27-BEA2-7CD508B34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FDF5-CEE4-4406-AAED-5B11C410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2B2DE-47CC-4AB1-A574-58EF84AB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6AAC8-B7EA-4B90-99E3-60C02D3C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59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425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969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084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431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77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229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7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30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0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9882-D128-4951-918D-66A80390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99088-70D4-4BB7-B7B0-740C817CE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D91D2-2ADC-41B6-B6B2-921A21BD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FF955-8E94-4C27-AF0E-BE462795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0F25-C431-47F4-8BE0-37F80551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06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04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68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788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694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25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864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954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84E7-E0C9-4598-B605-B69E29F1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BF6C-5248-499C-9B6E-1C0910C09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1EC63-34FA-48CB-B24F-1AD434F14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77EFE-E03D-4D2A-A681-3A2A33D1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00684-14C7-42BF-A1E4-77BEC86F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FC84A-F130-456C-96F6-BCEB60AC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AEBA-BDF3-4E66-A68A-958C9E69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8C030-0461-4116-A101-2A4169BBF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2D196-FC36-4C68-BD52-5F16CAC3B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90740-27C8-4C16-93B7-FC26CFFFC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2FEA5-3167-4641-9D48-3F2E742E3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EE3F2-87CE-4194-AED5-87D4A211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B6B17-1E54-4159-975B-EBACA878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76BF9-905A-435A-B36F-21EF8B42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7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33E5-8CBB-4AD1-BB53-E6BB2A90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BA148-761D-4334-9272-074F62934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F2D08-022C-45FE-97C6-2BC334DD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33B84-F8D9-4B2C-81C7-1DF14CC3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74C75-733B-4EA9-B63D-8A801462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85864-E65F-4F42-974F-030369C3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F5835-DE97-4D2B-B706-5865763D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E4ED-C9B3-4111-A093-535B06FE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5B0B-76EF-4089-9A7E-CCBCD6A3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16682-E031-43DC-A6CA-4F1BD9024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2D4F1-8B62-4F3D-9EB2-F37ED7A0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21797-F4CB-4DCA-B3EF-FB769F16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E4350-4951-4292-9C16-C8809AE1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CBFE-64A4-41C9-B902-880D44AB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820A8-E2BA-408D-B468-1139A1CC3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88C4E-2C5F-4417-B023-A9DFBCC40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837E1-78DB-4CAD-8174-D005E6A2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A5941-2B64-4113-A1B3-4099112F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7F1DC-7AE2-4130-9B3C-D0568CAC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0069E-AC31-47C1-9645-3576B962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B21C9-FA9E-4695-B0C3-C42D05F33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03F8-326D-4BB3-AF7A-C07D37E81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E875-37BB-4766-8355-145881A9778B}" type="datetimeFigureOut">
              <a:rPr lang="en-US" smtClean="0"/>
              <a:t>13/9/2021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2ED8A-7D42-4557-931D-A69BB8879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837A-DBDC-47D9-9200-58E967D99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F7B1-8ACB-4926-AF40-A58B5C38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13/9/2021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27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openxmlformats.org/officeDocument/2006/relationships/image" Target="../media/image11.jp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1459995" y="1951672"/>
            <a:ext cx="8756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 TỪ VÀ CÂU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2838" y="2171251"/>
            <a:ext cx="101692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4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endParaRPr lang="en-US" sz="4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9219F10-8F5C-4EAD-81E0-84C3A6828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986"/>
            <a:ext cx="3087651" cy="2370014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CFA3BD0-C41E-4705-8BCC-F5ABBB415CBD}"/>
              </a:ext>
            </a:extLst>
          </p:cNvPr>
          <p:cNvSpPr/>
          <p:nvPr/>
        </p:nvSpPr>
        <p:spPr>
          <a:xfrm>
            <a:off x="1321890" y="165625"/>
            <a:ext cx="9575434" cy="17318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CON CÙNG SUY NGHĨ TRONG 2 PHÚT NHÉ!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7795" y="4568717"/>
            <a:ext cx="5846618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14" y="266437"/>
            <a:ext cx="9165399" cy="5825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77371" y="6092211"/>
            <a:ext cx="4071520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sz="2621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6" y="44503"/>
            <a:ext cx="11962488" cy="6813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38" y="2255212"/>
            <a:ext cx="3068728" cy="3655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6406" y="6247730"/>
            <a:ext cx="4071520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sz="2621" dirty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64" y="0"/>
            <a:ext cx="7511145" cy="5595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52076" y="6055307"/>
            <a:ext cx="4071520" cy="610270"/>
          </a:xfrm>
          <a:prstGeom prst="rect">
            <a:avLst/>
          </a:prstGeom>
          <a:noFill/>
          <a:ln>
            <a:noFill/>
          </a:ln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3834" y="213636"/>
            <a:ext cx="9427617" cy="588406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/>
          <a:p>
            <a:pPr algn="just"/>
            <a:r>
              <a:rPr lang="en-US" sz="3058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lang="en-US" sz="3058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058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5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5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058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058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58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63" b="97878" l="750" r="90000">
                        <a14:foregroundMark x1="14375" y1="45194" x2="32000" y2="80275"/>
                        <a14:foregroundMark x1="40375" y1="89638" x2="40125" y2="9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82" y="710169"/>
            <a:ext cx="5277318" cy="5658110"/>
          </a:xfrm>
          <a:prstGeom prst="rect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5372775" y="3851993"/>
            <a:ext cx="1245590" cy="1304208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32" y="921724"/>
            <a:ext cx="8294976" cy="523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95752" y="6140770"/>
            <a:ext cx="4733807" cy="641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68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lang="en-US" sz="3568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568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quét</a:t>
            </a:r>
            <a:r>
              <a:rPr lang="en-US" sz="3568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568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1459995" y="1951672"/>
            <a:ext cx="8756201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DỤNG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1459995" y="1951672"/>
            <a:ext cx="8756201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352" y="2373582"/>
            <a:ext cx="6654830" cy="178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68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lang="en-US" sz="3568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568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quét</a:t>
            </a:r>
            <a:r>
              <a:rPr lang="en-US" sz="3568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68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568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568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568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………………………..</a:t>
            </a:r>
          </a:p>
          <a:p>
            <a:pPr marL="571500" indent="-571500">
              <a:buFontTx/>
              <a:buChar char="-"/>
            </a:pPr>
            <a:r>
              <a:rPr lang="en-US" sz="3568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……………………….</a:t>
            </a:r>
            <a:endParaRPr lang="en-US" sz="3568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CFA3BD0-C41E-4705-8BCC-F5ABBB415CBD}"/>
              </a:ext>
            </a:extLst>
          </p:cNvPr>
          <p:cNvSpPr/>
          <p:nvPr/>
        </p:nvSpPr>
        <p:spPr>
          <a:xfrm>
            <a:off x="1321890" y="165625"/>
            <a:ext cx="9575434" cy="17318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LÀM VIỆC 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4008938" y="512437"/>
            <a:ext cx="3611053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Trải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nghiệm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: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0036" y="1748609"/>
            <a:ext cx="9421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133990" y="164539"/>
            <a:ext cx="12058009" cy="6402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149556" y="1099632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704112" y="875116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223424" y="1346690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LÀM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VIỆC THẬT LÀ VUI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817420" y="2582984"/>
            <a:ext cx="6949472" cy="13388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520" y="1647847"/>
            <a:ext cx="10707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và gọi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 các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 trong tranh.</a:t>
            </a:r>
          </a:p>
          <a:p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từ chỉ hoạt động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gắn với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đồ vật ở bài 1.</a:t>
            </a:r>
          </a:p>
          <a:p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 được câu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 làm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709" y="623455"/>
            <a:ext cx="4793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đạt:</a:t>
            </a:r>
          </a:p>
        </p:txBody>
      </p:sp>
    </p:spTree>
    <p:extLst>
      <p:ext uri="{BB962C8B-B14F-4D97-AF65-F5344CB8AC3E}">
        <p14:creationId xmlns:p14="http://schemas.microsoft.com/office/powerpoint/2010/main" val="24902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189DF-3AF7-491E-9DA0-3B6D02F10EC9}"/>
              </a:ext>
            </a:extLst>
          </p:cNvPr>
          <p:cNvSpPr txBox="1"/>
          <p:nvPr/>
        </p:nvSpPr>
        <p:spPr>
          <a:xfrm>
            <a:off x="1459995" y="1951672"/>
            <a:ext cx="8756201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1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KHỞI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ĐỘNG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0105" y="1343969"/>
            <a:ext cx="5237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9472" y="2104667"/>
            <a:ext cx="5596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kĩ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2642" y="3064501"/>
            <a:ext cx="5993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9472" y="3771774"/>
            <a:ext cx="722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heo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7178C-5009-4FE8-BF73-A2549EB7CD7C}"/>
              </a:ext>
            </a:extLst>
          </p:cNvPr>
          <p:cNvSpPr txBox="1"/>
          <p:nvPr/>
        </p:nvSpPr>
        <p:spPr>
          <a:xfrm>
            <a:off x="4154911" y="384601"/>
            <a:ext cx="3909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 descr="A picture containing toy, LEGO, doll&#10;&#10;Description automatically generated">
            <a:extLst>
              <a:ext uri="{FF2B5EF4-FFF2-40B4-BE49-F238E27FC236}">
                <a16:creationId xmlns:a16="http://schemas.microsoft.com/office/drawing/2014/main" id="{C8D5BEAF-85F7-4753-B35F-ACA4E1B13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99" y="3535599"/>
            <a:ext cx="2491801" cy="33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09365" y="274141"/>
            <a:ext cx="1154715" cy="1044261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657314" y="367952"/>
            <a:ext cx="501270" cy="5211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51818" y="323388"/>
            <a:ext cx="9203433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0161" r="20644" b="16406"/>
          <a:stretch/>
        </p:blipFill>
        <p:spPr bwMode="auto">
          <a:xfrm>
            <a:off x="1455876" y="996313"/>
            <a:ext cx="9280247" cy="599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3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0161" r="20644" b="16406"/>
          <a:stretch/>
        </p:blipFill>
        <p:spPr bwMode="auto">
          <a:xfrm>
            <a:off x="1025704" y="757543"/>
            <a:ext cx="10553749" cy="62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26778" y="54357"/>
            <a:ext cx="777564" cy="70318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4262992" y="190278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1853" y="71829"/>
            <a:ext cx="9203433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032426" y="2402092"/>
            <a:ext cx="435778" cy="4256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46431" y="5580421"/>
            <a:ext cx="435778" cy="42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027123" y="5580421"/>
            <a:ext cx="435778" cy="4256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28241" y="6083670"/>
            <a:ext cx="435778" cy="4256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677084" y="4224332"/>
            <a:ext cx="435778" cy="425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200329" y="1986428"/>
            <a:ext cx="435778" cy="4256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587361" y="3020258"/>
            <a:ext cx="435778" cy="4256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711973" y="1939042"/>
            <a:ext cx="435778" cy="4256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273133" y="4733621"/>
            <a:ext cx="435778" cy="4256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024603" y="4771043"/>
            <a:ext cx="435778" cy="4256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595352" y="4703127"/>
            <a:ext cx="435778" cy="4256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318880" y="2663026"/>
            <a:ext cx="435778" cy="4256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356056" y="1717186"/>
            <a:ext cx="435778" cy="4256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B06D1A-3B11-40A8-830B-53E98A7160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536769" y="5154739"/>
            <a:ext cx="435778" cy="4256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041871" y="3037716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86835" y="190278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54725" y="2757022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875338" y="1564759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23599" y="2387789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186118" y="4094445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482135" y="4458344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022063" y="515930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824797" y="4568478"/>
            <a:ext cx="777091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10</a:t>
            </a:r>
            <a:endParaRPr lang="en-US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671072" y="4402476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11</a:t>
            </a:r>
            <a:endParaRPr lang="en-US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462297" y="5347520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12</a:t>
            </a:r>
            <a:endParaRPr lang="en-US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225372" y="6174405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13</a:t>
            </a:r>
            <a:endParaRPr lang="en-US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077778" y="5422539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14</a:t>
            </a:r>
            <a:endParaRPr lang="en-US" dirty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0" grpId="0" animBg="1"/>
      <p:bldP spid="32" grpId="0" animBg="1"/>
      <p:bldP spid="33" grpId="0" animBg="1"/>
      <p:bldP spid="34" grpId="0" animBg="1"/>
      <p:bldP spid="39" grpId="0" animBg="1"/>
      <p:bldP spid="41" grpId="0" animBg="1"/>
      <p:bldP spid="43" grpId="0" animBg="1"/>
      <p:bldP spid="44" grpId="0" animBg="1"/>
      <p:bldP spid="47" grpId="0" animBg="1"/>
      <p:bldP spid="48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0161" r="20644" b="16406"/>
          <a:stretch/>
        </p:blipFill>
        <p:spPr bwMode="auto">
          <a:xfrm>
            <a:off x="1405681" y="612619"/>
            <a:ext cx="10553749" cy="627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26778" y="54357"/>
            <a:ext cx="777564" cy="70318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4900322" y="190278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1853" y="71829"/>
            <a:ext cx="9203433" cy="610270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669756" y="2402092"/>
            <a:ext cx="435778" cy="4256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883761" y="5580421"/>
            <a:ext cx="435778" cy="42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027123" y="5580421"/>
            <a:ext cx="435778" cy="4256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865571" y="6083670"/>
            <a:ext cx="435778" cy="4256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314414" y="4224332"/>
            <a:ext cx="435778" cy="425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837659" y="1986428"/>
            <a:ext cx="435778" cy="4256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587361" y="3020258"/>
            <a:ext cx="435778" cy="4256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349303" y="1939042"/>
            <a:ext cx="435778" cy="4256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10463" y="4733621"/>
            <a:ext cx="435778" cy="4256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661933" y="4771043"/>
            <a:ext cx="435778" cy="4256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232682" y="4703127"/>
            <a:ext cx="435778" cy="4256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956210" y="2663026"/>
            <a:ext cx="435778" cy="4256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993386" y="1717186"/>
            <a:ext cx="435778" cy="4256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B06D1A-3B11-40A8-830B-53E98A7160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174099" y="5154739"/>
            <a:ext cx="435778" cy="4256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679201" y="3037716"/>
            <a:ext cx="545490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324165" y="190278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492055" y="2757022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512668" y="1564759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60929" y="2387789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823448" y="4094445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119465" y="4458344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659393" y="5159303"/>
            <a:ext cx="548526" cy="52647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462127" y="4568478"/>
            <a:ext cx="777091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671072" y="4402476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000394" y="5219077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564467" y="6083670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878430" y="5579786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664453" y="5591579"/>
            <a:ext cx="435778" cy="4256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24691" y="3031416"/>
            <a:ext cx="435778" cy="425682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4308402" y="4413634"/>
            <a:ext cx="691992" cy="65858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702" tIns="58352" rIns="116702" bIns="5835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8" y="955963"/>
            <a:ext cx="20730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ĩa</a:t>
            </a:r>
            <a:endParaRPr lang="en-US" sz="2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6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endParaRPr lang="en-US" sz="2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756" y="171268"/>
            <a:ext cx="11160335" cy="1225823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3 – 5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614" y="6127056"/>
            <a:ext cx="5846618" cy="671825"/>
          </a:xfrm>
          <a:prstGeom prst="rect">
            <a:avLst/>
          </a:prstGeom>
          <a:noFill/>
        </p:spPr>
        <p:txBody>
          <a:bodyPr wrap="square" lIns="116686" tIns="58344" rIns="116686" bIns="58344" rtlCol="0">
            <a:spAutoFit/>
          </a:bodyPr>
          <a:lstStyle>
            <a:defPPr>
              <a:defRPr lang="en-US"/>
            </a:defPPr>
            <a:lvl1pPr algn="just">
              <a:defRPr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chổi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42" y="1542558"/>
            <a:ext cx="8045117" cy="4525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69" y="3182425"/>
            <a:ext cx="3624926" cy="27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979E-6 -3.23777E-6 L 0.40827 0.00776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8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351</Words>
  <Application>Microsoft Office PowerPoint</Application>
  <PresentationFormat>Widescreen</PresentationFormat>
  <Paragraphs>90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42</cp:revision>
  <dcterms:created xsi:type="dcterms:W3CDTF">2021-07-07T15:10:13Z</dcterms:created>
  <dcterms:modified xsi:type="dcterms:W3CDTF">2021-09-13T04:05:21Z</dcterms:modified>
</cp:coreProperties>
</file>