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5"/>
  </p:notesMasterIdLst>
  <p:sldIdLst>
    <p:sldId id="495" r:id="rId2"/>
    <p:sldId id="322" r:id="rId3"/>
    <p:sldId id="344" r:id="rId4"/>
    <p:sldId id="434" r:id="rId5"/>
    <p:sldId id="479" r:id="rId6"/>
    <p:sldId id="483" r:id="rId7"/>
    <p:sldId id="487" r:id="rId8"/>
    <p:sldId id="488" r:id="rId9"/>
    <p:sldId id="489" r:id="rId10"/>
    <p:sldId id="490" r:id="rId11"/>
    <p:sldId id="491" r:id="rId12"/>
    <p:sldId id="493" r:id="rId13"/>
    <p:sldId id="278" r:id="rId14"/>
  </p:sldIdLst>
  <p:sldSz cx="9144000" cy="6858000" type="screen4x3"/>
  <p:notesSz cx="9144000" cy="6858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5545"/>
    <a:srgbClr val="2C78D5"/>
    <a:srgbClr val="2E82A7"/>
    <a:srgbClr val="EFDB48"/>
    <a:srgbClr val="5F39C5"/>
    <a:srgbClr val="D987B5"/>
    <a:srgbClr val="DA87B3"/>
    <a:srgbClr val="F7BEF6"/>
    <a:srgbClr val="67E9D0"/>
    <a:srgbClr val="F74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9137B6-ADAE-E9F0-3444-139F8DBF470B}" v="146" dt="2021-08-08T14:17:24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B5A10-9DB7-4B25-B684-0B5E73EB6630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6BF09-6F20-4A23-8E8D-7AE40E8C1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6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d768e69cfa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d768e69cfa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52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5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1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72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8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92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23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28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94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1" y="3376867"/>
            <a:ext cx="25875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1" y="4285284"/>
            <a:ext cx="27591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1" y="1626951"/>
            <a:ext cx="21291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19946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Title only 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7382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9245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8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4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0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0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1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539D-FEE0-4311-9E1C-153799888763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21758-112A-4725-966D-88CFCA58B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1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4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0D28C0-A816-442A-A816-A03E99E3365F}"/>
              </a:ext>
            </a:extLst>
          </p:cNvPr>
          <p:cNvSpPr txBox="1"/>
          <p:nvPr/>
        </p:nvSpPr>
        <p:spPr>
          <a:xfrm>
            <a:off x="-185531" y="0"/>
            <a:ext cx="818984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1213"/>
              </a:spcAft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spcAft>
                <a:spcPts val="1213"/>
              </a:spcAft>
              <a:buFontTx/>
              <a:buNone/>
            </a:pP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spcAft>
                <a:spcPts val="1213"/>
              </a:spcAft>
              <a:buFontTx/>
              <a:buNone/>
            </a:pP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Luyện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endParaRPr lang="en-US" altLang="en-US" sz="3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</a:t>
            </a:r>
            <a:r>
              <a:rPr lang="en-US" altLang="en-US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altLang="en-US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02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vi-VN" altLang="en-US" sz="36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Ôn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so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sánh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49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624;p60">
            <a:extLst>
              <a:ext uri="{FF2B5EF4-FFF2-40B4-BE49-F238E27FC236}">
                <a16:creationId xmlns:a16="http://schemas.microsoft.com/office/drawing/2014/main" id="{BBDD14DC-D900-724E-A132-70E9D6FFA1B0}"/>
              </a:ext>
            </a:extLst>
          </p:cNvPr>
          <p:cNvSpPr txBox="1">
            <a:spLocks/>
          </p:cNvSpPr>
          <p:nvPr/>
        </p:nvSpPr>
        <p:spPr>
          <a:xfrm>
            <a:off x="2833199" y="1334758"/>
            <a:ext cx="3842203" cy="1007352"/>
          </a:xfrm>
          <a:prstGeom prst="rect">
            <a:avLst/>
          </a:prstGeom>
          <a:solidFill>
            <a:srgbClr val="B4D5C9"/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algn="just"/>
            <a:r>
              <a:rPr lang="vi-VN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Cánh diều như dấu “á”</a:t>
            </a:r>
          </a:p>
          <a:p>
            <a:pPr algn="just"/>
            <a:r>
              <a:rPr lang="vi-VN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Ai vừa tung lên trời.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47F873-E36F-D941-A173-7D7F8E561D7F}"/>
              </a:ext>
            </a:extLst>
          </p:cNvPr>
          <p:cNvCxnSpPr>
            <a:cxnSpLocks/>
          </p:cNvCxnSpPr>
          <p:nvPr/>
        </p:nvCxnSpPr>
        <p:spPr>
          <a:xfrm>
            <a:off x="3246074" y="1783209"/>
            <a:ext cx="14350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B82795-0547-394D-A7F4-11A522CA95DC}"/>
              </a:ext>
            </a:extLst>
          </p:cNvPr>
          <p:cNvCxnSpPr>
            <a:cxnSpLocks/>
          </p:cNvCxnSpPr>
          <p:nvPr/>
        </p:nvCxnSpPr>
        <p:spPr>
          <a:xfrm>
            <a:off x="5464162" y="1783209"/>
            <a:ext cx="10033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718843-00B6-A241-98B1-9015FB3BF6D2}"/>
              </a:ext>
            </a:extLst>
          </p:cNvPr>
          <p:cNvSpPr txBox="1"/>
          <p:nvPr/>
        </p:nvSpPr>
        <p:spPr>
          <a:xfrm>
            <a:off x="1337888" y="4526078"/>
            <a:ext cx="2954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>
                <a:latin typeface="Calibri" panose="020F0502020204030204" pitchFamily="34" charset="0"/>
                <a:cs typeface="Calibri" panose="020F0502020204030204" pitchFamily="34" charset="0"/>
              </a:rPr>
              <a:t>Sự vật 1: cánh diều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504BF6-10FD-5249-9563-16E2AABD405E}"/>
              </a:ext>
            </a:extLst>
          </p:cNvPr>
          <p:cNvSpPr txBox="1"/>
          <p:nvPr/>
        </p:nvSpPr>
        <p:spPr>
          <a:xfrm>
            <a:off x="5525637" y="4489235"/>
            <a:ext cx="2338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>
                <a:latin typeface="Calibri" panose="020F0502020204030204" pitchFamily="34" charset="0"/>
                <a:cs typeface="Calibri" panose="020F0502020204030204" pitchFamily="34" charset="0"/>
              </a:rPr>
              <a:t>Sự vật 2: dấu á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EC1323-6F25-7845-A014-4A790A78A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9" r="9035" b="4746"/>
          <a:stretch/>
        </p:blipFill>
        <p:spPr>
          <a:xfrm>
            <a:off x="1566613" y="2705958"/>
            <a:ext cx="2400000" cy="1800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62715C7-046A-F143-9195-B734C834D763}"/>
              </a:ext>
            </a:extLst>
          </p:cNvPr>
          <p:cNvGrpSpPr/>
          <p:nvPr/>
        </p:nvGrpSpPr>
        <p:grpSpPr>
          <a:xfrm>
            <a:off x="5464162" y="2497962"/>
            <a:ext cx="2400000" cy="2215991"/>
            <a:chOff x="4069175" y="2363754"/>
            <a:chExt cx="2400000" cy="221599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D63343F-CD09-9142-97B3-7554184FB5DD}"/>
                </a:ext>
              </a:extLst>
            </p:cNvPr>
            <p:cNvSpPr/>
            <p:nvPr/>
          </p:nvSpPr>
          <p:spPr>
            <a:xfrm>
              <a:off x="4069175" y="2571750"/>
              <a:ext cx="2400000" cy="177835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38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ă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42907E-C5BC-0845-A61C-F0B4BE9D6CBF}"/>
                </a:ext>
              </a:extLst>
            </p:cNvPr>
            <p:cNvSpPr/>
            <p:nvPr/>
          </p:nvSpPr>
          <p:spPr>
            <a:xfrm>
              <a:off x="4754301" y="2363754"/>
              <a:ext cx="1032655" cy="22159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x-none" sz="138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94B4B2C-E790-054D-BACA-551B6546C398}"/>
              </a:ext>
            </a:extLst>
          </p:cNvPr>
          <p:cNvSpPr txBox="1"/>
          <p:nvPr/>
        </p:nvSpPr>
        <p:spPr>
          <a:xfrm>
            <a:off x="1337888" y="6034269"/>
            <a:ext cx="7806112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280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Vì cánh diều cong cong, võng xuống giống hệt dấu á.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9C5EF1-4FD3-7F46-AB1D-4D645627047B}"/>
              </a:ext>
            </a:extLst>
          </p:cNvPr>
          <p:cNvSpPr txBox="1"/>
          <p:nvPr/>
        </p:nvSpPr>
        <p:spPr>
          <a:xfrm>
            <a:off x="553463" y="5577440"/>
            <a:ext cx="7944484" cy="533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sz="2800" err="1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Vì</a:t>
            </a:r>
            <a:r>
              <a:rPr lang="x-none" sz="280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x-none" sz="2800" err="1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sao</a:t>
            </a:r>
            <a:r>
              <a:rPr lang="x-none" sz="280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x-none" sz="2800" err="1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cánh</a:t>
            </a:r>
            <a:r>
              <a:rPr lang="x-none" sz="280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x-none" sz="2800" err="1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diều</a:t>
            </a:r>
            <a:r>
              <a:rPr lang="x-none" sz="280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x-none" sz="2800" err="1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được</a:t>
            </a:r>
            <a:r>
              <a:rPr lang="x-none" sz="280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so </a:t>
            </a:r>
            <a:r>
              <a:rPr lang="x-none" sz="2800" err="1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sánh</a:t>
            </a:r>
            <a:r>
              <a:rPr lang="x-none" sz="280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x-none" sz="2800" err="1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với</a:t>
            </a:r>
            <a:r>
              <a:rPr lang="x-none" sz="280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x-none" sz="2800" err="1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dấu</a:t>
            </a:r>
            <a:r>
              <a:rPr lang="x-none" sz="280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á?</a:t>
            </a:r>
            <a:endParaRPr kumimoji="0" lang="x-none" sz="280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48837E-D3B0-3B48-A193-F9624E92C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5523242"/>
            <a:ext cx="1168910" cy="1270000"/>
          </a:xfrm>
          <a:prstGeom prst="rect">
            <a:avLst/>
          </a:prstGeom>
        </p:spPr>
      </p:pic>
      <p:sp>
        <p:nvSpPr>
          <p:cNvPr id="35" name="Title 2">
            <a:extLst>
              <a:ext uri="{FF2B5EF4-FFF2-40B4-BE49-F238E27FC236}">
                <a16:creationId xmlns:a16="http://schemas.microsoft.com/office/drawing/2014/main" id="{5B9F6D74-75BF-5E4A-87AD-213BCA681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0687"/>
          </a:xfrm>
        </p:spPr>
        <p:txBody>
          <a:bodyPr>
            <a:noAutofit/>
          </a:bodyPr>
          <a:lstStyle/>
          <a:p>
            <a:r>
              <a:rPr lang="en-US" sz="2800" b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2: SGK (tr8) </a:t>
            </a:r>
            <a:r>
              <a:rPr lang="x-none" sz="2800" b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những sự vật được so sánh với nhau trong các câu thơ, câu văn dưới đây:</a:t>
            </a:r>
            <a:br>
              <a:rPr lang="x-none" sz="2800" b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x-none" sz="2800" b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24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8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24;p60">
            <a:extLst>
              <a:ext uri="{FF2B5EF4-FFF2-40B4-BE49-F238E27FC236}">
                <a16:creationId xmlns:a16="http://schemas.microsoft.com/office/drawing/2014/main" id="{909825E2-4DFC-8B42-A1D5-0957559A84BC}"/>
              </a:ext>
            </a:extLst>
          </p:cNvPr>
          <p:cNvSpPr txBox="1">
            <a:spLocks/>
          </p:cNvSpPr>
          <p:nvPr/>
        </p:nvSpPr>
        <p:spPr>
          <a:xfrm>
            <a:off x="2929522" y="1200804"/>
            <a:ext cx="3284956" cy="1920868"/>
          </a:xfrm>
          <a:prstGeom prst="rect">
            <a:avLst/>
          </a:prstGeom>
          <a:solidFill>
            <a:srgbClr val="B4D5C9"/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algn="just"/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d. Ơ, cái dấu hỏi</a:t>
            </a:r>
          </a:p>
          <a:p>
            <a:pPr algn="just"/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    Trông ngộ ngộ ghê</a:t>
            </a:r>
          </a:p>
          <a:p>
            <a:pPr algn="just"/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    Như vành tai nhỏ</a:t>
            </a:r>
          </a:p>
          <a:p>
            <a:pPr algn="just"/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    Hỏi rồi lắng nghe.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C9E1D7-3D9B-CF49-BFA7-1C2F9659CAF1}"/>
              </a:ext>
            </a:extLst>
          </p:cNvPr>
          <p:cNvCxnSpPr>
            <a:cxnSpLocks/>
          </p:cNvCxnSpPr>
          <p:nvPr/>
        </p:nvCxnSpPr>
        <p:spPr>
          <a:xfrm>
            <a:off x="4191000" y="1658004"/>
            <a:ext cx="1152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6DA00E5-D6E7-AF45-87D1-8CE7D35C12B7}"/>
              </a:ext>
            </a:extLst>
          </p:cNvPr>
          <p:cNvCxnSpPr>
            <a:cxnSpLocks/>
          </p:cNvCxnSpPr>
          <p:nvPr/>
        </p:nvCxnSpPr>
        <p:spPr>
          <a:xfrm>
            <a:off x="4072152" y="2515017"/>
            <a:ext cx="11590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DFAF396-9D1B-F747-82F6-B9F0ED750E70}"/>
              </a:ext>
            </a:extLst>
          </p:cNvPr>
          <p:cNvSpPr txBox="1"/>
          <p:nvPr/>
        </p:nvSpPr>
        <p:spPr>
          <a:xfrm>
            <a:off x="1175084" y="4851462"/>
            <a:ext cx="2627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>
                <a:latin typeface="Calibri" panose="020F0502020204030204" pitchFamily="34" charset="0"/>
                <a:cs typeface="Calibri" panose="020F0502020204030204" pitchFamily="34" charset="0"/>
              </a:rPr>
              <a:t>Sự vật 1: dấu hỏi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1FEA0-1331-C447-B950-A1D58152CF2E}"/>
              </a:ext>
            </a:extLst>
          </p:cNvPr>
          <p:cNvSpPr txBox="1"/>
          <p:nvPr/>
        </p:nvSpPr>
        <p:spPr>
          <a:xfrm>
            <a:off x="5388805" y="4867151"/>
            <a:ext cx="2692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>
                <a:latin typeface="Calibri" panose="020F0502020204030204" pitchFamily="34" charset="0"/>
                <a:cs typeface="Calibri" panose="020F0502020204030204" pitchFamily="34" charset="0"/>
              </a:rPr>
              <a:t>Sự vật 2: vành tai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39FA03-FFA2-CC40-B3E7-BB0D632D32D1}"/>
              </a:ext>
            </a:extLst>
          </p:cNvPr>
          <p:cNvSpPr/>
          <p:nvPr/>
        </p:nvSpPr>
        <p:spPr>
          <a:xfrm>
            <a:off x="1361313" y="3248422"/>
            <a:ext cx="1948737" cy="15709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5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39A5A4-C48D-6247-9012-C8E09143AF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871" t="5993" r="3072" b="5983"/>
          <a:stretch/>
        </p:blipFill>
        <p:spPr>
          <a:xfrm flipH="1">
            <a:off x="5821990" y="3200675"/>
            <a:ext cx="1560778" cy="1560778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94CB36A7-E1E3-854B-81D1-DF6F3AE8C923}"/>
              </a:ext>
            </a:extLst>
          </p:cNvPr>
          <p:cNvSpPr/>
          <p:nvPr/>
        </p:nvSpPr>
        <p:spPr>
          <a:xfrm>
            <a:off x="6348907" y="3382810"/>
            <a:ext cx="641095" cy="1175122"/>
          </a:xfrm>
          <a:custGeom>
            <a:avLst/>
            <a:gdLst>
              <a:gd name="connsiteX0" fmla="*/ 0 w 616646"/>
              <a:gd name="connsiteY0" fmla="*/ 118917 h 1175122"/>
              <a:gd name="connsiteX1" fmla="*/ 83128 w 616646"/>
              <a:gd name="connsiteY1" fmla="*/ 50459 h 1175122"/>
              <a:gd name="connsiteX2" fmla="*/ 220043 w 616646"/>
              <a:gd name="connsiteY2" fmla="*/ 6450 h 1175122"/>
              <a:gd name="connsiteX3" fmla="*/ 352069 w 616646"/>
              <a:gd name="connsiteY3" fmla="*/ 6450 h 1175122"/>
              <a:gd name="connsiteX4" fmla="*/ 459645 w 616646"/>
              <a:gd name="connsiteY4" fmla="*/ 65128 h 1175122"/>
              <a:gd name="connsiteX5" fmla="*/ 557442 w 616646"/>
              <a:gd name="connsiteY5" fmla="*/ 167815 h 1175122"/>
              <a:gd name="connsiteX6" fmla="*/ 616120 w 616646"/>
              <a:gd name="connsiteY6" fmla="*/ 319400 h 1175122"/>
              <a:gd name="connsiteX7" fmla="*/ 581891 w 616646"/>
              <a:gd name="connsiteY7" fmla="*/ 559002 h 1175122"/>
              <a:gd name="connsiteX8" fmla="*/ 508544 w 616646"/>
              <a:gd name="connsiteY8" fmla="*/ 754596 h 1175122"/>
              <a:gd name="connsiteX9" fmla="*/ 332509 w 616646"/>
              <a:gd name="connsiteY9" fmla="*/ 989308 h 1175122"/>
              <a:gd name="connsiteX10" fmla="*/ 195594 w 616646"/>
              <a:gd name="connsiteY10" fmla="*/ 1140893 h 1175122"/>
              <a:gd name="connsiteX11" fmla="*/ 117356 w 616646"/>
              <a:gd name="connsiteY11" fmla="*/ 1175122 h 1175122"/>
              <a:gd name="connsiteX12" fmla="*/ 117356 w 616646"/>
              <a:gd name="connsiteY12" fmla="*/ 1175122 h 1175122"/>
              <a:gd name="connsiteX0" fmla="*/ 0 w 645985"/>
              <a:gd name="connsiteY0" fmla="*/ 216713 h 1175122"/>
              <a:gd name="connsiteX1" fmla="*/ 112467 w 645985"/>
              <a:gd name="connsiteY1" fmla="*/ 50459 h 1175122"/>
              <a:gd name="connsiteX2" fmla="*/ 249382 w 645985"/>
              <a:gd name="connsiteY2" fmla="*/ 6450 h 1175122"/>
              <a:gd name="connsiteX3" fmla="*/ 381408 w 645985"/>
              <a:gd name="connsiteY3" fmla="*/ 6450 h 1175122"/>
              <a:gd name="connsiteX4" fmla="*/ 488984 w 645985"/>
              <a:gd name="connsiteY4" fmla="*/ 65128 h 1175122"/>
              <a:gd name="connsiteX5" fmla="*/ 586781 w 645985"/>
              <a:gd name="connsiteY5" fmla="*/ 167815 h 1175122"/>
              <a:gd name="connsiteX6" fmla="*/ 645459 w 645985"/>
              <a:gd name="connsiteY6" fmla="*/ 319400 h 1175122"/>
              <a:gd name="connsiteX7" fmla="*/ 611230 w 645985"/>
              <a:gd name="connsiteY7" fmla="*/ 559002 h 1175122"/>
              <a:gd name="connsiteX8" fmla="*/ 537883 w 645985"/>
              <a:gd name="connsiteY8" fmla="*/ 754596 h 1175122"/>
              <a:gd name="connsiteX9" fmla="*/ 361848 w 645985"/>
              <a:gd name="connsiteY9" fmla="*/ 989308 h 1175122"/>
              <a:gd name="connsiteX10" fmla="*/ 224933 w 645985"/>
              <a:gd name="connsiteY10" fmla="*/ 1140893 h 1175122"/>
              <a:gd name="connsiteX11" fmla="*/ 146695 w 645985"/>
              <a:gd name="connsiteY11" fmla="*/ 1175122 h 1175122"/>
              <a:gd name="connsiteX12" fmla="*/ 146695 w 645985"/>
              <a:gd name="connsiteY12" fmla="*/ 1175122 h 1175122"/>
              <a:gd name="connsiteX0" fmla="*/ 0 w 641095"/>
              <a:gd name="connsiteY0" fmla="*/ 280281 h 1175122"/>
              <a:gd name="connsiteX1" fmla="*/ 107577 w 641095"/>
              <a:gd name="connsiteY1" fmla="*/ 50459 h 1175122"/>
              <a:gd name="connsiteX2" fmla="*/ 244492 w 641095"/>
              <a:gd name="connsiteY2" fmla="*/ 6450 h 1175122"/>
              <a:gd name="connsiteX3" fmla="*/ 376518 w 641095"/>
              <a:gd name="connsiteY3" fmla="*/ 6450 h 1175122"/>
              <a:gd name="connsiteX4" fmla="*/ 484094 w 641095"/>
              <a:gd name="connsiteY4" fmla="*/ 65128 h 1175122"/>
              <a:gd name="connsiteX5" fmla="*/ 581891 w 641095"/>
              <a:gd name="connsiteY5" fmla="*/ 167815 h 1175122"/>
              <a:gd name="connsiteX6" fmla="*/ 640569 w 641095"/>
              <a:gd name="connsiteY6" fmla="*/ 319400 h 1175122"/>
              <a:gd name="connsiteX7" fmla="*/ 606340 w 641095"/>
              <a:gd name="connsiteY7" fmla="*/ 559002 h 1175122"/>
              <a:gd name="connsiteX8" fmla="*/ 532993 w 641095"/>
              <a:gd name="connsiteY8" fmla="*/ 754596 h 1175122"/>
              <a:gd name="connsiteX9" fmla="*/ 356958 w 641095"/>
              <a:gd name="connsiteY9" fmla="*/ 989308 h 1175122"/>
              <a:gd name="connsiteX10" fmla="*/ 220043 w 641095"/>
              <a:gd name="connsiteY10" fmla="*/ 1140893 h 1175122"/>
              <a:gd name="connsiteX11" fmla="*/ 141805 w 641095"/>
              <a:gd name="connsiteY11" fmla="*/ 1175122 h 1175122"/>
              <a:gd name="connsiteX12" fmla="*/ 141805 w 641095"/>
              <a:gd name="connsiteY12" fmla="*/ 1175122 h 117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1095" h="1175122">
                <a:moveTo>
                  <a:pt x="0" y="280281"/>
                </a:moveTo>
                <a:cubicBezTo>
                  <a:pt x="23227" y="255424"/>
                  <a:pt x="66828" y="96097"/>
                  <a:pt x="107577" y="50459"/>
                </a:cubicBezTo>
                <a:cubicBezTo>
                  <a:pt x="148326" y="4821"/>
                  <a:pt x="199669" y="13785"/>
                  <a:pt x="244492" y="6450"/>
                </a:cubicBezTo>
                <a:cubicBezTo>
                  <a:pt x="289315" y="-885"/>
                  <a:pt x="336584" y="-3330"/>
                  <a:pt x="376518" y="6450"/>
                </a:cubicBezTo>
                <a:cubicBezTo>
                  <a:pt x="416452" y="16230"/>
                  <a:pt x="449865" y="38234"/>
                  <a:pt x="484094" y="65128"/>
                </a:cubicBezTo>
                <a:cubicBezTo>
                  <a:pt x="518323" y="92022"/>
                  <a:pt x="555812" y="125436"/>
                  <a:pt x="581891" y="167815"/>
                </a:cubicBezTo>
                <a:cubicBezTo>
                  <a:pt x="607970" y="210194"/>
                  <a:pt x="636494" y="254202"/>
                  <a:pt x="640569" y="319400"/>
                </a:cubicBezTo>
                <a:cubicBezTo>
                  <a:pt x="644644" y="384598"/>
                  <a:pt x="624269" y="486469"/>
                  <a:pt x="606340" y="559002"/>
                </a:cubicBezTo>
                <a:cubicBezTo>
                  <a:pt x="588411" y="631535"/>
                  <a:pt x="574557" y="682878"/>
                  <a:pt x="532993" y="754596"/>
                </a:cubicBezTo>
                <a:cubicBezTo>
                  <a:pt x="491429" y="826314"/>
                  <a:pt x="409116" y="924925"/>
                  <a:pt x="356958" y="989308"/>
                </a:cubicBezTo>
                <a:cubicBezTo>
                  <a:pt x="304800" y="1053691"/>
                  <a:pt x="255902" y="1109924"/>
                  <a:pt x="220043" y="1140893"/>
                </a:cubicBezTo>
                <a:cubicBezTo>
                  <a:pt x="184184" y="1171862"/>
                  <a:pt x="141805" y="1175122"/>
                  <a:pt x="141805" y="1175122"/>
                </a:cubicBezTo>
                <a:lnTo>
                  <a:pt x="141805" y="1175122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13BCA1-4BD0-C24D-90A6-5CCA588D1F05}"/>
              </a:ext>
            </a:extLst>
          </p:cNvPr>
          <p:cNvSpPr/>
          <p:nvPr/>
        </p:nvSpPr>
        <p:spPr>
          <a:xfrm>
            <a:off x="6453524" y="4617574"/>
            <a:ext cx="148855" cy="1488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43915A-5EE2-FA4E-A096-33C016234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084" y="5442691"/>
            <a:ext cx="1143000" cy="127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6B0F9D-6BCD-0949-B904-6FC7F0386F1C}"/>
              </a:ext>
            </a:extLst>
          </p:cNvPr>
          <p:cNvSpPr txBox="1"/>
          <p:nvPr/>
        </p:nvSpPr>
        <p:spPr>
          <a:xfrm>
            <a:off x="1361313" y="5464255"/>
            <a:ext cx="6131615" cy="533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sz="270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Vì sao dấu hỏi được so sánh với vành tai?</a:t>
            </a:r>
            <a:endParaRPr kumimoji="0" lang="x-none" sz="270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7252C0-E356-B742-A5B1-7276E53C5BE2}"/>
              </a:ext>
            </a:extLst>
          </p:cNvPr>
          <p:cNvSpPr txBox="1"/>
          <p:nvPr/>
        </p:nvSpPr>
        <p:spPr>
          <a:xfrm>
            <a:off x="1469747" y="5936148"/>
            <a:ext cx="7642721" cy="96436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270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Vì dấu hỏi cong cong, nở rộng ở phía trên</a:t>
            </a:r>
            <a:r>
              <a:rPr kumimoji="0" lang="x-none" sz="2700" u="none" strike="noStrike" cap="none" spc="0" normalizeH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x-none" sz="2700">
                <a:solidFill>
                  <a:srgbClr val="FF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rồi nhỏ dần chẳng khác gì một vành tai.</a:t>
            </a:r>
            <a:endParaRPr kumimoji="0" lang="x-none" sz="270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7BF08120-2647-2049-B087-8192D49E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4" y="0"/>
            <a:ext cx="9080384" cy="997119"/>
          </a:xfrm>
        </p:spPr>
        <p:txBody>
          <a:bodyPr>
            <a:noAutofit/>
          </a:bodyPr>
          <a:lstStyle/>
          <a:p>
            <a:r>
              <a:rPr lang="en-US" sz="2800" b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2: SGK (tr8) </a:t>
            </a:r>
            <a:r>
              <a:rPr lang="x-none" sz="2800" b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những sự vật được so sánh với nhau trong các câu thơ, câu văn dưới đây:</a:t>
            </a:r>
            <a:br>
              <a:rPr lang="x-none" sz="2800" b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x-none" sz="2800" b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A11A74F-70DB-0346-9E61-7D015C844DEF}"/>
              </a:ext>
            </a:extLst>
          </p:cNvPr>
          <p:cNvSpPr txBox="1">
            <a:spLocks/>
          </p:cNvSpPr>
          <p:nvPr/>
        </p:nvSpPr>
        <p:spPr>
          <a:xfrm>
            <a:off x="228600" y="1266714"/>
            <a:ext cx="8915400" cy="457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312528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4500" b="0" i="0" u="none" strike="noStrike" cap="none" spc="0" baseline="0">
                <a:solidFill>
                  <a:srgbClr val="244598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1pPr>
            <a:lvl2pPr marL="889000" marR="0" indent="-444500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4500" b="0" i="0" u="none" strike="noStrike" cap="none" spc="0" baseline="0">
                <a:solidFill>
                  <a:srgbClr val="244598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2pPr>
            <a:lvl3pPr marL="1333500" marR="0" indent="-444500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4500" b="0" i="0" u="none" strike="noStrike" cap="none" spc="0" baseline="0">
                <a:solidFill>
                  <a:srgbClr val="244598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3pPr>
            <a:lvl4pPr marL="1778000" marR="0" indent="-444500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4500" b="0" i="0" u="none" strike="noStrike" cap="none" spc="0" baseline="0">
                <a:solidFill>
                  <a:srgbClr val="244598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4pPr>
            <a:lvl5pPr marL="2222500" marR="0" indent="-444500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4500" b="0" i="0" u="none" strike="noStrike" cap="none" spc="0" baseline="0">
                <a:solidFill>
                  <a:srgbClr val="244598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5pPr>
            <a:lvl6pPr marL="2187696" marR="0" indent="-625056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4500" b="0" i="0" u="none" strike="noStrike" cap="none" spc="0" baseline="0">
                <a:solidFill>
                  <a:srgbClr val="244598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6pPr>
            <a:lvl7pPr marL="2500224" marR="0" indent="-625056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4500" b="0" i="0" u="none" strike="noStrike" cap="none" spc="0" baseline="0">
                <a:solidFill>
                  <a:srgbClr val="244598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7pPr>
            <a:lvl8pPr marL="2812752" marR="0" indent="-625056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4500" b="0" i="0" u="none" strike="noStrike" cap="none" spc="0" baseline="0">
                <a:solidFill>
                  <a:srgbClr val="244598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8pPr>
            <a:lvl9pPr marL="3125280" marR="0" indent="-625056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4500" b="0" i="0" u="none" strike="noStrike" cap="none" spc="0" baseline="0">
                <a:solidFill>
                  <a:srgbClr val="244598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9pPr>
          </a:lstStyle>
          <a:p>
            <a:pPr marL="0" indent="0">
              <a:buFontTx/>
              <a:buNone/>
            </a:pPr>
            <a:r>
              <a:rPr lang="x-none" sz="3800" ker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những hình ảnh so sánh ở bài tập 2, em thích nhất hình ảnh so sánh nào? Vì sao?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0FC047A-F544-514E-A466-2A1C9621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920" y="205246"/>
            <a:ext cx="3294394" cy="802782"/>
          </a:xfrm>
        </p:spPr>
        <p:txBody>
          <a:bodyPr>
            <a:normAutofit/>
          </a:bodyPr>
          <a:lstStyle/>
          <a:p>
            <a:r>
              <a:rPr lang="x-none" sz="36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3: SGK (tr8)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E2303CE-A5EA-BB46-B3ED-E6F24A0CA407}"/>
              </a:ext>
            </a:extLst>
          </p:cNvPr>
          <p:cNvGrpSpPr/>
          <p:nvPr/>
        </p:nvGrpSpPr>
        <p:grpSpPr>
          <a:xfrm>
            <a:off x="228600" y="4190812"/>
            <a:ext cx="1803962" cy="2401758"/>
            <a:chOff x="3213101" y="3067051"/>
            <a:chExt cx="541337" cy="720725"/>
          </a:xfrm>
          <a:solidFill>
            <a:schemeClr val="accent3">
              <a:lumMod val="75000"/>
            </a:schemeClr>
          </a:solidFill>
        </p:grpSpPr>
        <p:sp>
          <p:nvSpPr>
            <p:cNvPr id="8" name="Freeform 873">
              <a:extLst>
                <a:ext uri="{FF2B5EF4-FFF2-40B4-BE49-F238E27FC236}">
                  <a16:creationId xmlns:a16="http://schemas.microsoft.com/office/drawing/2014/main" id="{5E7920E3-A6E6-9547-AFA3-1D00FEAF645B}"/>
                </a:ext>
              </a:extLst>
            </p:cNvPr>
            <p:cNvSpPr/>
            <p:nvPr/>
          </p:nvSpPr>
          <p:spPr bwMode="auto">
            <a:xfrm>
              <a:off x="3225801" y="3094038"/>
              <a:ext cx="158750" cy="142875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393" y="0"/>
                </a:cxn>
                <a:cxn ang="0">
                  <a:pos x="381" y="3"/>
                </a:cxn>
                <a:cxn ang="0">
                  <a:pos x="369" y="5"/>
                </a:cxn>
                <a:cxn ang="0">
                  <a:pos x="358" y="10"/>
                </a:cxn>
                <a:cxn ang="0">
                  <a:pos x="347" y="16"/>
                </a:cxn>
                <a:cxn ang="0">
                  <a:pos x="326" y="27"/>
                </a:cxn>
                <a:cxn ang="0">
                  <a:pos x="307" y="42"/>
                </a:cxn>
                <a:cxn ang="0">
                  <a:pos x="307" y="42"/>
                </a:cxn>
                <a:cxn ang="0">
                  <a:pos x="252" y="86"/>
                </a:cxn>
                <a:cxn ang="0">
                  <a:pos x="224" y="108"/>
                </a:cxn>
                <a:cxn ang="0">
                  <a:pos x="198" y="132"/>
                </a:cxn>
                <a:cxn ang="0">
                  <a:pos x="198" y="132"/>
                </a:cxn>
                <a:cxn ang="0">
                  <a:pos x="172" y="157"/>
                </a:cxn>
                <a:cxn ang="0">
                  <a:pos x="146" y="183"/>
                </a:cxn>
                <a:cxn ang="0">
                  <a:pos x="122" y="210"/>
                </a:cxn>
                <a:cxn ang="0">
                  <a:pos x="97" y="238"/>
                </a:cxn>
                <a:cxn ang="0">
                  <a:pos x="50" y="294"/>
                </a:cxn>
                <a:cxn ang="0">
                  <a:pos x="2" y="349"/>
                </a:cxn>
                <a:cxn ang="0">
                  <a:pos x="2" y="349"/>
                </a:cxn>
                <a:cxn ang="0">
                  <a:pos x="0" y="352"/>
                </a:cxn>
                <a:cxn ang="0">
                  <a:pos x="0" y="353"/>
                </a:cxn>
                <a:cxn ang="0">
                  <a:pos x="2" y="357"/>
                </a:cxn>
                <a:cxn ang="0">
                  <a:pos x="6" y="360"/>
                </a:cxn>
                <a:cxn ang="0">
                  <a:pos x="8" y="358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55" y="306"/>
                </a:cxn>
                <a:cxn ang="0">
                  <a:pos x="99" y="254"/>
                </a:cxn>
                <a:cxn ang="0">
                  <a:pos x="144" y="203"/>
                </a:cxn>
                <a:cxn ang="0">
                  <a:pos x="167" y="178"/>
                </a:cxn>
                <a:cxn ang="0">
                  <a:pos x="190" y="154"/>
                </a:cxn>
                <a:cxn ang="0">
                  <a:pos x="190" y="154"/>
                </a:cxn>
                <a:cxn ang="0">
                  <a:pos x="215" y="131"/>
                </a:cxn>
                <a:cxn ang="0">
                  <a:pos x="240" y="110"/>
                </a:cxn>
                <a:cxn ang="0">
                  <a:pos x="266" y="89"/>
                </a:cxn>
                <a:cxn ang="0">
                  <a:pos x="292" y="68"/>
                </a:cxn>
                <a:cxn ang="0">
                  <a:pos x="292" y="68"/>
                </a:cxn>
                <a:cxn ang="0">
                  <a:pos x="316" y="50"/>
                </a:cxn>
                <a:cxn ang="0">
                  <a:pos x="341" y="33"/>
                </a:cxn>
                <a:cxn ang="0">
                  <a:pos x="354" y="25"/>
                </a:cxn>
                <a:cxn ang="0">
                  <a:pos x="367" y="20"/>
                </a:cxn>
                <a:cxn ang="0">
                  <a:pos x="381" y="14"/>
                </a:cxn>
                <a:cxn ang="0">
                  <a:pos x="395" y="10"/>
                </a:cxn>
                <a:cxn ang="0">
                  <a:pos x="395" y="10"/>
                </a:cxn>
                <a:cxn ang="0">
                  <a:pos x="398" y="9"/>
                </a:cxn>
                <a:cxn ang="0">
                  <a:pos x="399" y="8"/>
                </a:cxn>
                <a:cxn ang="0">
                  <a:pos x="399" y="6"/>
                </a:cxn>
                <a:cxn ang="0">
                  <a:pos x="399" y="4"/>
                </a:cxn>
                <a:cxn ang="0">
                  <a:pos x="397" y="0"/>
                </a:cxn>
                <a:cxn ang="0">
                  <a:pos x="395" y="0"/>
                </a:cxn>
                <a:cxn ang="0">
                  <a:pos x="393" y="0"/>
                </a:cxn>
                <a:cxn ang="0">
                  <a:pos x="393" y="0"/>
                </a:cxn>
              </a:cxnLst>
              <a:rect l="0" t="0" r="r" b="b"/>
              <a:pathLst>
                <a:path w="399" h="360">
                  <a:moveTo>
                    <a:pt x="393" y="0"/>
                  </a:moveTo>
                  <a:lnTo>
                    <a:pt x="393" y="0"/>
                  </a:lnTo>
                  <a:lnTo>
                    <a:pt x="381" y="3"/>
                  </a:lnTo>
                  <a:lnTo>
                    <a:pt x="369" y="5"/>
                  </a:lnTo>
                  <a:lnTo>
                    <a:pt x="358" y="10"/>
                  </a:lnTo>
                  <a:lnTo>
                    <a:pt x="347" y="16"/>
                  </a:lnTo>
                  <a:lnTo>
                    <a:pt x="326" y="27"/>
                  </a:lnTo>
                  <a:lnTo>
                    <a:pt x="307" y="42"/>
                  </a:lnTo>
                  <a:lnTo>
                    <a:pt x="307" y="42"/>
                  </a:lnTo>
                  <a:lnTo>
                    <a:pt x="252" y="86"/>
                  </a:lnTo>
                  <a:lnTo>
                    <a:pt x="224" y="108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72" y="157"/>
                  </a:lnTo>
                  <a:lnTo>
                    <a:pt x="146" y="183"/>
                  </a:lnTo>
                  <a:lnTo>
                    <a:pt x="122" y="210"/>
                  </a:lnTo>
                  <a:lnTo>
                    <a:pt x="97" y="238"/>
                  </a:lnTo>
                  <a:lnTo>
                    <a:pt x="50" y="294"/>
                  </a:lnTo>
                  <a:lnTo>
                    <a:pt x="2" y="349"/>
                  </a:lnTo>
                  <a:lnTo>
                    <a:pt x="2" y="349"/>
                  </a:lnTo>
                  <a:lnTo>
                    <a:pt x="0" y="352"/>
                  </a:lnTo>
                  <a:lnTo>
                    <a:pt x="0" y="353"/>
                  </a:lnTo>
                  <a:lnTo>
                    <a:pt x="2" y="357"/>
                  </a:lnTo>
                  <a:lnTo>
                    <a:pt x="6" y="360"/>
                  </a:lnTo>
                  <a:lnTo>
                    <a:pt x="8" y="358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55" y="306"/>
                  </a:lnTo>
                  <a:lnTo>
                    <a:pt x="99" y="254"/>
                  </a:lnTo>
                  <a:lnTo>
                    <a:pt x="144" y="203"/>
                  </a:lnTo>
                  <a:lnTo>
                    <a:pt x="167" y="178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215" y="131"/>
                  </a:lnTo>
                  <a:lnTo>
                    <a:pt x="240" y="110"/>
                  </a:lnTo>
                  <a:lnTo>
                    <a:pt x="266" y="89"/>
                  </a:lnTo>
                  <a:lnTo>
                    <a:pt x="292" y="68"/>
                  </a:lnTo>
                  <a:lnTo>
                    <a:pt x="292" y="68"/>
                  </a:lnTo>
                  <a:lnTo>
                    <a:pt x="316" y="50"/>
                  </a:lnTo>
                  <a:lnTo>
                    <a:pt x="341" y="33"/>
                  </a:lnTo>
                  <a:lnTo>
                    <a:pt x="354" y="25"/>
                  </a:lnTo>
                  <a:lnTo>
                    <a:pt x="367" y="20"/>
                  </a:lnTo>
                  <a:lnTo>
                    <a:pt x="381" y="14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9"/>
                  </a:lnTo>
                  <a:lnTo>
                    <a:pt x="399" y="8"/>
                  </a:lnTo>
                  <a:lnTo>
                    <a:pt x="399" y="6"/>
                  </a:lnTo>
                  <a:lnTo>
                    <a:pt x="399" y="4"/>
                  </a:lnTo>
                  <a:lnTo>
                    <a:pt x="397" y="0"/>
                  </a:lnTo>
                  <a:lnTo>
                    <a:pt x="395" y="0"/>
                  </a:lnTo>
                  <a:lnTo>
                    <a:pt x="393" y="0"/>
                  </a:lnTo>
                  <a:lnTo>
                    <a:pt x="393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reeform 874">
              <a:extLst>
                <a:ext uri="{FF2B5EF4-FFF2-40B4-BE49-F238E27FC236}">
                  <a16:creationId xmlns:a16="http://schemas.microsoft.com/office/drawing/2014/main" id="{BFCD6F74-D1E4-8D43-8EC8-75D52AD6D9FF}"/>
                </a:ext>
              </a:extLst>
            </p:cNvPr>
            <p:cNvSpPr/>
            <p:nvPr/>
          </p:nvSpPr>
          <p:spPr bwMode="auto">
            <a:xfrm>
              <a:off x="3244851" y="3078163"/>
              <a:ext cx="209550" cy="179388"/>
            </a:xfrm>
            <a:custGeom>
              <a:avLst/>
              <a:gdLst/>
              <a:ahLst/>
              <a:cxnLst>
                <a:cxn ang="0">
                  <a:pos x="523" y="0"/>
                </a:cxn>
                <a:cxn ang="0">
                  <a:pos x="523" y="0"/>
                </a:cxn>
                <a:cxn ang="0">
                  <a:pos x="505" y="8"/>
                </a:cxn>
                <a:cxn ang="0">
                  <a:pos x="487" y="16"/>
                </a:cxn>
                <a:cxn ang="0">
                  <a:pos x="452" y="34"/>
                </a:cxn>
                <a:cxn ang="0">
                  <a:pos x="383" y="76"/>
                </a:cxn>
                <a:cxn ang="0">
                  <a:pos x="383" y="76"/>
                </a:cxn>
                <a:cxn ang="0">
                  <a:pos x="364" y="88"/>
                </a:cxn>
                <a:cxn ang="0">
                  <a:pos x="347" y="101"/>
                </a:cxn>
                <a:cxn ang="0">
                  <a:pos x="330" y="115"/>
                </a:cxn>
                <a:cxn ang="0">
                  <a:pos x="313" y="131"/>
                </a:cxn>
                <a:cxn ang="0">
                  <a:pos x="280" y="163"/>
                </a:cxn>
                <a:cxn ang="0">
                  <a:pos x="249" y="193"/>
                </a:cxn>
                <a:cxn ang="0">
                  <a:pos x="249" y="193"/>
                </a:cxn>
                <a:cxn ang="0">
                  <a:pos x="215" y="223"/>
                </a:cxn>
                <a:cxn ang="0">
                  <a:pos x="183" y="254"/>
                </a:cxn>
                <a:cxn ang="0">
                  <a:pos x="118" y="317"/>
                </a:cxn>
                <a:cxn ang="0">
                  <a:pos x="118" y="317"/>
                </a:cxn>
                <a:cxn ang="0">
                  <a:pos x="88" y="347"/>
                </a:cxn>
                <a:cxn ang="0">
                  <a:pos x="56" y="377"/>
                </a:cxn>
                <a:cxn ang="0">
                  <a:pos x="28" y="410"/>
                </a:cxn>
                <a:cxn ang="0">
                  <a:pos x="13" y="425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0" y="445"/>
                </a:cxn>
                <a:cxn ang="0">
                  <a:pos x="0" y="446"/>
                </a:cxn>
                <a:cxn ang="0">
                  <a:pos x="2" y="449"/>
                </a:cxn>
                <a:cxn ang="0">
                  <a:pos x="3" y="450"/>
                </a:cxn>
                <a:cxn ang="0">
                  <a:pos x="7" y="450"/>
                </a:cxn>
                <a:cxn ang="0">
                  <a:pos x="9" y="450"/>
                </a:cxn>
                <a:cxn ang="0">
                  <a:pos x="11" y="449"/>
                </a:cxn>
                <a:cxn ang="0">
                  <a:pos x="11" y="449"/>
                </a:cxn>
                <a:cxn ang="0">
                  <a:pos x="24" y="432"/>
                </a:cxn>
                <a:cxn ang="0">
                  <a:pos x="37" y="415"/>
                </a:cxn>
                <a:cxn ang="0">
                  <a:pos x="66" y="384"/>
                </a:cxn>
                <a:cxn ang="0">
                  <a:pos x="96" y="353"/>
                </a:cxn>
                <a:cxn ang="0">
                  <a:pos x="127" y="325"/>
                </a:cxn>
                <a:cxn ang="0">
                  <a:pos x="127" y="325"/>
                </a:cxn>
                <a:cxn ang="0">
                  <a:pos x="187" y="266"/>
                </a:cxn>
                <a:cxn ang="0">
                  <a:pos x="217" y="236"/>
                </a:cxn>
                <a:cxn ang="0">
                  <a:pos x="249" y="207"/>
                </a:cxn>
                <a:cxn ang="0">
                  <a:pos x="249" y="207"/>
                </a:cxn>
                <a:cxn ang="0">
                  <a:pos x="313" y="151"/>
                </a:cxn>
                <a:cxn ang="0">
                  <a:pos x="344" y="122"/>
                </a:cxn>
                <a:cxn ang="0">
                  <a:pos x="378" y="96"/>
                </a:cxn>
                <a:cxn ang="0">
                  <a:pos x="412" y="71"/>
                </a:cxn>
                <a:cxn ang="0">
                  <a:pos x="431" y="59"/>
                </a:cxn>
                <a:cxn ang="0">
                  <a:pos x="449" y="47"/>
                </a:cxn>
                <a:cxn ang="0">
                  <a:pos x="467" y="37"/>
                </a:cxn>
                <a:cxn ang="0">
                  <a:pos x="487" y="28"/>
                </a:cxn>
                <a:cxn ang="0">
                  <a:pos x="506" y="19"/>
                </a:cxn>
                <a:cxn ang="0">
                  <a:pos x="527" y="12"/>
                </a:cxn>
                <a:cxn ang="0">
                  <a:pos x="527" y="12"/>
                </a:cxn>
                <a:cxn ang="0">
                  <a:pos x="529" y="11"/>
                </a:cxn>
                <a:cxn ang="0">
                  <a:pos x="530" y="8"/>
                </a:cxn>
                <a:cxn ang="0">
                  <a:pos x="530" y="4"/>
                </a:cxn>
                <a:cxn ang="0">
                  <a:pos x="530" y="2"/>
                </a:cxn>
                <a:cxn ang="0">
                  <a:pos x="529" y="0"/>
                </a:cxn>
                <a:cxn ang="0">
                  <a:pos x="526" y="0"/>
                </a:cxn>
                <a:cxn ang="0">
                  <a:pos x="523" y="0"/>
                </a:cxn>
                <a:cxn ang="0">
                  <a:pos x="523" y="0"/>
                </a:cxn>
              </a:cxnLst>
              <a:rect l="0" t="0" r="r" b="b"/>
              <a:pathLst>
                <a:path w="530" h="450">
                  <a:moveTo>
                    <a:pt x="523" y="0"/>
                  </a:moveTo>
                  <a:lnTo>
                    <a:pt x="523" y="0"/>
                  </a:lnTo>
                  <a:lnTo>
                    <a:pt x="505" y="8"/>
                  </a:lnTo>
                  <a:lnTo>
                    <a:pt x="487" y="16"/>
                  </a:lnTo>
                  <a:lnTo>
                    <a:pt x="452" y="34"/>
                  </a:lnTo>
                  <a:lnTo>
                    <a:pt x="383" y="76"/>
                  </a:lnTo>
                  <a:lnTo>
                    <a:pt x="383" y="76"/>
                  </a:lnTo>
                  <a:lnTo>
                    <a:pt x="364" y="88"/>
                  </a:lnTo>
                  <a:lnTo>
                    <a:pt x="347" y="101"/>
                  </a:lnTo>
                  <a:lnTo>
                    <a:pt x="330" y="115"/>
                  </a:lnTo>
                  <a:lnTo>
                    <a:pt x="313" y="131"/>
                  </a:lnTo>
                  <a:lnTo>
                    <a:pt x="280" y="163"/>
                  </a:lnTo>
                  <a:lnTo>
                    <a:pt x="249" y="193"/>
                  </a:lnTo>
                  <a:lnTo>
                    <a:pt x="249" y="193"/>
                  </a:lnTo>
                  <a:lnTo>
                    <a:pt x="215" y="223"/>
                  </a:lnTo>
                  <a:lnTo>
                    <a:pt x="183" y="254"/>
                  </a:lnTo>
                  <a:lnTo>
                    <a:pt x="118" y="317"/>
                  </a:lnTo>
                  <a:lnTo>
                    <a:pt x="118" y="317"/>
                  </a:lnTo>
                  <a:lnTo>
                    <a:pt x="88" y="347"/>
                  </a:lnTo>
                  <a:lnTo>
                    <a:pt x="56" y="377"/>
                  </a:lnTo>
                  <a:lnTo>
                    <a:pt x="28" y="410"/>
                  </a:lnTo>
                  <a:lnTo>
                    <a:pt x="13" y="425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0" y="445"/>
                  </a:lnTo>
                  <a:lnTo>
                    <a:pt x="0" y="446"/>
                  </a:lnTo>
                  <a:lnTo>
                    <a:pt x="2" y="449"/>
                  </a:lnTo>
                  <a:lnTo>
                    <a:pt x="3" y="450"/>
                  </a:lnTo>
                  <a:lnTo>
                    <a:pt x="7" y="450"/>
                  </a:lnTo>
                  <a:lnTo>
                    <a:pt x="9" y="450"/>
                  </a:lnTo>
                  <a:lnTo>
                    <a:pt x="11" y="449"/>
                  </a:lnTo>
                  <a:lnTo>
                    <a:pt x="11" y="449"/>
                  </a:lnTo>
                  <a:lnTo>
                    <a:pt x="24" y="432"/>
                  </a:lnTo>
                  <a:lnTo>
                    <a:pt x="37" y="415"/>
                  </a:lnTo>
                  <a:lnTo>
                    <a:pt x="66" y="384"/>
                  </a:lnTo>
                  <a:lnTo>
                    <a:pt x="96" y="353"/>
                  </a:lnTo>
                  <a:lnTo>
                    <a:pt x="127" y="325"/>
                  </a:lnTo>
                  <a:lnTo>
                    <a:pt x="127" y="325"/>
                  </a:lnTo>
                  <a:lnTo>
                    <a:pt x="187" y="266"/>
                  </a:lnTo>
                  <a:lnTo>
                    <a:pt x="217" y="236"/>
                  </a:lnTo>
                  <a:lnTo>
                    <a:pt x="249" y="207"/>
                  </a:lnTo>
                  <a:lnTo>
                    <a:pt x="249" y="207"/>
                  </a:lnTo>
                  <a:lnTo>
                    <a:pt x="313" y="151"/>
                  </a:lnTo>
                  <a:lnTo>
                    <a:pt x="344" y="122"/>
                  </a:lnTo>
                  <a:lnTo>
                    <a:pt x="378" y="96"/>
                  </a:lnTo>
                  <a:lnTo>
                    <a:pt x="412" y="71"/>
                  </a:lnTo>
                  <a:lnTo>
                    <a:pt x="431" y="59"/>
                  </a:lnTo>
                  <a:lnTo>
                    <a:pt x="449" y="47"/>
                  </a:lnTo>
                  <a:lnTo>
                    <a:pt x="467" y="37"/>
                  </a:lnTo>
                  <a:lnTo>
                    <a:pt x="487" y="28"/>
                  </a:lnTo>
                  <a:lnTo>
                    <a:pt x="506" y="19"/>
                  </a:lnTo>
                  <a:lnTo>
                    <a:pt x="527" y="12"/>
                  </a:lnTo>
                  <a:lnTo>
                    <a:pt x="527" y="12"/>
                  </a:lnTo>
                  <a:lnTo>
                    <a:pt x="529" y="11"/>
                  </a:lnTo>
                  <a:lnTo>
                    <a:pt x="530" y="8"/>
                  </a:lnTo>
                  <a:lnTo>
                    <a:pt x="530" y="4"/>
                  </a:lnTo>
                  <a:lnTo>
                    <a:pt x="530" y="2"/>
                  </a:lnTo>
                  <a:lnTo>
                    <a:pt x="529" y="0"/>
                  </a:lnTo>
                  <a:lnTo>
                    <a:pt x="526" y="0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Freeform 875">
              <a:extLst>
                <a:ext uri="{FF2B5EF4-FFF2-40B4-BE49-F238E27FC236}">
                  <a16:creationId xmlns:a16="http://schemas.microsoft.com/office/drawing/2014/main" id="{E80C7084-B323-CB4A-9E81-F63A3E555E0D}"/>
                </a:ext>
              </a:extLst>
            </p:cNvPr>
            <p:cNvSpPr/>
            <p:nvPr/>
          </p:nvSpPr>
          <p:spPr bwMode="auto">
            <a:xfrm>
              <a:off x="3276601" y="3081338"/>
              <a:ext cx="225425" cy="176213"/>
            </a:xfrm>
            <a:custGeom>
              <a:avLst/>
              <a:gdLst/>
              <a:ahLst/>
              <a:cxnLst>
                <a:cxn ang="0">
                  <a:pos x="560" y="4"/>
                </a:cxn>
                <a:cxn ang="0">
                  <a:pos x="557" y="5"/>
                </a:cxn>
                <a:cxn ang="0">
                  <a:pos x="547" y="5"/>
                </a:cxn>
                <a:cxn ang="0">
                  <a:pos x="539" y="8"/>
                </a:cxn>
                <a:cxn ang="0">
                  <a:pos x="518" y="23"/>
                </a:cxn>
                <a:cxn ang="0">
                  <a:pos x="479" y="52"/>
                </a:cxn>
                <a:cxn ang="0">
                  <a:pos x="440" y="81"/>
                </a:cxn>
                <a:cxn ang="0">
                  <a:pos x="323" y="159"/>
                </a:cxn>
                <a:cxn ang="0">
                  <a:pos x="286" y="187"/>
                </a:cxn>
                <a:cxn ang="0">
                  <a:pos x="177" y="276"/>
                </a:cxn>
                <a:cxn ang="0">
                  <a:pos x="141" y="309"/>
                </a:cxn>
                <a:cxn ang="0">
                  <a:pos x="75" y="373"/>
                </a:cxn>
                <a:cxn ang="0">
                  <a:pos x="56" y="388"/>
                </a:cxn>
                <a:cxn ang="0">
                  <a:pos x="38" y="404"/>
                </a:cxn>
                <a:cxn ang="0">
                  <a:pos x="13" y="428"/>
                </a:cxn>
                <a:cxn ang="0">
                  <a:pos x="4" y="433"/>
                </a:cxn>
                <a:cxn ang="0">
                  <a:pos x="3" y="434"/>
                </a:cxn>
                <a:cxn ang="0">
                  <a:pos x="0" y="441"/>
                </a:cxn>
                <a:cxn ang="0">
                  <a:pos x="5" y="445"/>
                </a:cxn>
                <a:cxn ang="0">
                  <a:pos x="7" y="445"/>
                </a:cxn>
                <a:cxn ang="0">
                  <a:pos x="20" y="438"/>
                </a:cxn>
                <a:cxn ang="0">
                  <a:pos x="43" y="416"/>
                </a:cxn>
                <a:cxn ang="0">
                  <a:pos x="54" y="407"/>
                </a:cxn>
                <a:cxn ang="0">
                  <a:pos x="127" y="337"/>
                </a:cxn>
                <a:cxn ang="0">
                  <a:pos x="166" y="301"/>
                </a:cxn>
                <a:cxn ang="0">
                  <a:pos x="286" y="201"/>
                </a:cxn>
                <a:cxn ang="0">
                  <a:pos x="307" y="186"/>
                </a:cxn>
                <a:cxn ang="0">
                  <a:pos x="373" y="139"/>
                </a:cxn>
                <a:cxn ang="0">
                  <a:pos x="462" y="80"/>
                </a:cxn>
                <a:cxn ang="0">
                  <a:pos x="500" y="51"/>
                </a:cxn>
                <a:cxn ang="0">
                  <a:pos x="538" y="22"/>
                </a:cxn>
                <a:cxn ang="0">
                  <a:pos x="543" y="21"/>
                </a:cxn>
                <a:cxn ang="0">
                  <a:pos x="557" y="18"/>
                </a:cxn>
                <a:cxn ang="0">
                  <a:pos x="565" y="14"/>
                </a:cxn>
                <a:cxn ang="0">
                  <a:pos x="570" y="6"/>
                </a:cxn>
                <a:cxn ang="0">
                  <a:pos x="570" y="4"/>
                </a:cxn>
                <a:cxn ang="0">
                  <a:pos x="566" y="0"/>
                </a:cxn>
                <a:cxn ang="0">
                  <a:pos x="561" y="1"/>
                </a:cxn>
                <a:cxn ang="0">
                  <a:pos x="560" y="4"/>
                </a:cxn>
              </a:cxnLst>
              <a:rect l="0" t="0" r="r" b="b"/>
              <a:pathLst>
                <a:path w="570" h="445">
                  <a:moveTo>
                    <a:pt x="560" y="4"/>
                  </a:moveTo>
                  <a:lnTo>
                    <a:pt x="560" y="4"/>
                  </a:lnTo>
                  <a:lnTo>
                    <a:pt x="559" y="4"/>
                  </a:lnTo>
                  <a:lnTo>
                    <a:pt x="557" y="5"/>
                  </a:lnTo>
                  <a:lnTo>
                    <a:pt x="553" y="5"/>
                  </a:lnTo>
                  <a:lnTo>
                    <a:pt x="547" y="5"/>
                  </a:lnTo>
                  <a:lnTo>
                    <a:pt x="547" y="5"/>
                  </a:lnTo>
                  <a:lnTo>
                    <a:pt x="539" y="8"/>
                  </a:lnTo>
                  <a:lnTo>
                    <a:pt x="531" y="13"/>
                  </a:lnTo>
                  <a:lnTo>
                    <a:pt x="518" y="23"/>
                  </a:lnTo>
                  <a:lnTo>
                    <a:pt x="518" y="23"/>
                  </a:lnTo>
                  <a:lnTo>
                    <a:pt x="479" y="52"/>
                  </a:lnTo>
                  <a:lnTo>
                    <a:pt x="440" y="81"/>
                  </a:lnTo>
                  <a:lnTo>
                    <a:pt x="440" y="81"/>
                  </a:lnTo>
                  <a:lnTo>
                    <a:pt x="361" y="132"/>
                  </a:lnTo>
                  <a:lnTo>
                    <a:pt x="323" y="159"/>
                  </a:lnTo>
                  <a:lnTo>
                    <a:pt x="286" y="187"/>
                  </a:lnTo>
                  <a:lnTo>
                    <a:pt x="286" y="187"/>
                  </a:lnTo>
                  <a:lnTo>
                    <a:pt x="212" y="246"/>
                  </a:lnTo>
                  <a:lnTo>
                    <a:pt x="177" y="276"/>
                  </a:lnTo>
                  <a:lnTo>
                    <a:pt x="141" y="309"/>
                  </a:lnTo>
                  <a:lnTo>
                    <a:pt x="141" y="309"/>
                  </a:lnTo>
                  <a:lnTo>
                    <a:pt x="107" y="340"/>
                  </a:lnTo>
                  <a:lnTo>
                    <a:pt x="75" y="373"/>
                  </a:lnTo>
                  <a:lnTo>
                    <a:pt x="75" y="373"/>
                  </a:lnTo>
                  <a:lnTo>
                    <a:pt x="56" y="388"/>
                  </a:lnTo>
                  <a:lnTo>
                    <a:pt x="38" y="404"/>
                  </a:lnTo>
                  <a:lnTo>
                    <a:pt x="38" y="404"/>
                  </a:lnTo>
                  <a:lnTo>
                    <a:pt x="22" y="421"/>
                  </a:lnTo>
                  <a:lnTo>
                    <a:pt x="13" y="428"/>
                  </a:lnTo>
                  <a:lnTo>
                    <a:pt x="9" y="431"/>
                  </a:lnTo>
                  <a:lnTo>
                    <a:pt x="4" y="433"/>
                  </a:lnTo>
                  <a:lnTo>
                    <a:pt x="4" y="433"/>
                  </a:lnTo>
                  <a:lnTo>
                    <a:pt x="3" y="434"/>
                  </a:lnTo>
                  <a:lnTo>
                    <a:pt x="1" y="435"/>
                  </a:lnTo>
                  <a:lnTo>
                    <a:pt x="0" y="441"/>
                  </a:lnTo>
                  <a:lnTo>
                    <a:pt x="3" y="443"/>
                  </a:lnTo>
                  <a:lnTo>
                    <a:pt x="5" y="445"/>
                  </a:lnTo>
                  <a:lnTo>
                    <a:pt x="7" y="445"/>
                  </a:lnTo>
                  <a:lnTo>
                    <a:pt x="7" y="445"/>
                  </a:lnTo>
                  <a:lnTo>
                    <a:pt x="14" y="441"/>
                  </a:lnTo>
                  <a:lnTo>
                    <a:pt x="20" y="438"/>
                  </a:lnTo>
                  <a:lnTo>
                    <a:pt x="33" y="428"/>
                  </a:lnTo>
                  <a:lnTo>
                    <a:pt x="43" y="416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92" y="371"/>
                  </a:lnTo>
                  <a:lnTo>
                    <a:pt x="127" y="337"/>
                  </a:lnTo>
                  <a:lnTo>
                    <a:pt x="127" y="337"/>
                  </a:lnTo>
                  <a:lnTo>
                    <a:pt x="166" y="301"/>
                  </a:lnTo>
                  <a:lnTo>
                    <a:pt x="205" y="268"/>
                  </a:lnTo>
                  <a:lnTo>
                    <a:pt x="286" y="201"/>
                  </a:lnTo>
                  <a:lnTo>
                    <a:pt x="286" y="201"/>
                  </a:lnTo>
                  <a:lnTo>
                    <a:pt x="307" y="186"/>
                  </a:lnTo>
                  <a:lnTo>
                    <a:pt x="328" y="169"/>
                  </a:lnTo>
                  <a:lnTo>
                    <a:pt x="373" y="139"/>
                  </a:lnTo>
                  <a:lnTo>
                    <a:pt x="462" y="80"/>
                  </a:lnTo>
                  <a:lnTo>
                    <a:pt x="462" y="80"/>
                  </a:lnTo>
                  <a:lnTo>
                    <a:pt x="481" y="65"/>
                  </a:lnTo>
                  <a:lnTo>
                    <a:pt x="500" y="51"/>
                  </a:lnTo>
                  <a:lnTo>
                    <a:pt x="519" y="37"/>
                  </a:lnTo>
                  <a:lnTo>
                    <a:pt x="538" y="22"/>
                  </a:lnTo>
                  <a:lnTo>
                    <a:pt x="538" y="22"/>
                  </a:lnTo>
                  <a:lnTo>
                    <a:pt x="543" y="21"/>
                  </a:lnTo>
                  <a:lnTo>
                    <a:pt x="548" y="20"/>
                  </a:lnTo>
                  <a:lnTo>
                    <a:pt x="557" y="18"/>
                  </a:lnTo>
                  <a:lnTo>
                    <a:pt x="561" y="17"/>
                  </a:lnTo>
                  <a:lnTo>
                    <a:pt x="565" y="14"/>
                  </a:lnTo>
                  <a:lnTo>
                    <a:pt x="569" y="12"/>
                  </a:lnTo>
                  <a:lnTo>
                    <a:pt x="570" y="6"/>
                  </a:lnTo>
                  <a:lnTo>
                    <a:pt x="570" y="6"/>
                  </a:lnTo>
                  <a:lnTo>
                    <a:pt x="570" y="4"/>
                  </a:lnTo>
                  <a:lnTo>
                    <a:pt x="570" y="1"/>
                  </a:lnTo>
                  <a:lnTo>
                    <a:pt x="566" y="0"/>
                  </a:lnTo>
                  <a:lnTo>
                    <a:pt x="562" y="0"/>
                  </a:lnTo>
                  <a:lnTo>
                    <a:pt x="561" y="1"/>
                  </a:lnTo>
                  <a:lnTo>
                    <a:pt x="560" y="4"/>
                  </a:lnTo>
                  <a:lnTo>
                    <a:pt x="560" y="4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reeform 876">
              <a:extLst>
                <a:ext uri="{FF2B5EF4-FFF2-40B4-BE49-F238E27FC236}">
                  <a16:creationId xmlns:a16="http://schemas.microsoft.com/office/drawing/2014/main" id="{073AB188-79E3-6147-B79E-14D2BB2B0D16}"/>
                </a:ext>
              </a:extLst>
            </p:cNvPr>
            <p:cNvSpPr/>
            <p:nvPr/>
          </p:nvSpPr>
          <p:spPr bwMode="auto">
            <a:xfrm>
              <a:off x="3311526" y="3082926"/>
              <a:ext cx="227013" cy="171450"/>
            </a:xfrm>
            <a:custGeom>
              <a:avLst/>
              <a:gdLst/>
              <a:ahLst/>
              <a:cxnLst>
                <a:cxn ang="0">
                  <a:pos x="567" y="0"/>
                </a:cxn>
                <a:cxn ang="0">
                  <a:pos x="551" y="4"/>
                </a:cxn>
                <a:cxn ang="0">
                  <a:pos x="524" y="20"/>
                </a:cxn>
                <a:cxn ang="0">
                  <a:pos x="510" y="29"/>
                </a:cxn>
                <a:cxn ang="0">
                  <a:pos x="424" y="96"/>
                </a:cxn>
                <a:cxn ang="0">
                  <a:pos x="275" y="213"/>
                </a:cxn>
                <a:cxn ang="0">
                  <a:pos x="224" y="251"/>
                </a:cxn>
                <a:cxn ang="0">
                  <a:pos x="100" y="343"/>
                </a:cxn>
                <a:cxn ang="0">
                  <a:pos x="57" y="372"/>
                </a:cxn>
                <a:cxn ang="0">
                  <a:pos x="29" y="389"/>
                </a:cxn>
                <a:cxn ang="0">
                  <a:pos x="11" y="403"/>
                </a:cxn>
                <a:cxn ang="0">
                  <a:pos x="2" y="416"/>
                </a:cxn>
                <a:cxn ang="0">
                  <a:pos x="0" y="426"/>
                </a:cxn>
                <a:cxn ang="0">
                  <a:pos x="2" y="430"/>
                </a:cxn>
                <a:cxn ang="0">
                  <a:pos x="7" y="433"/>
                </a:cxn>
                <a:cxn ang="0">
                  <a:pos x="13" y="433"/>
                </a:cxn>
                <a:cxn ang="0">
                  <a:pos x="17" y="432"/>
                </a:cxn>
                <a:cxn ang="0">
                  <a:pos x="17" y="424"/>
                </a:cxn>
                <a:cxn ang="0">
                  <a:pos x="13" y="423"/>
                </a:cxn>
                <a:cxn ang="0">
                  <a:pos x="11" y="421"/>
                </a:cxn>
                <a:cxn ang="0">
                  <a:pos x="12" y="419"/>
                </a:cxn>
                <a:cxn ang="0">
                  <a:pos x="21" y="411"/>
                </a:cxn>
                <a:cxn ang="0">
                  <a:pos x="49" y="391"/>
                </a:cxn>
                <a:cxn ang="0">
                  <a:pos x="88" y="364"/>
                </a:cxn>
                <a:cxn ang="0">
                  <a:pos x="131" y="335"/>
                </a:cxn>
                <a:cxn ang="0">
                  <a:pos x="257" y="242"/>
                </a:cxn>
                <a:cxn ang="0">
                  <a:pos x="333" y="183"/>
                </a:cxn>
                <a:cxn ang="0">
                  <a:pos x="407" y="124"/>
                </a:cxn>
                <a:cxn ang="0">
                  <a:pos x="484" y="63"/>
                </a:cxn>
                <a:cxn ang="0">
                  <a:pos x="522" y="32"/>
                </a:cxn>
                <a:cxn ang="0">
                  <a:pos x="544" y="18"/>
                </a:cxn>
                <a:cxn ang="0">
                  <a:pos x="567" y="11"/>
                </a:cxn>
                <a:cxn ang="0">
                  <a:pos x="569" y="11"/>
                </a:cxn>
                <a:cxn ang="0">
                  <a:pos x="572" y="5"/>
                </a:cxn>
                <a:cxn ang="0">
                  <a:pos x="571" y="1"/>
                </a:cxn>
                <a:cxn ang="0">
                  <a:pos x="567" y="0"/>
                </a:cxn>
              </a:cxnLst>
              <a:rect l="0" t="0" r="r" b="b"/>
              <a:pathLst>
                <a:path w="572" h="433">
                  <a:moveTo>
                    <a:pt x="567" y="0"/>
                  </a:moveTo>
                  <a:lnTo>
                    <a:pt x="567" y="0"/>
                  </a:lnTo>
                  <a:lnTo>
                    <a:pt x="559" y="1"/>
                  </a:lnTo>
                  <a:lnTo>
                    <a:pt x="551" y="4"/>
                  </a:lnTo>
                  <a:lnTo>
                    <a:pt x="537" y="11"/>
                  </a:lnTo>
                  <a:lnTo>
                    <a:pt x="524" y="20"/>
                  </a:lnTo>
                  <a:lnTo>
                    <a:pt x="510" y="29"/>
                  </a:lnTo>
                  <a:lnTo>
                    <a:pt x="510" y="29"/>
                  </a:lnTo>
                  <a:lnTo>
                    <a:pt x="424" y="96"/>
                  </a:lnTo>
                  <a:lnTo>
                    <a:pt x="424" y="96"/>
                  </a:lnTo>
                  <a:lnTo>
                    <a:pt x="325" y="174"/>
                  </a:lnTo>
                  <a:lnTo>
                    <a:pt x="275" y="213"/>
                  </a:lnTo>
                  <a:lnTo>
                    <a:pt x="224" y="251"/>
                  </a:lnTo>
                  <a:lnTo>
                    <a:pt x="224" y="251"/>
                  </a:lnTo>
                  <a:lnTo>
                    <a:pt x="142" y="313"/>
                  </a:lnTo>
                  <a:lnTo>
                    <a:pt x="100" y="343"/>
                  </a:lnTo>
                  <a:lnTo>
                    <a:pt x="57" y="372"/>
                  </a:lnTo>
                  <a:lnTo>
                    <a:pt x="57" y="372"/>
                  </a:lnTo>
                  <a:lnTo>
                    <a:pt x="40" y="382"/>
                  </a:lnTo>
                  <a:lnTo>
                    <a:pt x="29" y="389"/>
                  </a:lnTo>
                  <a:lnTo>
                    <a:pt x="20" y="395"/>
                  </a:lnTo>
                  <a:lnTo>
                    <a:pt x="11" y="403"/>
                  </a:lnTo>
                  <a:lnTo>
                    <a:pt x="4" y="412"/>
                  </a:lnTo>
                  <a:lnTo>
                    <a:pt x="2" y="416"/>
                  </a:lnTo>
                  <a:lnTo>
                    <a:pt x="0" y="421"/>
                  </a:lnTo>
                  <a:lnTo>
                    <a:pt x="0" y="426"/>
                  </a:lnTo>
                  <a:lnTo>
                    <a:pt x="2" y="430"/>
                  </a:lnTo>
                  <a:lnTo>
                    <a:pt x="2" y="430"/>
                  </a:lnTo>
                  <a:lnTo>
                    <a:pt x="4" y="433"/>
                  </a:lnTo>
                  <a:lnTo>
                    <a:pt x="7" y="433"/>
                  </a:lnTo>
                  <a:lnTo>
                    <a:pt x="13" y="433"/>
                  </a:lnTo>
                  <a:lnTo>
                    <a:pt x="13" y="433"/>
                  </a:lnTo>
                  <a:lnTo>
                    <a:pt x="15" y="433"/>
                  </a:lnTo>
                  <a:lnTo>
                    <a:pt x="17" y="432"/>
                  </a:lnTo>
                  <a:lnTo>
                    <a:pt x="19" y="428"/>
                  </a:lnTo>
                  <a:lnTo>
                    <a:pt x="17" y="424"/>
                  </a:lnTo>
                  <a:lnTo>
                    <a:pt x="15" y="423"/>
                  </a:lnTo>
                  <a:lnTo>
                    <a:pt x="13" y="423"/>
                  </a:lnTo>
                  <a:lnTo>
                    <a:pt x="13" y="423"/>
                  </a:lnTo>
                  <a:lnTo>
                    <a:pt x="11" y="421"/>
                  </a:lnTo>
                  <a:lnTo>
                    <a:pt x="9" y="421"/>
                  </a:lnTo>
                  <a:lnTo>
                    <a:pt x="12" y="419"/>
                  </a:lnTo>
                  <a:lnTo>
                    <a:pt x="21" y="411"/>
                  </a:lnTo>
                  <a:lnTo>
                    <a:pt x="21" y="411"/>
                  </a:lnTo>
                  <a:lnTo>
                    <a:pt x="34" y="400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88" y="364"/>
                  </a:lnTo>
                  <a:lnTo>
                    <a:pt x="88" y="364"/>
                  </a:lnTo>
                  <a:lnTo>
                    <a:pt x="131" y="335"/>
                  </a:lnTo>
                  <a:lnTo>
                    <a:pt x="173" y="304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333" y="183"/>
                  </a:lnTo>
                  <a:lnTo>
                    <a:pt x="407" y="124"/>
                  </a:lnTo>
                  <a:lnTo>
                    <a:pt x="407" y="124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503" y="49"/>
                  </a:lnTo>
                  <a:lnTo>
                    <a:pt x="522" y="32"/>
                  </a:lnTo>
                  <a:lnTo>
                    <a:pt x="534" y="24"/>
                  </a:lnTo>
                  <a:lnTo>
                    <a:pt x="544" y="18"/>
                  </a:lnTo>
                  <a:lnTo>
                    <a:pt x="555" y="13"/>
                  </a:lnTo>
                  <a:lnTo>
                    <a:pt x="567" y="11"/>
                  </a:lnTo>
                  <a:lnTo>
                    <a:pt x="567" y="11"/>
                  </a:lnTo>
                  <a:lnTo>
                    <a:pt x="569" y="11"/>
                  </a:lnTo>
                  <a:lnTo>
                    <a:pt x="571" y="9"/>
                  </a:lnTo>
                  <a:lnTo>
                    <a:pt x="572" y="5"/>
                  </a:lnTo>
                  <a:lnTo>
                    <a:pt x="572" y="3"/>
                  </a:lnTo>
                  <a:lnTo>
                    <a:pt x="571" y="1"/>
                  </a:lnTo>
                  <a:lnTo>
                    <a:pt x="569" y="0"/>
                  </a:lnTo>
                  <a:lnTo>
                    <a:pt x="567" y="0"/>
                  </a:lnTo>
                  <a:lnTo>
                    <a:pt x="567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reeform 877">
              <a:extLst>
                <a:ext uri="{FF2B5EF4-FFF2-40B4-BE49-F238E27FC236}">
                  <a16:creationId xmlns:a16="http://schemas.microsoft.com/office/drawing/2014/main" id="{E474C4E0-9B55-794C-AFAC-AF69671C1DB2}"/>
                </a:ext>
              </a:extLst>
            </p:cNvPr>
            <p:cNvSpPr/>
            <p:nvPr/>
          </p:nvSpPr>
          <p:spPr bwMode="auto">
            <a:xfrm>
              <a:off x="3371851" y="3092451"/>
              <a:ext cx="185738" cy="153988"/>
            </a:xfrm>
            <a:custGeom>
              <a:avLst/>
              <a:gdLst/>
              <a:ahLst/>
              <a:cxnLst>
                <a:cxn ang="0">
                  <a:pos x="458" y="2"/>
                </a:cxn>
                <a:cxn ang="0">
                  <a:pos x="437" y="20"/>
                </a:cxn>
                <a:cxn ang="0">
                  <a:pos x="414" y="38"/>
                </a:cxn>
                <a:cxn ang="0">
                  <a:pos x="400" y="53"/>
                </a:cxn>
                <a:cxn ang="0">
                  <a:pos x="353" y="93"/>
                </a:cxn>
                <a:cxn ang="0">
                  <a:pos x="234" y="199"/>
                </a:cxn>
                <a:cxn ang="0">
                  <a:pos x="202" y="227"/>
                </a:cxn>
                <a:cxn ang="0">
                  <a:pos x="102" y="300"/>
                </a:cxn>
                <a:cxn ang="0">
                  <a:pos x="76" y="319"/>
                </a:cxn>
                <a:cxn ang="0">
                  <a:pos x="52" y="339"/>
                </a:cxn>
                <a:cxn ang="0">
                  <a:pos x="43" y="347"/>
                </a:cxn>
                <a:cxn ang="0">
                  <a:pos x="13" y="367"/>
                </a:cxn>
                <a:cxn ang="0">
                  <a:pos x="10" y="369"/>
                </a:cxn>
                <a:cxn ang="0">
                  <a:pos x="6" y="376"/>
                </a:cxn>
                <a:cxn ang="0">
                  <a:pos x="2" y="377"/>
                </a:cxn>
                <a:cxn ang="0">
                  <a:pos x="0" y="381"/>
                </a:cxn>
                <a:cxn ang="0">
                  <a:pos x="0" y="387"/>
                </a:cxn>
                <a:cxn ang="0">
                  <a:pos x="4" y="389"/>
                </a:cxn>
                <a:cxn ang="0">
                  <a:pos x="6" y="389"/>
                </a:cxn>
                <a:cxn ang="0">
                  <a:pos x="21" y="378"/>
                </a:cxn>
                <a:cxn ang="0">
                  <a:pos x="36" y="365"/>
                </a:cxn>
                <a:cxn ang="0">
                  <a:pos x="52" y="353"/>
                </a:cxn>
                <a:cxn ang="0">
                  <a:pos x="99" y="317"/>
                </a:cxn>
                <a:cxn ang="0">
                  <a:pos x="132" y="293"/>
                </a:cxn>
                <a:cxn ang="0">
                  <a:pos x="196" y="246"/>
                </a:cxn>
                <a:cxn ang="0">
                  <a:pos x="227" y="220"/>
                </a:cxn>
                <a:cxn ang="0">
                  <a:pos x="353" y="108"/>
                </a:cxn>
                <a:cxn ang="0">
                  <a:pos x="409" y="59"/>
                </a:cxn>
                <a:cxn ang="0">
                  <a:pos x="465" y="11"/>
                </a:cxn>
                <a:cxn ang="0">
                  <a:pos x="467" y="8"/>
                </a:cxn>
                <a:cxn ang="0">
                  <a:pos x="465" y="3"/>
                </a:cxn>
                <a:cxn ang="0">
                  <a:pos x="459" y="0"/>
                </a:cxn>
                <a:cxn ang="0">
                  <a:pos x="458" y="2"/>
                </a:cxn>
              </a:cxnLst>
              <a:rect l="0" t="0" r="r" b="b"/>
              <a:pathLst>
                <a:path w="467" h="389">
                  <a:moveTo>
                    <a:pt x="458" y="2"/>
                  </a:moveTo>
                  <a:lnTo>
                    <a:pt x="458" y="2"/>
                  </a:lnTo>
                  <a:lnTo>
                    <a:pt x="447" y="12"/>
                  </a:lnTo>
                  <a:lnTo>
                    <a:pt x="437" y="20"/>
                  </a:lnTo>
                  <a:lnTo>
                    <a:pt x="425" y="29"/>
                  </a:lnTo>
                  <a:lnTo>
                    <a:pt x="414" y="38"/>
                  </a:lnTo>
                  <a:lnTo>
                    <a:pt x="414" y="38"/>
                  </a:lnTo>
                  <a:lnTo>
                    <a:pt x="400" y="53"/>
                  </a:lnTo>
                  <a:lnTo>
                    <a:pt x="384" y="66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02" y="227"/>
                  </a:lnTo>
                  <a:lnTo>
                    <a:pt x="168" y="251"/>
                  </a:lnTo>
                  <a:lnTo>
                    <a:pt x="102" y="300"/>
                  </a:lnTo>
                  <a:lnTo>
                    <a:pt x="102" y="300"/>
                  </a:lnTo>
                  <a:lnTo>
                    <a:pt x="76" y="319"/>
                  </a:lnTo>
                  <a:lnTo>
                    <a:pt x="64" y="32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43" y="347"/>
                  </a:lnTo>
                  <a:lnTo>
                    <a:pt x="32" y="353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10" y="369"/>
                  </a:lnTo>
                  <a:lnTo>
                    <a:pt x="9" y="372"/>
                  </a:lnTo>
                  <a:lnTo>
                    <a:pt x="6" y="376"/>
                  </a:lnTo>
                  <a:lnTo>
                    <a:pt x="2" y="377"/>
                  </a:lnTo>
                  <a:lnTo>
                    <a:pt x="2" y="377"/>
                  </a:lnTo>
                  <a:lnTo>
                    <a:pt x="1" y="378"/>
                  </a:lnTo>
                  <a:lnTo>
                    <a:pt x="0" y="381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2" y="389"/>
                  </a:lnTo>
                  <a:lnTo>
                    <a:pt x="4" y="389"/>
                  </a:lnTo>
                  <a:lnTo>
                    <a:pt x="6" y="389"/>
                  </a:lnTo>
                  <a:lnTo>
                    <a:pt x="6" y="389"/>
                  </a:lnTo>
                  <a:lnTo>
                    <a:pt x="14" y="384"/>
                  </a:lnTo>
                  <a:lnTo>
                    <a:pt x="21" y="378"/>
                  </a:lnTo>
                  <a:lnTo>
                    <a:pt x="28" y="370"/>
                  </a:lnTo>
                  <a:lnTo>
                    <a:pt x="36" y="365"/>
                  </a:lnTo>
                  <a:lnTo>
                    <a:pt x="36" y="365"/>
                  </a:lnTo>
                  <a:lnTo>
                    <a:pt x="52" y="353"/>
                  </a:lnTo>
                  <a:lnTo>
                    <a:pt x="68" y="340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132" y="293"/>
                  </a:lnTo>
                  <a:lnTo>
                    <a:pt x="165" y="270"/>
                  </a:lnTo>
                  <a:lnTo>
                    <a:pt x="196" y="246"/>
                  </a:lnTo>
                  <a:lnTo>
                    <a:pt x="227" y="220"/>
                  </a:lnTo>
                  <a:lnTo>
                    <a:pt x="227" y="220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80" y="84"/>
                  </a:lnTo>
                  <a:lnTo>
                    <a:pt x="409" y="59"/>
                  </a:lnTo>
                  <a:lnTo>
                    <a:pt x="438" y="36"/>
                  </a:lnTo>
                  <a:lnTo>
                    <a:pt x="465" y="11"/>
                  </a:lnTo>
                  <a:lnTo>
                    <a:pt x="465" y="11"/>
                  </a:lnTo>
                  <a:lnTo>
                    <a:pt x="467" y="8"/>
                  </a:lnTo>
                  <a:lnTo>
                    <a:pt x="467" y="6"/>
                  </a:lnTo>
                  <a:lnTo>
                    <a:pt x="465" y="3"/>
                  </a:lnTo>
                  <a:lnTo>
                    <a:pt x="461" y="0"/>
                  </a:lnTo>
                  <a:lnTo>
                    <a:pt x="459" y="0"/>
                  </a:lnTo>
                  <a:lnTo>
                    <a:pt x="458" y="2"/>
                  </a:lnTo>
                  <a:lnTo>
                    <a:pt x="458" y="2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reeform 878">
              <a:extLst>
                <a:ext uri="{FF2B5EF4-FFF2-40B4-BE49-F238E27FC236}">
                  <a16:creationId xmlns:a16="http://schemas.microsoft.com/office/drawing/2014/main" id="{3B1A6462-D7B6-A644-B537-552811B3A155}"/>
                </a:ext>
              </a:extLst>
            </p:cNvPr>
            <p:cNvSpPr/>
            <p:nvPr/>
          </p:nvSpPr>
          <p:spPr bwMode="auto">
            <a:xfrm>
              <a:off x="3521076" y="3098801"/>
              <a:ext cx="65088" cy="63500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58" y="0"/>
                </a:cxn>
                <a:cxn ang="0">
                  <a:pos x="145" y="7"/>
                </a:cxn>
                <a:cxn ang="0">
                  <a:pos x="134" y="15"/>
                </a:cxn>
                <a:cxn ang="0">
                  <a:pos x="122" y="24"/>
                </a:cxn>
                <a:cxn ang="0">
                  <a:pos x="111" y="34"/>
                </a:cxn>
                <a:cxn ang="0">
                  <a:pos x="90" y="55"/>
                </a:cxn>
                <a:cxn ang="0">
                  <a:pos x="71" y="76"/>
                </a:cxn>
                <a:cxn ang="0">
                  <a:pos x="71" y="76"/>
                </a:cxn>
                <a:cxn ang="0">
                  <a:pos x="62" y="85"/>
                </a:cxn>
                <a:cxn ang="0">
                  <a:pos x="51" y="95"/>
                </a:cxn>
                <a:cxn ang="0">
                  <a:pos x="30" y="110"/>
                </a:cxn>
                <a:cxn ang="0">
                  <a:pos x="21" y="119"/>
                </a:cxn>
                <a:cxn ang="0">
                  <a:pos x="12" y="129"/>
                </a:cxn>
                <a:cxn ang="0">
                  <a:pos x="5" y="140"/>
                </a:cxn>
                <a:cxn ang="0">
                  <a:pos x="1" y="153"/>
                </a:cxn>
                <a:cxn ang="0">
                  <a:pos x="1" y="153"/>
                </a:cxn>
                <a:cxn ang="0">
                  <a:pos x="0" y="156"/>
                </a:cxn>
                <a:cxn ang="0">
                  <a:pos x="1" y="157"/>
                </a:cxn>
                <a:cxn ang="0">
                  <a:pos x="5" y="160"/>
                </a:cxn>
                <a:cxn ang="0">
                  <a:pos x="9" y="160"/>
                </a:cxn>
                <a:cxn ang="0">
                  <a:pos x="11" y="159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6" y="146"/>
                </a:cxn>
                <a:cxn ang="0">
                  <a:pos x="21" y="135"/>
                </a:cxn>
                <a:cxn ang="0">
                  <a:pos x="29" y="126"/>
                </a:cxn>
                <a:cxn ang="0">
                  <a:pos x="38" y="118"/>
                </a:cxn>
                <a:cxn ang="0">
                  <a:pos x="56" y="102"/>
                </a:cxn>
                <a:cxn ang="0">
                  <a:pos x="75" y="88"/>
                </a:cxn>
                <a:cxn ang="0">
                  <a:pos x="75" y="88"/>
                </a:cxn>
                <a:cxn ang="0">
                  <a:pos x="86" y="79"/>
                </a:cxn>
                <a:cxn ang="0">
                  <a:pos x="96" y="68"/>
                </a:cxn>
                <a:cxn ang="0">
                  <a:pos x="115" y="46"/>
                </a:cxn>
                <a:cxn ang="0">
                  <a:pos x="126" y="36"/>
                </a:cxn>
                <a:cxn ang="0">
                  <a:pos x="136" y="27"/>
                </a:cxn>
                <a:cxn ang="0">
                  <a:pos x="148" y="19"/>
                </a:cxn>
                <a:cxn ang="0">
                  <a:pos x="162" y="12"/>
                </a:cxn>
                <a:cxn ang="0">
                  <a:pos x="162" y="12"/>
                </a:cxn>
                <a:cxn ang="0">
                  <a:pos x="164" y="11"/>
                </a:cxn>
                <a:cxn ang="0">
                  <a:pos x="165" y="8"/>
                </a:cxn>
                <a:cxn ang="0">
                  <a:pos x="165" y="4"/>
                </a:cxn>
                <a:cxn ang="0">
                  <a:pos x="165" y="3"/>
                </a:cxn>
                <a:cxn ang="0">
                  <a:pos x="164" y="2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58" y="0"/>
                </a:cxn>
              </a:cxnLst>
              <a:rect l="0" t="0" r="r" b="b"/>
              <a:pathLst>
                <a:path w="165" h="160">
                  <a:moveTo>
                    <a:pt x="158" y="0"/>
                  </a:moveTo>
                  <a:lnTo>
                    <a:pt x="158" y="0"/>
                  </a:lnTo>
                  <a:lnTo>
                    <a:pt x="145" y="7"/>
                  </a:lnTo>
                  <a:lnTo>
                    <a:pt x="134" y="15"/>
                  </a:lnTo>
                  <a:lnTo>
                    <a:pt x="122" y="24"/>
                  </a:lnTo>
                  <a:lnTo>
                    <a:pt x="111" y="34"/>
                  </a:lnTo>
                  <a:lnTo>
                    <a:pt x="90" y="55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2" y="85"/>
                  </a:lnTo>
                  <a:lnTo>
                    <a:pt x="51" y="95"/>
                  </a:lnTo>
                  <a:lnTo>
                    <a:pt x="30" y="110"/>
                  </a:lnTo>
                  <a:lnTo>
                    <a:pt x="21" y="119"/>
                  </a:lnTo>
                  <a:lnTo>
                    <a:pt x="12" y="129"/>
                  </a:lnTo>
                  <a:lnTo>
                    <a:pt x="5" y="140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0" y="156"/>
                  </a:lnTo>
                  <a:lnTo>
                    <a:pt x="1" y="157"/>
                  </a:lnTo>
                  <a:lnTo>
                    <a:pt x="5" y="160"/>
                  </a:lnTo>
                  <a:lnTo>
                    <a:pt x="9" y="160"/>
                  </a:lnTo>
                  <a:lnTo>
                    <a:pt x="11" y="159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6" y="146"/>
                  </a:lnTo>
                  <a:lnTo>
                    <a:pt x="21" y="135"/>
                  </a:lnTo>
                  <a:lnTo>
                    <a:pt x="29" y="126"/>
                  </a:lnTo>
                  <a:lnTo>
                    <a:pt x="38" y="118"/>
                  </a:lnTo>
                  <a:lnTo>
                    <a:pt x="56" y="102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86" y="79"/>
                  </a:lnTo>
                  <a:lnTo>
                    <a:pt x="96" y="68"/>
                  </a:lnTo>
                  <a:lnTo>
                    <a:pt x="115" y="46"/>
                  </a:lnTo>
                  <a:lnTo>
                    <a:pt x="126" y="36"/>
                  </a:lnTo>
                  <a:lnTo>
                    <a:pt x="136" y="27"/>
                  </a:lnTo>
                  <a:lnTo>
                    <a:pt x="148" y="19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4" y="11"/>
                  </a:lnTo>
                  <a:lnTo>
                    <a:pt x="165" y="8"/>
                  </a:lnTo>
                  <a:lnTo>
                    <a:pt x="165" y="4"/>
                  </a:lnTo>
                  <a:lnTo>
                    <a:pt x="165" y="3"/>
                  </a:lnTo>
                  <a:lnTo>
                    <a:pt x="164" y="2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reeform 879">
              <a:extLst>
                <a:ext uri="{FF2B5EF4-FFF2-40B4-BE49-F238E27FC236}">
                  <a16:creationId xmlns:a16="http://schemas.microsoft.com/office/drawing/2014/main" id="{C8DD2778-2E48-354D-A97E-410DE198D7B6}"/>
                </a:ext>
              </a:extLst>
            </p:cNvPr>
            <p:cNvSpPr/>
            <p:nvPr/>
          </p:nvSpPr>
          <p:spPr bwMode="auto">
            <a:xfrm>
              <a:off x="3532188" y="3103563"/>
              <a:ext cx="90488" cy="82550"/>
            </a:xfrm>
            <a:custGeom>
              <a:avLst/>
              <a:gdLst/>
              <a:ahLst/>
              <a:cxnLst>
                <a:cxn ang="0">
                  <a:pos x="220" y="1"/>
                </a:cxn>
                <a:cxn ang="0">
                  <a:pos x="220" y="1"/>
                </a:cxn>
                <a:cxn ang="0">
                  <a:pos x="191" y="20"/>
                </a:cxn>
                <a:cxn ang="0">
                  <a:pos x="163" y="39"/>
                </a:cxn>
                <a:cxn ang="0">
                  <a:pos x="150" y="50"/>
                </a:cxn>
                <a:cxn ang="0">
                  <a:pos x="139" y="62"/>
                </a:cxn>
                <a:cxn ang="0">
                  <a:pos x="127" y="73"/>
                </a:cxn>
                <a:cxn ang="0">
                  <a:pos x="115" y="86"/>
                </a:cxn>
                <a:cxn ang="0">
                  <a:pos x="115" y="86"/>
                </a:cxn>
                <a:cxn ang="0">
                  <a:pos x="102" y="101"/>
                </a:cxn>
                <a:cxn ang="0">
                  <a:pos x="88" y="114"/>
                </a:cxn>
                <a:cxn ang="0">
                  <a:pos x="73" y="126"/>
                </a:cxn>
                <a:cxn ang="0">
                  <a:pos x="60" y="139"/>
                </a:cxn>
                <a:cxn ang="0">
                  <a:pos x="60" y="139"/>
                </a:cxn>
                <a:cxn ang="0">
                  <a:pos x="31" y="170"/>
                </a:cxn>
                <a:cxn ang="0">
                  <a:pos x="1" y="202"/>
                </a:cxn>
                <a:cxn ang="0">
                  <a:pos x="1" y="202"/>
                </a:cxn>
                <a:cxn ang="0">
                  <a:pos x="0" y="204"/>
                </a:cxn>
                <a:cxn ang="0">
                  <a:pos x="0" y="205"/>
                </a:cxn>
                <a:cxn ang="0">
                  <a:pos x="3" y="209"/>
                </a:cxn>
                <a:cxn ang="0">
                  <a:pos x="5" y="211"/>
                </a:cxn>
                <a:cxn ang="0">
                  <a:pos x="8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37" y="182"/>
                </a:cxn>
                <a:cxn ang="0">
                  <a:pos x="61" y="153"/>
                </a:cxn>
                <a:cxn ang="0">
                  <a:pos x="89" y="127"/>
                </a:cxn>
                <a:cxn ang="0">
                  <a:pos x="102" y="114"/>
                </a:cxn>
                <a:cxn ang="0">
                  <a:pos x="118" y="102"/>
                </a:cxn>
                <a:cxn ang="0">
                  <a:pos x="118" y="102"/>
                </a:cxn>
                <a:cxn ang="0">
                  <a:pos x="127" y="93"/>
                </a:cxn>
                <a:cxn ang="0">
                  <a:pos x="136" y="83"/>
                </a:cxn>
                <a:cxn ang="0">
                  <a:pos x="145" y="71"/>
                </a:cxn>
                <a:cxn ang="0">
                  <a:pos x="154" y="62"/>
                </a:cxn>
                <a:cxn ang="0">
                  <a:pos x="154" y="62"/>
                </a:cxn>
                <a:cxn ang="0">
                  <a:pos x="171" y="47"/>
                </a:cxn>
                <a:cxn ang="0">
                  <a:pos x="188" y="34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9"/>
                </a:cxn>
                <a:cxn ang="0">
                  <a:pos x="229" y="7"/>
                </a:cxn>
                <a:cxn ang="0">
                  <a:pos x="228" y="3"/>
                </a:cxn>
                <a:cxn ang="0">
                  <a:pos x="226" y="1"/>
                </a:cxn>
                <a:cxn ang="0">
                  <a:pos x="225" y="0"/>
                </a:cxn>
                <a:cxn ang="0">
                  <a:pos x="222" y="0"/>
                </a:cxn>
                <a:cxn ang="0">
                  <a:pos x="220" y="1"/>
                </a:cxn>
                <a:cxn ang="0">
                  <a:pos x="220" y="1"/>
                </a:cxn>
              </a:cxnLst>
              <a:rect l="0" t="0" r="r" b="b"/>
              <a:pathLst>
                <a:path w="229" h="211">
                  <a:moveTo>
                    <a:pt x="220" y="1"/>
                  </a:moveTo>
                  <a:lnTo>
                    <a:pt x="220" y="1"/>
                  </a:lnTo>
                  <a:lnTo>
                    <a:pt x="191" y="20"/>
                  </a:lnTo>
                  <a:lnTo>
                    <a:pt x="163" y="39"/>
                  </a:lnTo>
                  <a:lnTo>
                    <a:pt x="150" y="50"/>
                  </a:lnTo>
                  <a:lnTo>
                    <a:pt x="139" y="62"/>
                  </a:lnTo>
                  <a:lnTo>
                    <a:pt x="127" y="73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02" y="101"/>
                  </a:lnTo>
                  <a:lnTo>
                    <a:pt x="88" y="114"/>
                  </a:lnTo>
                  <a:lnTo>
                    <a:pt x="73" y="126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31" y="170"/>
                  </a:lnTo>
                  <a:lnTo>
                    <a:pt x="1" y="202"/>
                  </a:lnTo>
                  <a:lnTo>
                    <a:pt x="1" y="202"/>
                  </a:lnTo>
                  <a:lnTo>
                    <a:pt x="0" y="204"/>
                  </a:lnTo>
                  <a:lnTo>
                    <a:pt x="0" y="205"/>
                  </a:lnTo>
                  <a:lnTo>
                    <a:pt x="3" y="209"/>
                  </a:lnTo>
                  <a:lnTo>
                    <a:pt x="5" y="211"/>
                  </a:lnTo>
                  <a:lnTo>
                    <a:pt x="8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37" y="182"/>
                  </a:lnTo>
                  <a:lnTo>
                    <a:pt x="61" y="153"/>
                  </a:lnTo>
                  <a:lnTo>
                    <a:pt x="89" y="127"/>
                  </a:lnTo>
                  <a:lnTo>
                    <a:pt x="102" y="114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27" y="93"/>
                  </a:lnTo>
                  <a:lnTo>
                    <a:pt x="136" y="83"/>
                  </a:lnTo>
                  <a:lnTo>
                    <a:pt x="145" y="71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71" y="47"/>
                  </a:lnTo>
                  <a:lnTo>
                    <a:pt x="188" y="34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9"/>
                  </a:lnTo>
                  <a:lnTo>
                    <a:pt x="229" y="7"/>
                  </a:lnTo>
                  <a:lnTo>
                    <a:pt x="228" y="3"/>
                  </a:lnTo>
                  <a:lnTo>
                    <a:pt x="226" y="1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20" y="1"/>
                  </a:lnTo>
                  <a:lnTo>
                    <a:pt x="220" y="1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Freeform 880">
              <a:extLst>
                <a:ext uri="{FF2B5EF4-FFF2-40B4-BE49-F238E27FC236}">
                  <a16:creationId xmlns:a16="http://schemas.microsoft.com/office/drawing/2014/main" id="{C602848D-542B-6049-9BA0-6F0308BCF50B}"/>
                </a:ext>
              </a:extLst>
            </p:cNvPr>
            <p:cNvSpPr/>
            <p:nvPr/>
          </p:nvSpPr>
          <p:spPr bwMode="auto">
            <a:xfrm>
              <a:off x="3559176" y="3119438"/>
              <a:ext cx="95250" cy="85725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230" y="0"/>
                </a:cxn>
                <a:cxn ang="0">
                  <a:pos x="217" y="8"/>
                </a:cxn>
                <a:cxn ang="0">
                  <a:pos x="206" y="17"/>
                </a:cxn>
                <a:cxn ang="0">
                  <a:pos x="194" y="27"/>
                </a:cxn>
                <a:cxn ang="0">
                  <a:pos x="182" y="39"/>
                </a:cxn>
                <a:cxn ang="0">
                  <a:pos x="161" y="61"/>
                </a:cxn>
                <a:cxn ang="0">
                  <a:pos x="140" y="85"/>
                </a:cxn>
                <a:cxn ang="0">
                  <a:pos x="140" y="85"/>
                </a:cxn>
                <a:cxn ang="0">
                  <a:pos x="110" y="115"/>
                </a:cxn>
                <a:cxn ang="0">
                  <a:pos x="77" y="145"/>
                </a:cxn>
                <a:cxn ang="0">
                  <a:pos x="45" y="172"/>
                </a:cxn>
                <a:cxn ang="0">
                  <a:pos x="11" y="200"/>
                </a:cxn>
                <a:cxn ang="0">
                  <a:pos x="11" y="200"/>
                </a:cxn>
                <a:cxn ang="0">
                  <a:pos x="8" y="200"/>
                </a:cxn>
                <a:cxn ang="0">
                  <a:pos x="5" y="202"/>
                </a:cxn>
                <a:cxn ang="0">
                  <a:pos x="5" y="202"/>
                </a:cxn>
                <a:cxn ang="0">
                  <a:pos x="3" y="205"/>
                </a:cxn>
                <a:cxn ang="0">
                  <a:pos x="3" y="205"/>
                </a:cxn>
                <a:cxn ang="0">
                  <a:pos x="0" y="209"/>
                </a:cxn>
                <a:cxn ang="0">
                  <a:pos x="0" y="212"/>
                </a:cxn>
                <a:cxn ang="0">
                  <a:pos x="2" y="215"/>
                </a:cxn>
                <a:cxn ang="0">
                  <a:pos x="3" y="215"/>
                </a:cxn>
                <a:cxn ang="0">
                  <a:pos x="5" y="215"/>
                </a:cxn>
                <a:cxn ang="0">
                  <a:pos x="5" y="215"/>
                </a:cxn>
                <a:cxn ang="0">
                  <a:pos x="9" y="215"/>
                </a:cxn>
                <a:cxn ang="0">
                  <a:pos x="13" y="214"/>
                </a:cxn>
                <a:cxn ang="0">
                  <a:pos x="15" y="212"/>
                </a:cxn>
                <a:cxn ang="0">
                  <a:pos x="16" y="209"/>
                </a:cxn>
                <a:cxn ang="0">
                  <a:pos x="16" y="209"/>
                </a:cxn>
                <a:cxn ang="0">
                  <a:pos x="45" y="187"/>
                </a:cxn>
                <a:cxn ang="0">
                  <a:pos x="72" y="163"/>
                </a:cxn>
                <a:cxn ang="0">
                  <a:pos x="100" y="140"/>
                </a:cxn>
                <a:cxn ang="0">
                  <a:pos x="126" y="115"/>
                </a:cxn>
                <a:cxn ang="0">
                  <a:pos x="126" y="115"/>
                </a:cxn>
                <a:cxn ang="0">
                  <a:pos x="155" y="86"/>
                </a:cxn>
                <a:cxn ang="0">
                  <a:pos x="182" y="56"/>
                </a:cxn>
                <a:cxn ang="0">
                  <a:pos x="182" y="56"/>
                </a:cxn>
                <a:cxn ang="0">
                  <a:pos x="195" y="43"/>
                </a:cxn>
                <a:cxn ang="0">
                  <a:pos x="208" y="31"/>
                </a:cxn>
                <a:cxn ang="0">
                  <a:pos x="221" y="19"/>
                </a:cxn>
                <a:cxn ang="0">
                  <a:pos x="237" y="10"/>
                </a:cxn>
                <a:cxn ang="0">
                  <a:pos x="237" y="10"/>
                </a:cxn>
                <a:cxn ang="0">
                  <a:pos x="238" y="8"/>
                </a:cxn>
                <a:cxn ang="0">
                  <a:pos x="240" y="6"/>
                </a:cxn>
                <a:cxn ang="0">
                  <a:pos x="238" y="2"/>
                </a:cxn>
                <a:cxn ang="0">
                  <a:pos x="236" y="0"/>
                </a:cxn>
                <a:cxn ang="0">
                  <a:pos x="233" y="0"/>
                </a:cxn>
                <a:cxn ang="0">
                  <a:pos x="230" y="0"/>
                </a:cxn>
                <a:cxn ang="0">
                  <a:pos x="230" y="0"/>
                </a:cxn>
              </a:cxnLst>
              <a:rect l="0" t="0" r="r" b="b"/>
              <a:pathLst>
                <a:path w="240" h="215">
                  <a:moveTo>
                    <a:pt x="230" y="0"/>
                  </a:moveTo>
                  <a:lnTo>
                    <a:pt x="230" y="0"/>
                  </a:lnTo>
                  <a:lnTo>
                    <a:pt x="217" y="8"/>
                  </a:lnTo>
                  <a:lnTo>
                    <a:pt x="206" y="17"/>
                  </a:lnTo>
                  <a:lnTo>
                    <a:pt x="194" y="27"/>
                  </a:lnTo>
                  <a:lnTo>
                    <a:pt x="182" y="39"/>
                  </a:lnTo>
                  <a:lnTo>
                    <a:pt x="161" y="61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10" y="115"/>
                  </a:lnTo>
                  <a:lnTo>
                    <a:pt x="77" y="145"/>
                  </a:lnTo>
                  <a:lnTo>
                    <a:pt x="45" y="172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8" y="200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0" y="209"/>
                  </a:lnTo>
                  <a:lnTo>
                    <a:pt x="0" y="212"/>
                  </a:lnTo>
                  <a:lnTo>
                    <a:pt x="2" y="215"/>
                  </a:lnTo>
                  <a:lnTo>
                    <a:pt x="3" y="215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9" y="215"/>
                  </a:lnTo>
                  <a:lnTo>
                    <a:pt x="13" y="214"/>
                  </a:lnTo>
                  <a:lnTo>
                    <a:pt x="15" y="212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45" y="187"/>
                  </a:lnTo>
                  <a:lnTo>
                    <a:pt x="72" y="163"/>
                  </a:lnTo>
                  <a:lnTo>
                    <a:pt x="100" y="140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55" y="86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95" y="43"/>
                  </a:lnTo>
                  <a:lnTo>
                    <a:pt x="208" y="31"/>
                  </a:lnTo>
                  <a:lnTo>
                    <a:pt x="221" y="19"/>
                  </a:lnTo>
                  <a:lnTo>
                    <a:pt x="237" y="10"/>
                  </a:lnTo>
                  <a:lnTo>
                    <a:pt x="237" y="10"/>
                  </a:lnTo>
                  <a:lnTo>
                    <a:pt x="238" y="8"/>
                  </a:lnTo>
                  <a:lnTo>
                    <a:pt x="240" y="6"/>
                  </a:lnTo>
                  <a:lnTo>
                    <a:pt x="238" y="2"/>
                  </a:lnTo>
                  <a:lnTo>
                    <a:pt x="236" y="0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reeform 881">
              <a:extLst>
                <a:ext uri="{FF2B5EF4-FFF2-40B4-BE49-F238E27FC236}">
                  <a16:creationId xmlns:a16="http://schemas.microsoft.com/office/drawing/2014/main" id="{0052E33D-ACE8-E148-A831-E8ED2BAA5DC5}"/>
                </a:ext>
              </a:extLst>
            </p:cNvPr>
            <p:cNvSpPr/>
            <p:nvPr/>
          </p:nvSpPr>
          <p:spPr bwMode="auto">
            <a:xfrm>
              <a:off x="3589338" y="3135313"/>
              <a:ext cx="92075" cy="92075"/>
            </a:xfrm>
            <a:custGeom>
              <a:avLst/>
              <a:gdLst/>
              <a:ahLst/>
              <a:cxnLst>
                <a:cxn ang="0">
                  <a:pos x="225" y="1"/>
                </a:cxn>
                <a:cxn ang="0">
                  <a:pos x="225" y="1"/>
                </a:cxn>
                <a:cxn ang="0">
                  <a:pos x="205" y="22"/>
                </a:cxn>
                <a:cxn ang="0">
                  <a:pos x="194" y="31"/>
                </a:cxn>
                <a:cxn ang="0">
                  <a:pos x="185" y="43"/>
                </a:cxn>
                <a:cxn ang="0">
                  <a:pos x="185" y="43"/>
                </a:cxn>
                <a:cxn ang="0">
                  <a:pos x="171" y="59"/>
                </a:cxn>
                <a:cxn ang="0">
                  <a:pos x="155" y="74"/>
                </a:cxn>
                <a:cxn ang="0">
                  <a:pos x="140" y="89"/>
                </a:cxn>
                <a:cxn ang="0">
                  <a:pos x="127" y="106"/>
                </a:cxn>
                <a:cxn ang="0">
                  <a:pos x="127" y="106"/>
                </a:cxn>
                <a:cxn ang="0">
                  <a:pos x="114" y="123"/>
                </a:cxn>
                <a:cxn ang="0">
                  <a:pos x="100" y="139"/>
                </a:cxn>
                <a:cxn ang="0">
                  <a:pos x="86" y="154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53" y="184"/>
                </a:cxn>
                <a:cxn ang="0">
                  <a:pos x="36" y="197"/>
                </a:cxn>
                <a:cxn ang="0">
                  <a:pos x="19" y="210"/>
                </a:cxn>
                <a:cxn ang="0">
                  <a:pos x="3" y="225"/>
                </a:cxn>
                <a:cxn ang="0">
                  <a:pos x="3" y="225"/>
                </a:cxn>
                <a:cxn ang="0">
                  <a:pos x="0" y="226"/>
                </a:cxn>
                <a:cxn ang="0">
                  <a:pos x="0" y="229"/>
                </a:cxn>
                <a:cxn ang="0">
                  <a:pos x="3" y="233"/>
                </a:cxn>
                <a:cxn ang="0">
                  <a:pos x="6" y="234"/>
                </a:cxn>
                <a:cxn ang="0">
                  <a:pos x="8" y="234"/>
                </a:cxn>
                <a:cxn ang="0">
                  <a:pos x="11" y="233"/>
                </a:cxn>
                <a:cxn ang="0">
                  <a:pos x="11" y="233"/>
                </a:cxn>
                <a:cxn ang="0">
                  <a:pos x="25" y="220"/>
                </a:cxn>
                <a:cxn ang="0">
                  <a:pos x="41" y="208"/>
                </a:cxn>
                <a:cxn ang="0">
                  <a:pos x="55" y="197"/>
                </a:cxn>
                <a:cxn ang="0">
                  <a:pos x="71" y="184"/>
                </a:cxn>
                <a:cxn ang="0">
                  <a:pos x="71" y="184"/>
                </a:cxn>
                <a:cxn ang="0">
                  <a:pos x="99" y="157"/>
                </a:cxn>
                <a:cxn ang="0">
                  <a:pos x="113" y="142"/>
                </a:cxn>
                <a:cxn ang="0">
                  <a:pos x="125" y="128"/>
                </a:cxn>
                <a:cxn ang="0">
                  <a:pos x="125" y="128"/>
                </a:cxn>
                <a:cxn ang="0">
                  <a:pos x="151" y="97"/>
                </a:cxn>
                <a:cxn ang="0">
                  <a:pos x="177" y="67"/>
                </a:cxn>
                <a:cxn ang="0">
                  <a:pos x="205" y="38"/>
                </a:cxn>
                <a:cxn ang="0">
                  <a:pos x="233" y="10"/>
                </a:cxn>
                <a:cxn ang="0">
                  <a:pos x="233" y="10"/>
                </a:cxn>
                <a:cxn ang="0">
                  <a:pos x="235" y="8"/>
                </a:cxn>
                <a:cxn ang="0">
                  <a:pos x="235" y="5"/>
                </a:cxn>
                <a:cxn ang="0">
                  <a:pos x="233" y="1"/>
                </a:cxn>
                <a:cxn ang="0">
                  <a:pos x="229" y="0"/>
                </a:cxn>
                <a:cxn ang="0">
                  <a:pos x="227" y="0"/>
                </a:cxn>
                <a:cxn ang="0">
                  <a:pos x="225" y="1"/>
                </a:cxn>
                <a:cxn ang="0">
                  <a:pos x="225" y="1"/>
                </a:cxn>
              </a:cxnLst>
              <a:rect l="0" t="0" r="r" b="b"/>
              <a:pathLst>
                <a:path w="235" h="234">
                  <a:moveTo>
                    <a:pt x="225" y="1"/>
                  </a:moveTo>
                  <a:lnTo>
                    <a:pt x="225" y="1"/>
                  </a:lnTo>
                  <a:lnTo>
                    <a:pt x="205" y="22"/>
                  </a:lnTo>
                  <a:lnTo>
                    <a:pt x="194" y="31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71" y="59"/>
                  </a:lnTo>
                  <a:lnTo>
                    <a:pt x="155" y="74"/>
                  </a:lnTo>
                  <a:lnTo>
                    <a:pt x="140" y="89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14" y="123"/>
                  </a:lnTo>
                  <a:lnTo>
                    <a:pt x="100" y="139"/>
                  </a:lnTo>
                  <a:lnTo>
                    <a:pt x="86" y="154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53" y="184"/>
                  </a:lnTo>
                  <a:lnTo>
                    <a:pt x="36" y="197"/>
                  </a:lnTo>
                  <a:lnTo>
                    <a:pt x="19" y="210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3" y="233"/>
                  </a:lnTo>
                  <a:lnTo>
                    <a:pt x="6" y="234"/>
                  </a:lnTo>
                  <a:lnTo>
                    <a:pt x="8" y="234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25" y="220"/>
                  </a:lnTo>
                  <a:lnTo>
                    <a:pt x="41" y="208"/>
                  </a:lnTo>
                  <a:lnTo>
                    <a:pt x="55" y="197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99" y="157"/>
                  </a:lnTo>
                  <a:lnTo>
                    <a:pt x="113" y="142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51" y="97"/>
                  </a:lnTo>
                  <a:lnTo>
                    <a:pt x="177" y="67"/>
                  </a:lnTo>
                  <a:lnTo>
                    <a:pt x="205" y="38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5" y="8"/>
                  </a:lnTo>
                  <a:lnTo>
                    <a:pt x="235" y="5"/>
                  </a:lnTo>
                  <a:lnTo>
                    <a:pt x="233" y="1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5" y="1"/>
                  </a:lnTo>
                  <a:lnTo>
                    <a:pt x="225" y="1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reeform 882">
              <a:extLst>
                <a:ext uri="{FF2B5EF4-FFF2-40B4-BE49-F238E27FC236}">
                  <a16:creationId xmlns:a16="http://schemas.microsoft.com/office/drawing/2014/main" id="{765421BB-1ED9-E04F-9F4F-287B1B845755}"/>
                </a:ext>
              </a:extLst>
            </p:cNvPr>
            <p:cNvSpPr/>
            <p:nvPr/>
          </p:nvSpPr>
          <p:spPr bwMode="auto">
            <a:xfrm>
              <a:off x="3629026" y="3171826"/>
              <a:ext cx="68263" cy="60325"/>
            </a:xfrm>
            <a:custGeom>
              <a:avLst/>
              <a:gdLst/>
              <a:ahLst/>
              <a:cxnLst>
                <a:cxn ang="0">
                  <a:pos x="161" y="2"/>
                </a:cxn>
                <a:cxn ang="0">
                  <a:pos x="161" y="2"/>
                </a:cxn>
                <a:cxn ang="0">
                  <a:pos x="120" y="36"/>
                </a:cxn>
                <a:cxn ang="0">
                  <a:pos x="80" y="71"/>
                </a:cxn>
                <a:cxn ang="0">
                  <a:pos x="40" y="108"/>
                </a:cxn>
                <a:cxn ang="0">
                  <a:pos x="1" y="144"/>
                </a:cxn>
                <a:cxn ang="0">
                  <a:pos x="1" y="144"/>
                </a:cxn>
                <a:cxn ang="0">
                  <a:pos x="0" y="147"/>
                </a:cxn>
                <a:cxn ang="0">
                  <a:pos x="0" y="148"/>
                </a:cxn>
                <a:cxn ang="0">
                  <a:pos x="1" y="152"/>
                </a:cxn>
                <a:cxn ang="0">
                  <a:pos x="5" y="155"/>
                </a:cxn>
                <a:cxn ang="0">
                  <a:pos x="8" y="153"/>
                </a:cxn>
                <a:cxn ang="0">
                  <a:pos x="9" y="152"/>
                </a:cxn>
                <a:cxn ang="0">
                  <a:pos x="9" y="152"/>
                </a:cxn>
                <a:cxn ang="0">
                  <a:pos x="48" y="116"/>
                </a:cxn>
                <a:cxn ang="0">
                  <a:pos x="87" y="79"/>
                </a:cxn>
                <a:cxn ang="0">
                  <a:pos x="128" y="44"/>
                </a:cxn>
                <a:cxn ang="0">
                  <a:pos x="170" y="10"/>
                </a:cxn>
                <a:cxn ang="0">
                  <a:pos x="170" y="10"/>
                </a:cxn>
                <a:cxn ang="0">
                  <a:pos x="171" y="8"/>
                </a:cxn>
                <a:cxn ang="0">
                  <a:pos x="171" y="6"/>
                </a:cxn>
                <a:cxn ang="0">
                  <a:pos x="171" y="4"/>
                </a:cxn>
                <a:cxn ang="0">
                  <a:pos x="170" y="3"/>
                </a:cxn>
                <a:cxn ang="0">
                  <a:pos x="166" y="0"/>
                </a:cxn>
                <a:cxn ang="0">
                  <a:pos x="163" y="0"/>
                </a:cxn>
                <a:cxn ang="0">
                  <a:pos x="161" y="2"/>
                </a:cxn>
                <a:cxn ang="0">
                  <a:pos x="161" y="2"/>
                </a:cxn>
              </a:cxnLst>
              <a:rect l="0" t="0" r="r" b="b"/>
              <a:pathLst>
                <a:path w="171" h="155">
                  <a:moveTo>
                    <a:pt x="161" y="2"/>
                  </a:moveTo>
                  <a:lnTo>
                    <a:pt x="161" y="2"/>
                  </a:lnTo>
                  <a:lnTo>
                    <a:pt x="120" y="36"/>
                  </a:lnTo>
                  <a:lnTo>
                    <a:pt x="80" y="71"/>
                  </a:lnTo>
                  <a:lnTo>
                    <a:pt x="40" y="108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1" y="152"/>
                  </a:lnTo>
                  <a:lnTo>
                    <a:pt x="5" y="155"/>
                  </a:lnTo>
                  <a:lnTo>
                    <a:pt x="8" y="153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48" y="116"/>
                  </a:lnTo>
                  <a:lnTo>
                    <a:pt x="87" y="79"/>
                  </a:lnTo>
                  <a:lnTo>
                    <a:pt x="128" y="44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1" y="8"/>
                  </a:lnTo>
                  <a:lnTo>
                    <a:pt x="171" y="6"/>
                  </a:lnTo>
                  <a:lnTo>
                    <a:pt x="171" y="4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1" y="2"/>
                  </a:lnTo>
                  <a:lnTo>
                    <a:pt x="161" y="2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883">
              <a:extLst>
                <a:ext uri="{FF2B5EF4-FFF2-40B4-BE49-F238E27FC236}">
                  <a16:creationId xmlns:a16="http://schemas.microsoft.com/office/drawing/2014/main" id="{128A97F0-F73C-4445-A6E0-FB4DEF8C5EE1}"/>
                </a:ext>
              </a:extLst>
            </p:cNvPr>
            <p:cNvSpPr/>
            <p:nvPr/>
          </p:nvSpPr>
          <p:spPr bwMode="auto">
            <a:xfrm>
              <a:off x="3644901" y="3186113"/>
              <a:ext cx="73025" cy="68263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174" y="2"/>
                </a:cxn>
                <a:cxn ang="0">
                  <a:pos x="157" y="22"/>
                </a:cxn>
                <a:cxn ang="0">
                  <a:pos x="149" y="31"/>
                </a:cxn>
                <a:cxn ang="0">
                  <a:pos x="140" y="40"/>
                </a:cxn>
                <a:cxn ang="0">
                  <a:pos x="140" y="40"/>
                </a:cxn>
                <a:cxn ang="0">
                  <a:pos x="128" y="49"/>
                </a:cxn>
                <a:cxn ang="0">
                  <a:pos x="115" y="59"/>
                </a:cxn>
                <a:cxn ang="0">
                  <a:pos x="103" y="68"/>
                </a:cxn>
                <a:cxn ang="0">
                  <a:pos x="92" y="78"/>
                </a:cxn>
                <a:cxn ang="0">
                  <a:pos x="92" y="78"/>
                </a:cxn>
                <a:cxn ang="0">
                  <a:pos x="68" y="98"/>
                </a:cxn>
                <a:cxn ang="0">
                  <a:pos x="45" y="119"/>
                </a:cxn>
                <a:cxn ang="0">
                  <a:pos x="31" y="129"/>
                </a:cxn>
                <a:cxn ang="0">
                  <a:pos x="21" y="140"/>
                </a:cxn>
                <a:cxn ang="0">
                  <a:pos x="11" y="151"/>
                </a:cxn>
                <a:cxn ang="0">
                  <a:pos x="1" y="163"/>
                </a:cxn>
                <a:cxn ang="0">
                  <a:pos x="1" y="163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3" y="171"/>
                </a:cxn>
                <a:cxn ang="0">
                  <a:pos x="8" y="171"/>
                </a:cxn>
                <a:cxn ang="0">
                  <a:pos x="9" y="171"/>
                </a:cxn>
                <a:cxn ang="0">
                  <a:pos x="12" y="168"/>
                </a:cxn>
                <a:cxn ang="0">
                  <a:pos x="12" y="168"/>
                </a:cxn>
                <a:cxn ang="0">
                  <a:pos x="18" y="159"/>
                </a:cxn>
                <a:cxn ang="0">
                  <a:pos x="28" y="150"/>
                </a:cxn>
                <a:cxn ang="0">
                  <a:pos x="47" y="134"/>
                </a:cxn>
                <a:cxn ang="0">
                  <a:pos x="47" y="134"/>
                </a:cxn>
                <a:cxn ang="0">
                  <a:pos x="73" y="110"/>
                </a:cxn>
                <a:cxn ang="0">
                  <a:pos x="99" y="86"/>
                </a:cxn>
                <a:cxn ang="0">
                  <a:pos x="99" y="86"/>
                </a:cxn>
                <a:cxn ang="0">
                  <a:pos x="111" y="76"/>
                </a:cxn>
                <a:cxn ang="0">
                  <a:pos x="124" y="66"/>
                </a:cxn>
                <a:cxn ang="0">
                  <a:pos x="148" y="48"/>
                </a:cxn>
                <a:cxn ang="0">
                  <a:pos x="148" y="48"/>
                </a:cxn>
                <a:cxn ang="0">
                  <a:pos x="157" y="39"/>
                </a:cxn>
                <a:cxn ang="0">
                  <a:pos x="166" y="30"/>
                </a:cxn>
                <a:cxn ang="0">
                  <a:pos x="182" y="10"/>
                </a:cxn>
                <a:cxn ang="0">
                  <a:pos x="182" y="10"/>
                </a:cxn>
                <a:cxn ang="0">
                  <a:pos x="183" y="8"/>
                </a:cxn>
                <a:cxn ang="0">
                  <a:pos x="183" y="6"/>
                </a:cxn>
                <a:cxn ang="0">
                  <a:pos x="181" y="2"/>
                </a:cxn>
                <a:cxn ang="0">
                  <a:pos x="179" y="1"/>
                </a:cxn>
                <a:cxn ang="0">
                  <a:pos x="178" y="0"/>
                </a:cxn>
                <a:cxn ang="0">
                  <a:pos x="175" y="1"/>
                </a:cxn>
                <a:cxn ang="0">
                  <a:pos x="174" y="2"/>
                </a:cxn>
                <a:cxn ang="0">
                  <a:pos x="174" y="2"/>
                </a:cxn>
              </a:cxnLst>
              <a:rect l="0" t="0" r="r" b="b"/>
              <a:pathLst>
                <a:path w="183" h="171">
                  <a:moveTo>
                    <a:pt x="174" y="2"/>
                  </a:moveTo>
                  <a:lnTo>
                    <a:pt x="174" y="2"/>
                  </a:lnTo>
                  <a:lnTo>
                    <a:pt x="157" y="22"/>
                  </a:lnTo>
                  <a:lnTo>
                    <a:pt x="149" y="31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28" y="49"/>
                  </a:lnTo>
                  <a:lnTo>
                    <a:pt x="115" y="59"/>
                  </a:lnTo>
                  <a:lnTo>
                    <a:pt x="103" y="6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68" y="98"/>
                  </a:lnTo>
                  <a:lnTo>
                    <a:pt x="45" y="119"/>
                  </a:lnTo>
                  <a:lnTo>
                    <a:pt x="31" y="129"/>
                  </a:lnTo>
                  <a:lnTo>
                    <a:pt x="21" y="140"/>
                  </a:lnTo>
                  <a:lnTo>
                    <a:pt x="11" y="151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3" y="171"/>
                  </a:lnTo>
                  <a:lnTo>
                    <a:pt x="8" y="171"/>
                  </a:lnTo>
                  <a:lnTo>
                    <a:pt x="9" y="171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59"/>
                  </a:lnTo>
                  <a:lnTo>
                    <a:pt x="28" y="150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73" y="110"/>
                  </a:lnTo>
                  <a:lnTo>
                    <a:pt x="99" y="86"/>
                  </a:lnTo>
                  <a:lnTo>
                    <a:pt x="99" y="86"/>
                  </a:lnTo>
                  <a:lnTo>
                    <a:pt x="111" y="76"/>
                  </a:lnTo>
                  <a:lnTo>
                    <a:pt x="124" y="66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7" y="39"/>
                  </a:lnTo>
                  <a:lnTo>
                    <a:pt x="166" y="3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3" y="8"/>
                  </a:lnTo>
                  <a:lnTo>
                    <a:pt x="183" y="6"/>
                  </a:lnTo>
                  <a:lnTo>
                    <a:pt x="181" y="2"/>
                  </a:lnTo>
                  <a:lnTo>
                    <a:pt x="179" y="1"/>
                  </a:lnTo>
                  <a:lnTo>
                    <a:pt x="178" y="0"/>
                  </a:lnTo>
                  <a:lnTo>
                    <a:pt x="175" y="1"/>
                  </a:lnTo>
                  <a:lnTo>
                    <a:pt x="174" y="2"/>
                  </a:lnTo>
                  <a:lnTo>
                    <a:pt x="174" y="2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884">
              <a:extLst>
                <a:ext uri="{FF2B5EF4-FFF2-40B4-BE49-F238E27FC236}">
                  <a16:creationId xmlns:a16="http://schemas.microsoft.com/office/drawing/2014/main" id="{D771C1FE-6A79-EE44-86BC-72E3AEC505AF}"/>
                </a:ext>
              </a:extLst>
            </p:cNvPr>
            <p:cNvSpPr/>
            <p:nvPr/>
          </p:nvSpPr>
          <p:spPr bwMode="auto">
            <a:xfrm>
              <a:off x="3673476" y="3219451"/>
              <a:ext cx="49213" cy="42863"/>
            </a:xfrm>
            <a:custGeom>
              <a:avLst/>
              <a:gdLst/>
              <a:ahLst/>
              <a:cxnLst>
                <a:cxn ang="0">
                  <a:pos x="116" y="1"/>
                </a:cxn>
                <a:cxn ang="0">
                  <a:pos x="116" y="1"/>
                </a:cxn>
                <a:cxn ang="0">
                  <a:pos x="110" y="5"/>
                </a:cxn>
                <a:cxn ang="0">
                  <a:pos x="102" y="8"/>
                </a:cxn>
                <a:cxn ang="0">
                  <a:pos x="96" y="10"/>
                </a:cxn>
                <a:cxn ang="0">
                  <a:pos x="91" y="15"/>
                </a:cxn>
                <a:cxn ang="0">
                  <a:pos x="91" y="15"/>
                </a:cxn>
                <a:cxn ang="0">
                  <a:pos x="76" y="30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45" y="55"/>
                </a:cxn>
                <a:cxn ang="0">
                  <a:pos x="29" y="68"/>
                </a:cxn>
                <a:cxn ang="0">
                  <a:pos x="15" y="82"/>
                </a:cxn>
                <a:cxn ang="0">
                  <a:pos x="2" y="98"/>
                </a:cxn>
                <a:cxn ang="0">
                  <a:pos x="2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4" y="107"/>
                </a:cxn>
                <a:cxn ang="0">
                  <a:pos x="6" y="108"/>
                </a:cxn>
                <a:cxn ang="0">
                  <a:pos x="8" y="107"/>
                </a:cxn>
                <a:cxn ang="0">
                  <a:pos x="10" y="106"/>
                </a:cxn>
                <a:cxn ang="0">
                  <a:pos x="10" y="106"/>
                </a:cxn>
                <a:cxn ang="0">
                  <a:pos x="25" y="89"/>
                </a:cxn>
                <a:cxn ang="0">
                  <a:pos x="41" y="73"/>
                </a:cxn>
                <a:cxn ang="0">
                  <a:pos x="59" y="59"/>
                </a:cxn>
                <a:cxn ang="0">
                  <a:pos x="78" y="44"/>
                </a:cxn>
                <a:cxn ang="0">
                  <a:pos x="78" y="44"/>
                </a:cxn>
                <a:cxn ang="0">
                  <a:pos x="88" y="34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104" y="19"/>
                </a:cxn>
                <a:cxn ang="0">
                  <a:pos x="110" y="15"/>
                </a:cxn>
                <a:cxn ang="0">
                  <a:pos x="118" y="13"/>
                </a:cxn>
                <a:cxn ang="0">
                  <a:pos x="125" y="9"/>
                </a:cxn>
                <a:cxn ang="0">
                  <a:pos x="125" y="9"/>
                </a:cxn>
                <a:cxn ang="0">
                  <a:pos x="126" y="8"/>
                </a:cxn>
                <a:cxn ang="0">
                  <a:pos x="126" y="5"/>
                </a:cxn>
                <a:cxn ang="0">
                  <a:pos x="126" y="4"/>
                </a:cxn>
                <a:cxn ang="0">
                  <a:pos x="125" y="1"/>
                </a:cxn>
                <a:cxn ang="0">
                  <a:pos x="121" y="0"/>
                </a:cxn>
                <a:cxn ang="0">
                  <a:pos x="118" y="0"/>
                </a:cxn>
                <a:cxn ang="0">
                  <a:pos x="116" y="1"/>
                </a:cxn>
                <a:cxn ang="0">
                  <a:pos x="116" y="1"/>
                </a:cxn>
              </a:cxnLst>
              <a:rect l="0" t="0" r="r" b="b"/>
              <a:pathLst>
                <a:path w="126" h="108">
                  <a:moveTo>
                    <a:pt x="116" y="1"/>
                  </a:moveTo>
                  <a:lnTo>
                    <a:pt x="116" y="1"/>
                  </a:lnTo>
                  <a:lnTo>
                    <a:pt x="110" y="5"/>
                  </a:lnTo>
                  <a:lnTo>
                    <a:pt x="102" y="8"/>
                  </a:lnTo>
                  <a:lnTo>
                    <a:pt x="96" y="10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76" y="30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45" y="55"/>
                  </a:lnTo>
                  <a:lnTo>
                    <a:pt x="29" y="68"/>
                  </a:lnTo>
                  <a:lnTo>
                    <a:pt x="15" y="82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4" y="107"/>
                  </a:lnTo>
                  <a:lnTo>
                    <a:pt x="6" y="108"/>
                  </a:lnTo>
                  <a:lnTo>
                    <a:pt x="8" y="107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25" y="89"/>
                  </a:lnTo>
                  <a:lnTo>
                    <a:pt x="41" y="73"/>
                  </a:lnTo>
                  <a:lnTo>
                    <a:pt x="59" y="59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8" y="34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104" y="19"/>
                  </a:lnTo>
                  <a:lnTo>
                    <a:pt x="110" y="15"/>
                  </a:lnTo>
                  <a:lnTo>
                    <a:pt x="118" y="13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26" y="8"/>
                  </a:lnTo>
                  <a:lnTo>
                    <a:pt x="126" y="5"/>
                  </a:lnTo>
                  <a:lnTo>
                    <a:pt x="126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6" y="1"/>
                  </a:lnTo>
                  <a:lnTo>
                    <a:pt x="116" y="1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885">
              <a:extLst>
                <a:ext uri="{FF2B5EF4-FFF2-40B4-BE49-F238E27FC236}">
                  <a16:creationId xmlns:a16="http://schemas.microsoft.com/office/drawing/2014/main" id="{E3F998AD-0EC8-104A-A202-D67A0962C3E8}"/>
                </a:ext>
              </a:extLst>
            </p:cNvPr>
            <p:cNvSpPr/>
            <p:nvPr/>
          </p:nvSpPr>
          <p:spPr bwMode="auto">
            <a:xfrm>
              <a:off x="3289301" y="3514726"/>
              <a:ext cx="87313" cy="93663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12" y="0"/>
                </a:cxn>
                <a:cxn ang="0">
                  <a:pos x="204" y="1"/>
                </a:cxn>
                <a:cxn ang="0">
                  <a:pos x="196" y="3"/>
                </a:cxn>
                <a:cxn ang="0">
                  <a:pos x="190" y="6"/>
                </a:cxn>
                <a:cxn ang="0">
                  <a:pos x="184" y="10"/>
                </a:cxn>
                <a:cxn ang="0">
                  <a:pos x="173" y="19"/>
                </a:cxn>
                <a:cxn ang="0">
                  <a:pos x="162" y="30"/>
                </a:cxn>
                <a:cxn ang="0">
                  <a:pos x="162" y="30"/>
                </a:cxn>
                <a:cxn ang="0">
                  <a:pos x="145" y="47"/>
                </a:cxn>
                <a:cxn ang="0">
                  <a:pos x="127" y="62"/>
                </a:cxn>
                <a:cxn ang="0">
                  <a:pos x="110" y="79"/>
                </a:cxn>
                <a:cxn ang="0">
                  <a:pos x="93" y="96"/>
                </a:cxn>
                <a:cxn ang="0">
                  <a:pos x="93" y="96"/>
                </a:cxn>
                <a:cxn ang="0">
                  <a:pos x="65" y="129"/>
                </a:cxn>
                <a:cxn ang="0">
                  <a:pos x="39" y="163"/>
                </a:cxn>
                <a:cxn ang="0">
                  <a:pos x="39" y="163"/>
                </a:cxn>
                <a:cxn ang="0">
                  <a:pos x="17" y="194"/>
                </a:cxn>
                <a:cxn ang="0">
                  <a:pos x="8" y="210"/>
                </a:cxn>
                <a:cxn ang="0">
                  <a:pos x="0" y="227"/>
                </a:cxn>
                <a:cxn ang="0">
                  <a:pos x="0" y="227"/>
                </a:cxn>
                <a:cxn ang="0">
                  <a:pos x="0" y="230"/>
                </a:cxn>
                <a:cxn ang="0">
                  <a:pos x="1" y="231"/>
                </a:cxn>
                <a:cxn ang="0">
                  <a:pos x="3" y="232"/>
                </a:cxn>
                <a:cxn ang="0">
                  <a:pos x="4" y="234"/>
                </a:cxn>
                <a:cxn ang="0">
                  <a:pos x="8" y="234"/>
                </a:cxn>
                <a:cxn ang="0">
                  <a:pos x="10" y="232"/>
                </a:cxn>
                <a:cxn ang="0">
                  <a:pos x="12" y="230"/>
                </a:cxn>
                <a:cxn ang="0">
                  <a:pos x="12" y="230"/>
                </a:cxn>
                <a:cxn ang="0">
                  <a:pos x="18" y="214"/>
                </a:cxn>
                <a:cxn ang="0">
                  <a:pos x="27" y="198"/>
                </a:cxn>
                <a:cxn ang="0">
                  <a:pos x="38" y="183"/>
                </a:cxn>
                <a:cxn ang="0">
                  <a:pos x="48" y="168"/>
                </a:cxn>
                <a:cxn ang="0">
                  <a:pos x="72" y="139"/>
                </a:cxn>
                <a:cxn ang="0">
                  <a:pos x="96" y="111"/>
                </a:cxn>
                <a:cxn ang="0">
                  <a:pos x="96" y="111"/>
                </a:cxn>
                <a:cxn ang="0">
                  <a:pos x="106" y="99"/>
                </a:cxn>
                <a:cxn ang="0">
                  <a:pos x="118" y="86"/>
                </a:cxn>
                <a:cxn ang="0">
                  <a:pos x="143" y="64"/>
                </a:cxn>
                <a:cxn ang="0">
                  <a:pos x="143" y="64"/>
                </a:cxn>
                <a:cxn ang="0">
                  <a:pos x="157" y="48"/>
                </a:cxn>
                <a:cxn ang="0">
                  <a:pos x="174" y="32"/>
                </a:cxn>
                <a:cxn ang="0">
                  <a:pos x="183" y="24"/>
                </a:cxn>
                <a:cxn ang="0">
                  <a:pos x="192" y="18"/>
                </a:cxn>
                <a:cxn ang="0">
                  <a:pos x="201" y="14"/>
                </a:cxn>
                <a:cxn ang="0">
                  <a:pos x="212" y="11"/>
                </a:cxn>
                <a:cxn ang="0">
                  <a:pos x="212" y="11"/>
                </a:cxn>
                <a:cxn ang="0">
                  <a:pos x="213" y="10"/>
                </a:cxn>
                <a:cxn ang="0">
                  <a:pos x="216" y="9"/>
                </a:cxn>
                <a:cxn ang="0">
                  <a:pos x="217" y="5"/>
                </a:cxn>
                <a:cxn ang="0">
                  <a:pos x="217" y="3"/>
                </a:cxn>
                <a:cxn ang="0">
                  <a:pos x="216" y="1"/>
                </a:cxn>
                <a:cxn ang="0">
                  <a:pos x="213" y="0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7" h="234">
                  <a:moveTo>
                    <a:pt x="212" y="0"/>
                  </a:moveTo>
                  <a:lnTo>
                    <a:pt x="212" y="0"/>
                  </a:lnTo>
                  <a:lnTo>
                    <a:pt x="204" y="1"/>
                  </a:lnTo>
                  <a:lnTo>
                    <a:pt x="196" y="3"/>
                  </a:lnTo>
                  <a:lnTo>
                    <a:pt x="190" y="6"/>
                  </a:lnTo>
                  <a:lnTo>
                    <a:pt x="184" y="10"/>
                  </a:lnTo>
                  <a:lnTo>
                    <a:pt x="173" y="19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45" y="47"/>
                  </a:lnTo>
                  <a:lnTo>
                    <a:pt x="127" y="62"/>
                  </a:lnTo>
                  <a:lnTo>
                    <a:pt x="110" y="79"/>
                  </a:lnTo>
                  <a:lnTo>
                    <a:pt x="93" y="96"/>
                  </a:lnTo>
                  <a:lnTo>
                    <a:pt x="93" y="96"/>
                  </a:lnTo>
                  <a:lnTo>
                    <a:pt x="65" y="129"/>
                  </a:lnTo>
                  <a:lnTo>
                    <a:pt x="39" y="163"/>
                  </a:lnTo>
                  <a:lnTo>
                    <a:pt x="39" y="163"/>
                  </a:lnTo>
                  <a:lnTo>
                    <a:pt x="17" y="194"/>
                  </a:lnTo>
                  <a:lnTo>
                    <a:pt x="8" y="210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3" y="232"/>
                  </a:lnTo>
                  <a:lnTo>
                    <a:pt x="4" y="234"/>
                  </a:lnTo>
                  <a:lnTo>
                    <a:pt x="8" y="234"/>
                  </a:lnTo>
                  <a:lnTo>
                    <a:pt x="10" y="232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8" y="214"/>
                  </a:lnTo>
                  <a:lnTo>
                    <a:pt x="27" y="198"/>
                  </a:lnTo>
                  <a:lnTo>
                    <a:pt x="38" y="183"/>
                  </a:lnTo>
                  <a:lnTo>
                    <a:pt x="48" y="168"/>
                  </a:lnTo>
                  <a:lnTo>
                    <a:pt x="72" y="139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106" y="99"/>
                  </a:lnTo>
                  <a:lnTo>
                    <a:pt x="118" y="86"/>
                  </a:lnTo>
                  <a:lnTo>
                    <a:pt x="143" y="64"/>
                  </a:lnTo>
                  <a:lnTo>
                    <a:pt x="143" y="64"/>
                  </a:lnTo>
                  <a:lnTo>
                    <a:pt x="157" y="48"/>
                  </a:lnTo>
                  <a:lnTo>
                    <a:pt x="174" y="32"/>
                  </a:lnTo>
                  <a:lnTo>
                    <a:pt x="183" y="24"/>
                  </a:lnTo>
                  <a:lnTo>
                    <a:pt x="192" y="18"/>
                  </a:lnTo>
                  <a:lnTo>
                    <a:pt x="201" y="14"/>
                  </a:lnTo>
                  <a:lnTo>
                    <a:pt x="212" y="11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6" y="9"/>
                  </a:lnTo>
                  <a:lnTo>
                    <a:pt x="217" y="5"/>
                  </a:lnTo>
                  <a:lnTo>
                    <a:pt x="217" y="3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886">
              <a:extLst>
                <a:ext uri="{FF2B5EF4-FFF2-40B4-BE49-F238E27FC236}">
                  <a16:creationId xmlns:a16="http://schemas.microsoft.com/office/drawing/2014/main" id="{7F4B17BE-C28E-0247-8684-967887B292B3}"/>
                </a:ext>
              </a:extLst>
            </p:cNvPr>
            <p:cNvSpPr/>
            <p:nvPr/>
          </p:nvSpPr>
          <p:spPr bwMode="auto">
            <a:xfrm>
              <a:off x="3252788" y="3548063"/>
              <a:ext cx="125413" cy="130175"/>
            </a:xfrm>
            <a:custGeom>
              <a:avLst/>
              <a:gdLst/>
              <a:ahLst/>
              <a:cxnLst>
                <a:cxn ang="0">
                  <a:pos x="305" y="1"/>
                </a:cxn>
                <a:cxn ang="0">
                  <a:pos x="305" y="1"/>
                </a:cxn>
                <a:cxn ang="0">
                  <a:pos x="296" y="6"/>
                </a:cxn>
                <a:cxn ang="0">
                  <a:pos x="287" y="13"/>
                </a:cxn>
                <a:cxn ang="0">
                  <a:pos x="278" y="18"/>
                </a:cxn>
                <a:cxn ang="0">
                  <a:pos x="270" y="24"/>
                </a:cxn>
                <a:cxn ang="0">
                  <a:pos x="270" y="24"/>
                </a:cxn>
                <a:cxn ang="0">
                  <a:pos x="249" y="45"/>
                </a:cxn>
                <a:cxn ang="0">
                  <a:pos x="227" y="65"/>
                </a:cxn>
                <a:cxn ang="0">
                  <a:pos x="227" y="65"/>
                </a:cxn>
                <a:cxn ang="0">
                  <a:pos x="181" y="107"/>
                </a:cxn>
                <a:cxn ang="0">
                  <a:pos x="159" y="129"/>
                </a:cxn>
                <a:cxn ang="0">
                  <a:pos x="138" y="151"/>
                </a:cxn>
                <a:cxn ang="0">
                  <a:pos x="138" y="151"/>
                </a:cxn>
                <a:cxn ang="0">
                  <a:pos x="95" y="200"/>
                </a:cxn>
                <a:cxn ang="0">
                  <a:pos x="50" y="247"/>
                </a:cxn>
                <a:cxn ang="0">
                  <a:pos x="50" y="247"/>
                </a:cxn>
                <a:cxn ang="0">
                  <a:pos x="36" y="264"/>
                </a:cxn>
                <a:cxn ang="0">
                  <a:pos x="21" y="282"/>
                </a:cxn>
                <a:cxn ang="0">
                  <a:pos x="10" y="302"/>
                </a:cxn>
                <a:cxn ang="0">
                  <a:pos x="4" y="312"/>
                </a:cxn>
                <a:cxn ang="0">
                  <a:pos x="0" y="323"/>
                </a:cxn>
                <a:cxn ang="0">
                  <a:pos x="0" y="323"/>
                </a:cxn>
                <a:cxn ang="0">
                  <a:pos x="0" y="325"/>
                </a:cxn>
                <a:cxn ang="0">
                  <a:pos x="2" y="327"/>
                </a:cxn>
                <a:cxn ang="0">
                  <a:pos x="4" y="329"/>
                </a:cxn>
                <a:cxn ang="0">
                  <a:pos x="10" y="329"/>
                </a:cxn>
                <a:cxn ang="0">
                  <a:pos x="11" y="328"/>
                </a:cxn>
                <a:cxn ang="0">
                  <a:pos x="12" y="325"/>
                </a:cxn>
                <a:cxn ang="0">
                  <a:pos x="12" y="325"/>
                </a:cxn>
                <a:cxn ang="0">
                  <a:pos x="17" y="313"/>
                </a:cxn>
                <a:cxn ang="0">
                  <a:pos x="23" y="302"/>
                </a:cxn>
                <a:cxn ang="0">
                  <a:pos x="31" y="290"/>
                </a:cxn>
                <a:cxn ang="0">
                  <a:pos x="38" y="279"/>
                </a:cxn>
                <a:cxn ang="0">
                  <a:pos x="55" y="259"/>
                </a:cxn>
                <a:cxn ang="0">
                  <a:pos x="74" y="239"/>
                </a:cxn>
                <a:cxn ang="0">
                  <a:pos x="74" y="239"/>
                </a:cxn>
                <a:cxn ang="0">
                  <a:pos x="113" y="196"/>
                </a:cxn>
                <a:cxn ang="0">
                  <a:pos x="154" y="151"/>
                </a:cxn>
                <a:cxn ang="0">
                  <a:pos x="154" y="151"/>
                </a:cxn>
                <a:cxn ang="0">
                  <a:pos x="172" y="130"/>
                </a:cxn>
                <a:cxn ang="0">
                  <a:pos x="193" y="111"/>
                </a:cxn>
                <a:cxn ang="0">
                  <a:pos x="235" y="73"/>
                </a:cxn>
                <a:cxn ang="0">
                  <a:pos x="235" y="73"/>
                </a:cxn>
                <a:cxn ang="0">
                  <a:pos x="271" y="39"/>
                </a:cxn>
                <a:cxn ang="0">
                  <a:pos x="271" y="39"/>
                </a:cxn>
                <a:cxn ang="0">
                  <a:pos x="280" y="31"/>
                </a:cxn>
                <a:cxn ang="0">
                  <a:pos x="292" y="23"/>
                </a:cxn>
                <a:cxn ang="0">
                  <a:pos x="303" y="17"/>
                </a:cxn>
                <a:cxn ang="0">
                  <a:pos x="313" y="9"/>
                </a:cxn>
                <a:cxn ang="0">
                  <a:pos x="313" y="9"/>
                </a:cxn>
                <a:cxn ang="0">
                  <a:pos x="314" y="6"/>
                </a:cxn>
                <a:cxn ang="0">
                  <a:pos x="316" y="5"/>
                </a:cxn>
                <a:cxn ang="0">
                  <a:pos x="314" y="2"/>
                </a:cxn>
                <a:cxn ang="0">
                  <a:pos x="313" y="1"/>
                </a:cxn>
                <a:cxn ang="0">
                  <a:pos x="309" y="0"/>
                </a:cxn>
                <a:cxn ang="0">
                  <a:pos x="308" y="0"/>
                </a:cxn>
                <a:cxn ang="0">
                  <a:pos x="305" y="1"/>
                </a:cxn>
                <a:cxn ang="0">
                  <a:pos x="305" y="1"/>
                </a:cxn>
              </a:cxnLst>
              <a:rect l="0" t="0" r="r" b="b"/>
              <a:pathLst>
                <a:path w="316" h="329">
                  <a:moveTo>
                    <a:pt x="305" y="1"/>
                  </a:moveTo>
                  <a:lnTo>
                    <a:pt x="305" y="1"/>
                  </a:lnTo>
                  <a:lnTo>
                    <a:pt x="296" y="6"/>
                  </a:lnTo>
                  <a:lnTo>
                    <a:pt x="287" y="13"/>
                  </a:lnTo>
                  <a:lnTo>
                    <a:pt x="278" y="18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49" y="45"/>
                  </a:lnTo>
                  <a:lnTo>
                    <a:pt x="227" y="65"/>
                  </a:lnTo>
                  <a:lnTo>
                    <a:pt x="227" y="65"/>
                  </a:lnTo>
                  <a:lnTo>
                    <a:pt x="181" y="107"/>
                  </a:lnTo>
                  <a:lnTo>
                    <a:pt x="159" y="129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95" y="200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36" y="264"/>
                  </a:lnTo>
                  <a:lnTo>
                    <a:pt x="21" y="282"/>
                  </a:lnTo>
                  <a:lnTo>
                    <a:pt x="10" y="302"/>
                  </a:lnTo>
                  <a:lnTo>
                    <a:pt x="4" y="312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2" y="327"/>
                  </a:lnTo>
                  <a:lnTo>
                    <a:pt x="4" y="329"/>
                  </a:lnTo>
                  <a:lnTo>
                    <a:pt x="10" y="329"/>
                  </a:lnTo>
                  <a:lnTo>
                    <a:pt x="11" y="328"/>
                  </a:lnTo>
                  <a:lnTo>
                    <a:pt x="12" y="325"/>
                  </a:lnTo>
                  <a:lnTo>
                    <a:pt x="12" y="325"/>
                  </a:lnTo>
                  <a:lnTo>
                    <a:pt x="17" y="313"/>
                  </a:lnTo>
                  <a:lnTo>
                    <a:pt x="23" y="302"/>
                  </a:lnTo>
                  <a:lnTo>
                    <a:pt x="31" y="290"/>
                  </a:lnTo>
                  <a:lnTo>
                    <a:pt x="38" y="279"/>
                  </a:lnTo>
                  <a:lnTo>
                    <a:pt x="55" y="259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113" y="196"/>
                  </a:lnTo>
                  <a:lnTo>
                    <a:pt x="154" y="151"/>
                  </a:lnTo>
                  <a:lnTo>
                    <a:pt x="154" y="151"/>
                  </a:lnTo>
                  <a:lnTo>
                    <a:pt x="172" y="130"/>
                  </a:lnTo>
                  <a:lnTo>
                    <a:pt x="193" y="11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71" y="39"/>
                  </a:lnTo>
                  <a:lnTo>
                    <a:pt x="271" y="39"/>
                  </a:lnTo>
                  <a:lnTo>
                    <a:pt x="280" y="31"/>
                  </a:lnTo>
                  <a:lnTo>
                    <a:pt x="292" y="23"/>
                  </a:lnTo>
                  <a:lnTo>
                    <a:pt x="303" y="17"/>
                  </a:lnTo>
                  <a:lnTo>
                    <a:pt x="313" y="9"/>
                  </a:lnTo>
                  <a:lnTo>
                    <a:pt x="313" y="9"/>
                  </a:lnTo>
                  <a:lnTo>
                    <a:pt x="314" y="6"/>
                  </a:lnTo>
                  <a:lnTo>
                    <a:pt x="316" y="5"/>
                  </a:lnTo>
                  <a:lnTo>
                    <a:pt x="314" y="2"/>
                  </a:lnTo>
                  <a:lnTo>
                    <a:pt x="313" y="1"/>
                  </a:lnTo>
                  <a:lnTo>
                    <a:pt x="309" y="0"/>
                  </a:lnTo>
                  <a:lnTo>
                    <a:pt x="308" y="0"/>
                  </a:lnTo>
                  <a:lnTo>
                    <a:pt x="305" y="1"/>
                  </a:lnTo>
                  <a:lnTo>
                    <a:pt x="305" y="1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reeform 887">
              <a:extLst>
                <a:ext uri="{FF2B5EF4-FFF2-40B4-BE49-F238E27FC236}">
                  <a16:creationId xmlns:a16="http://schemas.microsoft.com/office/drawing/2014/main" id="{934977A0-9E0A-5643-AB0B-C16B2AEB3EC0}"/>
                </a:ext>
              </a:extLst>
            </p:cNvPr>
            <p:cNvSpPr/>
            <p:nvPr/>
          </p:nvSpPr>
          <p:spPr bwMode="auto">
            <a:xfrm>
              <a:off x="3255963" y="3578226"/>
              <a:ext cx="133350" cy="146050"/>
            </a:xfrm>
            <a:custGeom>
              <a:avLst/>
              <a:gdLst/>
              <a:ahLst/>
              <a:cxnLst>
                <a:cxn ang="0">
                  <a:pos x="328" y="1"/>
                </a:cxn>
                <a:cxn ang="0">
                  <a:pos x="277" y="42"/>
                </a:cxn>
                <a:cxn ang="0">
                  <a:pos x="230" y="86"/>
                </a:cxn>
                <a:cxn ang="0">
                  <a:pos x="186" y="136"/>
                </a:cxn>
                <a:cxn ang="0">
                  <a:pos x="144" y="184"/>
                </a:cxn>
                <a:cxn ang="0">
                  <a:pos x="122" y="208"/>
                </a:cxn>
                <a:cxn ang="0">
                  <a:pos x="73" y="252"/>
                </a:cxn>
                <a:cxn ang="0">
                  <a:pos x="50" y="275"/>
                </a:cxn>
                <a:cxn ang="0">
                  <a:pos x="26" y="303"/>
                </a:cxn>
                <a:cxn ang="0">
                  <a:pos x="12" y="324"/>
                </a:cxn>
                <a:cxn ang="0">
                  <a:pos x="3" y="348"/>
                </a:cxn>
                <a:cxn ang="0">
                  <a:pos x="0" y="360"/>
                </a:cxn>
                <a:cxn ang="0">
                  <a:pos x="3" y="365"/>
                </a:cxn>
                <a:cxn ang="0">
                  <a:pos x="9" y="365"/>
                </a:cxn>
                <a:cxn ang="0">
                  <a:pos x="16" y="358"/>
                </a:cxn>
                <a:cxn ang="0">
                  <a:pos x="17" y="353"/>
                </a:cxn>
                <a:cxn ang="0">
                  <a:pos x="13" y="349"/>
                </a:cxn>
                <a:cxn ang="0">
                  <a:pos x="17" y="337"/>
                </a:cxn>
                <a:cxn ang="0">
                  <a:pos x="30" y="315"/>
                </a:cxn>
                <a:cxn ang="0">
                  <a:pos x="55" y="285"/>
                </a:cxn>
                <a:cxn ang="0">
                  <a:pos x="72" y="268"/>
                </a:cxn>
                <a:cxn ang="0">
                  <a:pos x="116" y="228"/>
                </a:cxn>
                <a:cxn ang="0">
                  <a:pos x="149" y="196"/>
                </a:cxn>
                <a:cxn ang="0">
                  <a:pos x="158" y="186"/>
                </a:cxn>
                <a:cxn ang="0">
                  <a:pos x="220" y="115"/>
                </a:cxn>
                <a:cxn ang="0">
                  <a:pos x="263" y="71"/>
                </a:cxn>
                <a:cxn ang="0">
                  <a:pos x="309" y="30"/>
                </a:cxn>
                <a:cxn ang="0">
                  <a:pos x="334" y="12"/>
                </a:cxn>
                <a:cxn ang="0">
                  <a:pos x="336" y="8"/>
                </a:cxn>
                <a:cxn ang="0">
                  <a:pos x="334" y="1"/>
                </a:cxn>
                <a:cxn ang="0">
                  <a:pos x="330" y="0"/>
                </a:cxn>
                <a:cxn ang="0">
                  <a:pos x="328" y="1"/>
                </a:cxn>
              </a:cxnLst>
              <a:rect l="0" t="0" r="r" b="b"/>
              <a:pathLst>
                <a:path w="336" h="366">
                  <a:moveTo>
                    <a:pt x="328" y="1"/>
                  </a:moveTo>
                  <a:lnTo>
                    <a:pt x="328" y="1"/>
                  </a:lnTo>
                  <a:lnTo>
                    <a:pt x="302" y="21"/>
                  </a:lnTo>
                  <a:lnTo>
                    <a:pt x="277" y="42"/>
                  </a:lnTo>
                  <a:lnTo>
                    <a:pt x="252" y="64"/>
                  </a:lnTo>
                  <a:lnTo>
                    <a:pt x="230" y="86"/>
                  </a:lnTo>
                  <a:lnTo>
                    <a:pt x="208" y="111"/>
                  </a:lnTo>
                  <a:lnTo>
                    <a:pt x="186" y="136"/>
                  </a:lnTo>
                  <a:lnTo>
                    <a:pt x="144" y="184"/>
                  </a:lnTo>
                  <a:lnTo>
                    <a:pt x="144" y="184"/>
                  </a:lnTo>
                  <a:lnTo>
                    <a:pt x="133" y="198"/>
                  </a:lnTo>
                  <a:lnTo>
                    <a:pt x="122" y="208"/>
                  </a:lnTo>
                  <a:lnTo>
                    <a:pt x="98" y="230"/>
                  </a:lnTo>
                  <a:lnTo>
                    <a:pt x="73" y="252"/>
                  </a:lnTo>
                  <a:lnTo>
                    <a:pt x="50" y="275"/>
                  </a:lnTo>
                  <a:lnTo>
                    <a:pt x="50" y="275"/>
                  </a:lnTo>
                  <a:lnTo>
                    <a:pt x="34" y="293"/>
                  </a:lnTo>
                  <a:lnTo>
                    <a:pt x="26" y="303"/>
                  </a:lnTo>
                  <a:lnTo>
                    <a:pt x="18" y="314"/>
                  </a:lnTo>
                  <a:lnTo>
                    <a:pt x="12" y="324"/>
                  </a:lnTo>
                  <a:lnTo>
                    <a:pt x="7" y="336"/>
                  </a:lnTo>
                  <a:lnTo>
                    <a:pt x="3" y="348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64"/>
                  </a:lnTo>
                  <a:lnTo>
                    <a:pt x="3" y="365"/>
                  </a:lnTo>
                  <a:lnTo>
                    <a:pt x="7" y="366"/>
                  </a:lnTo>
                  <a:lnTo>
                    <a:pt x="9" y="365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17" y="356"/>
                  </a:lnTo>
                  <a:lnTo>
                    <a:pt x="17" y="353"/>
                  </a:lnTo>
                  <a:lnTo>
                    <a:pt x="16" y="352"/>
                  </a:lnTo>
                  <a:lnTo>
                    <a:pt x="13" y="349"/>
                  </a:lnTo>
                  <a:lnTo>
                    <a:pt x="13" y="349"/>
                  </a:lnTo>
                  <a:lnTo>
                    <a:pt x="17" y="337"/>
                  </a:lnTo>
                  <a:lnTo>
                    <a:pt x="24" y="327"/>
                  </a:lnTo>
                  <a:lnTo>
                    <a:pt x="30" y="315"/>
                  </a:lnTo>
                  <a:lnTo>
                    <a:pt x="38" y="305"/>
                  </a:lnTo>
                  <a:lnTo>
                    <a:pt x="55" y="285"/>
                  </a:lnTo>
                  <a:lnTo>
                    <a:pt x="72" y="268"/>
                  </a:lnTo>
                  <a:lnTo>
                    <a:pt x="72" y="268"/>
                  </a:lnTo>
                  <a:lnTo>
                    <a:pt x="94" y="247"/>
                  </a:lnTo>
                  <a:lnTo>
                    <a:pt x="116" y="228"/>
                  </a:lnTo>
                  <a:lnTo>
                    <a:pt x="139" y="207"/>
                  </a:lnTo>
                  <a:lnTo>
                    <a:pt x="149" y="196"/>
                  </a:lnTo>
                  <a:lnTo>
                    <a:pt x="158" y="186"/>
                  </a:lnTo>
                  <a:lnTo>
                    <a:pt x="158" y="186"/>
                  </a:lnTo>
                  <a:lnTo>
                    <a:pt x="199" y="139"/>
                  </a:lnTo>
                  <a:lnTo>
                    <a:pt x="220" y="115"/>
                  </a:lnTo>
                  <a:lnTo>
                    <a:pt x="241" y="93"/>
                  </a:lnTo>
                  <a:lnTo>
                    <a:pt x="263" y="71"/>
                  </a:lnTo>
                  <a:lnTo>
                    <a:pt x="285" y="50"/>
                  </a:lnTo>
                  <a:lnTo>
                    <a:pt x="309" y="30"/>
                  </a:lnTo>
                  <a:lnTo>
                    <a:pt x="334" y="12"/>
                  </a:lnTo>
                  <a:lnTo>
                    <a:pt x="334" y="12"/>
                  </a:lnTo>
                  <a:lnTo>
                    <a:pt x="335" y="9"/>
                  </a:lnTo>
                  <a:lnTo>
                    <a:pt x="336" y="8"/>
                  </a:lnTo>
                  <a:lnTo>
                    <a:pt x="335" y="3"/>
                  </a:lnTo>
                  <a:lnTo>
                    <a:pt x="334" y="1"/>
                  </a:lnTo>
                  <a:lnTo>
                    <a:pt x="332" y="0"/>
                  </a:lnTo>
                  <a:lnTo>
                    <a:pt x="330" y="0"/>
                  </a:lnTo>
                  <a:lnTo>
                    <a:pt x="328" y="1"/>
                  </a:lnTo>
                  <a:lnTo>
                    <a:pt x="328" y="1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Freeform 888">
              <a:extLst>
                <a:ext uri="{FF2B5EF4-FFF2-40B4-BE49-F238E27FC236}">
                  <a16:creationId xmlns:a16="http://schemas.microsoft.com/office/drawing/2014/main" id="{4FB2209E-B820-924B-A037-6525D190DE51}"/>
                </a:ext>
              </a:extLst>
            </p:cNvPr>
            <p:cNvSpPr/>
            <p:nvPr/>
          </p:nvSpPr>
          <p:spPr bwMode="auto">
            <a:xfrm>
              <a:off x="3267076" y="3592513"/>
              <a:ext cx="152400" cy="169863"/>
            </a:xfrm>
            <a:custGeom>
              <a:avLst/>
              <a:gdLst/>
              <a:ahLst/>
              <a:cxnLst>
                <a:cxn ang="0">
                  <a:pos x="371" y="2"/>
                </a:cxn>
                <a:cxn ang="0">
                  <a:pos x="371" y="2"/>
                </a:cxn>
                <a:cxn ang="0">
                  <a:pos x="319" y="51"/>
                </a:cxn>
                <a:cxn ang="0">
                  <a:pos x="293" y="76"/>
                </a:cxn>
                <a:cxn ang="0">
                  <a:pos x="267" y="100"/>
                </a:cxn>
                <a:cxn ang="0">
                  <a:pos x="267" y="100"/>
                </a:cxn>
                <a:cxn ang="0">
                  <a:pos x="212" y="147"/>
                </a:cxn>
                <a:cxn ang="0">
                  <a:pos x="186" y="172"/>
                </a:cxn>
                <a:cxn ang="0">
                  <a:pos x="161" y="199"/>
                </a:cxn>
                <a:cxn ang="0">
                  <a:pos x="161" y="199"/>
                </a:cxn>
                <a:cxn ang="0">
                  <a:pos x="149" y="212"/>
                </a:cxn>
                <a:cxn ang="0">
                  <a:pos x="138" y="228"/>
                </a:cxn>
                <a:cxn ang="0">
                  <a:pos x="119" y="258"/>
                </a:cxn>
                <a:cxn ang="0">
                  <a:pos x="99" y="289"/>
                </a:cxn>
                <a:cxn ang="0">
                  <a:pos x="81" y="321"/>
                </a:cxn>
                <a:cxn ang="0">
                  <a:pos x="81" y="321"/>
                </a:cxn>
                <a:cxn ang="0">
                  <a:pos x="63" y="346"/>
                </a:cxn>
                <a:cxn ang="0">
                  <a:pos x="46" y="372"/>
                </a:cxn>
                <a:cxn ang="0">
                  <a:pos x="46" y="372"/>
                </a:cxn>
                <a:cxn ang="0">
                  <a:pos x="38" y="385"/>
                </a:cxn>
                <a:cxn ang="0">
                  <a:pos x="29" y="399"/>
                </a:cxn>
                <a:cxn ang="0">
                  <a:pos x="22" y="406"/>
                </a:cxn>
                <a:cxn ang="0">
                  <a:pos x="17" y="411"/>
                </a:cxn>
                <a:cxn ang="0">
                  <a:pos x="10" y="415"/>
                </a:cxn>
                <a:cxn ang="0">
                  <a:pos x="4" y="416"/>
                </a:cxn>
                <a:cxn ang="0">
                  <a:pos x="4" y="416"/>
                </a:cxn>
                <a:cxn ang="0">
                  <a:pos x="1" y="418"/>
                </a:cxn>
                <a:cxn ang="0">
                  <a:pos x="0" y="419"/>
                </a:cxn>
                <a:cxn ang="0">
                  <a:pos x="0" y="421"/>
                </a:cxn>
                <a:cxn ang="0">
                  <a:pos x="0" y="423"/>
                </a:cxn>
                <a:cxn ang="0">
                  <a:pos x="2" y="427"/>
                </a:cxn>
                <a:cxn ang="0">
                  <a:pos x="4" y="428"/>
                </a:cxn>
                <a:cxn ang="0">
                  <a:pos x="6" y="428"/>
                </a:cxn>
                <a:cxn ang="0">
                  <a:pos x="6" y="428"/>
                </a:cxn>
                <a:cxn ang="0">
                  <a:pos x="15" y="425"/>
                </a:cxn>
                <a:cxn ang="0">
                  <a:pos x="25" y="419"/>
                </a:cxn>
                <a:cxn ang="0">
                  <a:pos x="31" y="412"/>
                </a:cxn>
                <a:cxn ang="0">
                  <a:pos x="39" y="403"/>
                </a:cxn>
                <a:cxn ang="0">
                  <a:pos x="51" y="385"/>
                </a:cxn>
                <a:cxn ang="0">
                  <a:pos x="61" y="368"/>
                </a:cxn>
                <a:cxn ang="0">
                  <a:pos x="61" y="368"/>
                </a:cxn>
                <a:cxn ang="0">
                  <a:pos x="153" y="229"/>
                </a:cxn>
                <a:cxn ang="0">
                  <a:pos x="153" y="229"/>
                </a:cxn>
                <a:cxn ang="0">
                  <a:pos x="163" y="212"/>
                </a:cxn>
                <a:cxn ang="0">
                  <a:pos x="176" y="197"/>
                </a:cxn>
                <a:cxn ang="0">
                  <a:pos x="191" y="182"/>
                </a:cxn>
                <a:cxn ang="0">
                  <a:pos x="205" y="168"/>
                </a:cxn>
                <a:cxn ang="0">
                  <a:pos x="235" y="140"/>
                </a:cxn>
                <a:cxn ang="0">
                  <a:pos x="267" y="114"/>
                </a:cxn>
                <a:cxn ang="0">
                  <a:pos x="267" y="114"/>
                </a:cxn>
                <a:cxn ang="0">
                  <a:pos x="295" y="89"/>
                </a:cxn>
                <a:cxn ang="0">
                  <a:pos x="324" y="63"/>
                </a:cxn>
                <a:cxn ang="0">
                  <a:pos x="380" y="10"/>
                </a:cxn>
                <a:cxn ang="0">
                  <a:pos x="380" y="10"/>
                </a:cxn>
                <a:cxn ang="0">
                  <a:pos x="382" y="8"/>
                </a:cxn>
                <a:cxn ang="0">
                  <a:pos x="382" y="6"/>
                </a:cxn>
                <a:cxn ang="0">
                  <a:pos x="380" y="2"/>
                </a:cxn>
                <a:cxn ang="0">
                  <a:pos x="377" y="0"/>
                </a:cxn>
                <a:cxn ang="0">
                  <a:pos x="374" y="0"/>
                </a:cxn>
                <a:cxn ang="0">
                  <a:pos x="371" y="2"/>
                </a:cxn>
                <a:cxn ang="0">
                  <a:pos x="371" y="2"/>
                </a:cxn>
              </a:cxnLst>
              <a:rect l="0" t="0" r="r" b="b"/>
              <a:pathLst>
                <a:path w="382" h="428">
                  <a:moveTo>
                    <a:pt x="371" y="2"/>
                  </a:moveTo>
                  <a:lnTo>
                    <a:pt x="371" y="2"/>
                  </a:lnTo>
                  <a:lnTo>
                    <a:pt x="319" y="51"/>
                  </a:lnTo>
                  <a:lnTo>
                    <a:pt x="293" y="76"/>
                  </a:lnTo>
                  <a:lnTo>
                    <a:pt x="267" y="100"/>
                  </a:lnTo>
                  <a:lnTo>
                    <a:pt x="267" y="100"/>
                  </a:lnTo>
                  <a:lnTo>
                    <a:pt x="212" y="147"/>
                  </a:lnTo>
                  <a:lnTo>
                    <a:pt x="186" y="172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49" y="212"/>
                  </a:lnTo>
                  <a:lnTo>
                    <a:pt x="138" y="228"/>
                  </a:lnTo>
                  <a:lnTo>
                    <a:pt x="119" y="258"/>
                  </a:lnTo>
                  <a:lnTo>
                    <a:pt x="99" y="289"/>
                  </a:lnTo>
                  <a:lnTo>
                    <a:pt x="81" y="321"/>
                  </a:lnTo>
                  <a:lnTo>
                    <a:pt x="81" y="321"/>
                  </a:lnTo>
                  <a:lnTo>
                    <a:pt x="63" y="346"/>
                  </a:lnTo>
                  <a:lnTo>
                    <a:pt x="46" y="372"/>
                  </a:lnTo>
                  <a:lnTo>
                    <a:pt x="46" y="372"/>
                  </a:lnTo>
                  <a:lnTo>
                    <a:pt x="38" y="385"/>
                  </a:lnTo>
                  <a:lnTo>
                    <a:pt x="29" y="399"/>
                  </a:lnTo>
                  <a:lnTo>
                    <a:pt x="22" y="406"/>
                  </a:lnTo>
                  <a:lnTo>
                    <a:pt x="17" y="411"/>
                  </a:lnTo>
                  <a:lnTo>
                    <a:pt x="10" y="415"/>
                  </a:lnTo>
                  <a:lnTo>
                    <a:pt x="4" y="416"/>
                  </a:lnTo>
                  <a:lnTo>
                    <a:pt x="4" y="416"/>
                  </a:lnTo>
                  <a:lnTo>
                    <a:pt x="1" y="418"/>
                  </a:lnTo>
                  <a:lnTo>
                    <a:pt x="0" y="419"/>
                  </a:lnTo>
                  <a:lnTo>
                    <a:pt x="0" y="421"/>
                  </a:lnTo>
                  <a:lnTo>
                    <a:pt x="0" y="423"/>
                  </a:lnTo>
                  <a:lnTo>
                    <a:pt x="2" y="427"/>
                  </a:lnTo>
                  <a:lnTo>
                    <a:pt x="4" y="428"/>
                  </a:lnTo>
                  <a:lnTo>
                    <a:pt x="6" y="428"/>
                  </a:lnTo>
                  <a:lnTo>
                    <a:pt x="6" y="428"/>
                  </a:lnTo>
                  <a:lnTo>
                    <a:pt x="15" y="425"/>
                  </a:lnTo>
                  <a:lnTo>
                    <a:pt x="25" y="419"/>
                  </a:lnTo>
                  <a:lnTo>
                    <a:pt x="31" y="412"/>
                  </a:lnTo>
                  <a:lnTo>
                    <a:pt x="39" y="403"/>
                  </a:lnTo>
                  <a:lnTo>
                    <a:pt x="51" y="385"/>
                  </a:lnTo>
                  <a:lnTo>
                    <a:pt x="61" y="368"/>
                  </a:lnTo>
                  <a:lnTo>
                    <a:pt x="61" y="368"/>
                  </a:lnTo>
                  <a:lnTo>
                    <a:pt x="153" y="229"/>
                  </a:lnTo>
                  <a:lnTo>
                    <a:pt x="153" y="229"/>
                  </a:lnTo>
                  <a:lnTo>
                    <a:pt x="163" y="212"/>
                  </a:lnTo>
                  <a:lnTo>
                    <a:pt x="176" y="197"/>
                  </a:lnTo>
                  <a:lnTo>
                    <a:pt x="191" y="182"/>
                  </a:lnTo>
                  <a:lnTo>
                    <a:pt x="205" y="168"/>
                  </a:lnTo>
                  <a:lnTo>
                    <a:pt x="235" y="140"/>
                  </a:lnTo>
                  <a:lnTo>
                    <a:pt x="267" y="114"/>
                  </a:lnTo>
                  <a:lnTo>
                    <a:pt x="267" y="114"/>
                  </a:lnTo>
                  <a:lnTo>
                    <a:pt x="295" y="89"/>
                  </a:lnTo>
                  <a:lnTo>
                    <a:pt x="324" y="63"/>
                  </a:lnTo>
                  <a:lnTo>
                    <a:pt x="380" y="10"/>
                  </a:lnTo>
                  <a:lnTo>
                    <a:pt x="380" y="10"/>
                  </a:lnTo>
                  <a:lnTo>
                    <a:pt x="382" y="8"/>
                  </a:lnTo>
                  <a:lnTo>
                    <a:pt x="382" y="6"/>
                  </a:lnTo>
                  <a:lnTo>
                    <a:pt x="380" y="2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1" y="2"/>
                  </a:lnTo>
                  <a:lnTo>
                    <a:pt x="371" y="2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Freeform 889">
              <a:extLst>
                <a:ext uri="{FF2B5EF4-FFF2-40B4-BE49-F238E27FC236}">
                  <a16:creationId xmlns:a16="http://schemas.microsoft.com/office/drawing/2014/main" id="{CB0B04A6-064A-7C4A-9679-59DDC8CE364F}"/>
                </a:ext>
              </a:extLst>
            </p:cNvPr>
            <p:cNvSpPr/>
            <p:nvPr/>
          </p:nvSpPr>
          <p:spPr bwMode="auto">
            <a:xfrm>
              <a:off x="3327401" y="3587751"/>
              <a:ext cx="139700" cy="176213"/>
            </a:xfrm>
            <a:custGeom>
              <a:avLst/>
              <a:gdLst/>
              <a:ahLst/>
              <a:cxnLst>
                <a:cxn ang="0">
                  <a:pos x="340" y="1"/>
                </a:cxn>
                <a:cxn ang="0">
                  <a:pos x="323" y="15"/>
                </a:cxn>
                <a:cxn ang="0">
                  <a:pos x="310" y="34"/>
                </a:cxn>
                <a:cxn ang="0">
                  <a:pos x="298" y="49"/>
                </a:cxn>
                <a:cxn ang="0">
                  <a:pos x="264" y="94"/>
                </a:cxn>
                <a:cxn ang="0">
                  <a:pos x="214" y="162"/>
                </a:cxn>
                <a:cxn ang="0">
                  <a:pos x="161" y="227"/>
                </a:cxn>
                <a:cxn ang="0">
                  <a:pos x="110" y="285"/>
                </a:cxn>
                <a:cxn ang="0">
                  <a:pos x="74" y="329"/>
                </a:cxn>
                <a:cxn ang="0">
                  <a:pos x="64" y="345"/>
                </a:cxn>
                <a:cxn ang="0">
                  <a:pos x="25" y="405"/>
                </a:cxn>
                <a:cxn ang="0">
                  <a:pos x="9" y="421"/>
                </a:cxn>
                <a:cxn ang="0">
                  <a:pos x="2" y="429"/>
                </a:cxn>
                <a:cxn ang="0">
                  <a:pos x="0" y="439"/>
                </a:cxn>
                <a:cxn ang="0">
                  <a:pos x="1" y="442"/>
                </a:cxn>
                <a:cxn ang="0">
                  <a:pos x="6" y="444"/>
                </a:cxn>
                <a:cxn ang="0">
                  <a:pos x="12" y="442"/>
                </a:cxn>
                <a:cxn ang="0">
                  <a:pos x="12" y="439"/>
                </a:cxn>
                <a:cxn ang="0">
                  <a:pos x="16" y="431"/>
                </a:cxn>
                <a:cxn ang="0">
                  <a:pos x="33" y="412"/>
                </a:cxn>
                <a:cxn ang="0">
                  <a:pos x="40" y="402"/>
                </a:cxn>
                <a:cxn ang="0">
                  <a:pos x="65" y="363"/>
                </a:cxn>
                <a:cxn ang="0">
                  <a:pos x="74" y="350"/>
                </a:cxn>
                <a:cxn ang="0">
                  <a:pos x="123" y="289"/>
                </a:cxn>
                <a:cxn ang="0">
                  <a:pos x="175" y="227"/>
                </a:cxn>
                <a:cxn ang="0">
                  <a:pos x="217" y="176"/>
                </a:cxn>
                <a:cxn ang="0">
                  <a:pos x="256" y="124"/>
                </a:cxn>
                <a:cxn ang="0">
                  <a:pos x="301" y="65"/>
                </a:cxn>
                <a:cxn ang="0">
                  <a:pos x="311" y="51"/>
                </a:cxn>
                <a:cxn ang="0">
                  <a:pos x="327" y="28"/>
                </a:cxn>
                <a:cxn ang="0">
                  <a:pos x="339" y="15"/>
                </a:cxn>
                <a:cxn ang="0">
                  <a:pos x="345" y="10"/>
                </a:cxn>
                <a:cxn ang="0">
                  <a:pos x="349" y="6"/>
                </a:cxn>
                <a:cxn ang="0">
                  <a:pos x="344" y="0"/>
                </a:cxn>
                <a:cxn ang="0">
                  <a:pos x="340" y="1"/>
                </a:cxn>
              </a:cxnLst>
              <a:rect l="0" t="0" r="r" b="b"/>
              <a:pathLst>
                <a:path w="349" h="444">
                  <a:moveTo>
                    <a:pt x="340" y="1"/>
                  </a:moveTo>
                  <a:lnTo>
                    <a:pt x="340" y="1"/>
                  </a:lnTo>
                  <a:lnTo>
                    <a:pt x="329" y="7"/>
                  </a:lnTo>
                  <a:lnTo>
                    <a:pt x="323" y="15"/>
                  </a:lnTo>
                  <a:lnTo>
                    <a:pt x="316" y="23"/>
                  </a:lnTo>
                  <a:lnTo>
                    <a:pt x="310" y="34"/>
                  </a:lnTo>
                  <a:lnTo>
                    <a:pt x="310" y="34"/>
                  </a:lnTo>
                  <a:lnTo>
                    <a:pt x="298" y="49"/>
                  </a:lnTo>
                  <a:lnTo>
                    <a:pt x="286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14" y="162"/>
                  </a:lnTo>
                  <a:lnTo>
                    <a:pt x="188" y="194"/>
                  </a:lnTo>
                  <a:lnTo>
                    <a:pt x="161" y="227"/>
                  </a:lnTo>
                  <a:lnTo>
                    <a:pt x="161" y="227"/>
                  </a:lnTo>
                  <a:lnTo>
                    <a:pt x="110" y="285"/>
                  </a:lnTo>
                  <a:lnTo>
                    <a:pt x="86" y="313"/>
                  </a:lnTo>
                  <a:lnTo>
                    <a:pt x="74" y="329"/>
                  </a:lnTo>
                  <a:lnTo>
                    <a:pt x="64" y="345"/>
                  </a:lnTo>
                  <a:lnTo>
                    <a:pt x="64" y="345"/>
                  </a:lnTo>
                  <a:lnTo>
                    <a:pt x="25" y="405"/>
                  </a:lnTo>
                  <a:lnTo>
                    <a:pt x="25" y="405"/>
                  </a:lnTo>
                  <a:lnTo>
                    <a:pt x="18" y="413"/>
                  </a:lnTo>
                  <a:lnTo>
                    <a:pt x="9" y="421"/>
                  </a:lnTo>
                  <a:lnTo>
                    <a:pt x="6" y="425"/>
                  </a:lnTo>
                  <a:lnTo>
                    <a:pt x="2" y="429"/>
                  </a:lnTo>
                  <a:lnTo>
                    <a:pt x="1" y="43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1" y="442"/>
                  </a:lnTo>
                  <a:lnTo>
                    <a:pt x="2" y="443"/>
                  </a:lnTo>
                  <a:lnTo>
                    <a:pt x="6" y="444"/>
                  </a:lnTo>
                  <a:lnTo>
                    <a:pt x="10" y="443"/>
                  </a:lnTo>
                  <a:lnTo>
                    <a:pt x="12" y="442"/>
                  </a:lnTo>
                  <a:lnTo>
                    <a:pt x="12" y="439"/>
                  </a:lnTo>
                  <a:lnTo>
                    <a:pt x="12" y="439"/>
                  </a:lnTo>
                  <a:lnTo>
                    <a:pt x="13" y="435"/>
                  </a:lnTo>
                  <a:lnTo>
                    <a:pt x="16" y="431"/>
                  </a:lnTo>
                  <a:lnTo>
                    <a:pt x="23" y="421"/>
                  </a:lnTo>
                  <a:lnTo>
                    <a:pt x="33" y="412"/>
                  </a:lnTo>
                  <a:lnTo>
                    <a:pt x="40" y="402"/>
                  </a:lnTo>
                  <a:lnTo>
                    <a:pt x="40" y="402"/>
                  </a:lnTo>
                  <a:lnTo>
                    <a:pt x="56" y="376"/>
                  </a:lnTo>
                  <a:lnTo>
                    <a:pt x="65" y="363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98" y="319"/>
                  </a:lnTo>
                  <a:lnTo>
                    <a:pt x="123" y="289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96" y="202"/>
                  </a:lnTo>
                  <a:lnTo>
                    <a:pt x="217" y="176"/>
                  </a:lnTo>
                  <a:lnTo>
                    <a:pt x="256" y="124"/>
                  </a:lnTo>
                  <a:lnTo>
                    <a:pt x="256" y="124"/>
                  </a:lnTo>
                  <a:lnTo>
                    <a:pt x="278" y="94"/>
                  </a:lnTo>
                  <a:lnTo>
                    <a:pt x="301" y="65"/>
                  </a:lnTo>
                  <a:lnTo>
                    <a:pt x="301" y="65"/>
                  </a:lnTo>
                  <a:lnTo>
                    <a:pt x="311" y="51"/>
                  </a:lnTo>
                  <a:lnTo>
                    <a:pt x="322" y="35"/>
                  </a:lnTo>
                  <a:lnTo>
                    <a:pt x="327" y="28"/>
                  </a:lnTo>
                  <a:lnTo>
                    <a:pt x="332" y="21"/>
                  </a:lnTo>
                  <a:lnTo>
                    <a:pt x="339" y="15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8" y="9"/>
                  </a:lnTo>
                  <a:lnTo>
                    <a:pt x="349" y="6"/>
                  </a:lnTo>
                  <a:lnTo>
                    <a:pt x="348" y="2"/>
                  </a:lnTo>
                  <a:lnTo>
                    <a:pt x="344" y="0"/>
                  </a:lnTo>
                  <a:lnTo>
                    <a:pt x="343" y="0"/>
                  </a:lnTo>
                  <a:lnTo>
                    <a:pt x="340" y="1"/>
                  </a:lnTo>
                  <a:lnTo>
                    <a:pt x="340" y="1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Freeform 890">
              <a:extLst>
                <a:ext uri="{FF2B5EF4-FFF2-40B4-BE49-F238E27FC236}">
                  <a16:creationId xmlns:a16="http://schemas.microsoft.com/office/drawing/2014/main" id="{8B19BD82-2066-2744-8934-2092D5BC8FAC}"/>
                </a:ext>
              </a:extLst>
            </p:cNvPr>
            <p:cNvSpPr/>
            <p:nvPr/>
          </p:nvSpPr>
          <p:spPr bwMode="auto">
            <a:xfrm>
              <a:off x="3362326" y="3660776"/>
              <a:ext cx="88900" cy="106363"/>
            </a:xfrm>
            <a:custGeom>
              <a:avLst/>
              <a:gdLst/>
              <a:ahLst/>
              <a:cxnLst>
                <a:cxn ang="0">
                  <a:pos x="213" y="1"/>
                </a:cxn>
                <a:cxn ang="0">
                  <a:pos x="213" y="1"/>
                </a:cxn>
                <a:cxn ang="0">
                  <a:pos x="185" y="31"/>
                </a:cxn>
                <a:cxn ang="0">
                  <a:pos x="156" y="62"/>
                </a:cxn>
                <a:cxn ang="0">
                  <a:pos x="128" y="94"/>
                </a:cxn>
                <a:cxn ang="0">
                  <a:pos x="102" y="127"/>
                </a:cxn>
                <a:cxn ang="0">
                  <a:pos x="102" y="127"/>
                </a:cxn>
                <a:cxn ang="0">
                  <a:pos x="75" y="163"/>
                </a:cxn>
                <a:cxn ang="0">
                  <a:pos x="47" y="201"/>
                </a:cxn>
                <a:cxn ang="0">
                  <a:pos x="47" y="201"/>
                </a:cxn>
                <a:cxn ang="0">
                  <a:pos x="35" y="215"/>
                </a:cxn>
                <a:cxn ang="0">
                  <a:pos x="22" y="229"/>
                </a:cxn>
                <a:cxn ang="0">
                  <a:pos x="11" y="243"/>
                </a:cxn>
                <a:cxn ang="0">
                  <a:pos x="0" y="259"/>
                </a:cxn>
                <a:cxn ang="0">
                  <a:pos x="0" y="259"/>
                </a:cxn>
                <a:cxn ang="0">
                  <a:pos x="0" y="261"/>
                </a:cxn>
                <a:cxn ang="0">
                  <a:pos x="0" y="264"/>
                </a:cxn>
                <a:cxn ang="0">
                  <a:pos x="3" y="266"/>
                </a:cxn>
                <a:cxn ang="0">
                  <a:pos x="7" y="268"/>
                </a:cxn>
                <a:cxn ang="0">
                  <a:pos x="9" y="266"/>
                </a:cxn>
                <a:cxn ang="0">
                  <a:pos x="11" y="265"/>
                </a:cxn>
                <a:cxn ang="0">
                  <a:pos x="11" y="265"/>
                </a:cxn>
                <a:cxn ang="0">
                  <a:pos x="16" y="256"/>
                </a:cxn>
                <a:cxn ang="0">
                  <a:pos x="22" y="247"/>
                </a:cxn>
                <a:cxn ang="0">
                  <a:pos x="34" y="231"/>
                </a:cxn>
                <a:cxn ang="0">
                  <a:pos x="49" y="217"/>
                </a:cxn>
                <a:cxn ang="0">
                  <a:pos x="62" y="201"/>
                </a:cxn>
                <a:cxn ang="0">
                  <a:pos x="62" y="201"/>
                </a:cxn>
                <a:cxn ang="0">
                  <a:pos x="84" y="171"/>
                </a:cxn>
                <a:cxn ang="0">
                  <a:pos x="106" y="141"/>
                </a:cxn>
                <a:cxn ang="0">
                  <a:pos x="106" y="141"/>
                </a:cxn>
                <a:cxn ang="0">
                  <a:pos x="132" y="107"/>
                </a:cxn>
                <a:cxn ang="0">
                  <a:pos x="161" y="73"/>
                </a:cxn>
                <a:cxn ang="0">
                  <a:pos x="191" y="40"/>
                </a:cxn>
                <a:cxn ang="0">
                  <a:pos x="221" y="9"/>
                </a:cxn>
                <a:cxn ang="0">
                  <a:pos x="221" y="9"/>
                </a:cxn>
                <a:cxn ang="0">
                  <a:pos x="223" y="8"/>
                </a:cxn>
                <a:cxn ang="0">
                  <a:pos x="223" y="5"/>
                </a:cxn>
                <a:cxn ang="0">
                  <a:pos x="221" y="1"/>
                </a:cxn>
                <a:cxn ang="0">
                  <a:pos x="217" y="0"/>
                </a:cxn>
                <a:cxn ang="0">
                  <a:pos x="215" y="0"/>
                </a:cxn>
                <a:cxn ang="0">
                  <a:pos x="213" y="1"/>
                </a:cxn>
                <a:cxn ang="0">
                  <a:pos x="213" y="1"/>
                </a:cxn>
              </a:cxnLst>
              <a:rect l="0" t="0" r="r" b="b"/>
              <a:pathLst>
                <a:path w="223" h="268">
                  <a:moveTo>
                    <a:pt x="213" y="1"/>
                  </a:moveTo>
                  <a:lnTo>
                    <a:pt x="213" y="1"/>
                  </a:lnTo>
                  <a:lnTo>
                    <a:pt x="185" y="31"/>
                  </a:lnTo>
                  <a:lnTo>
                    <a:pt x="156" y="62"/>
                  </a:lnTo>
                  <a:lnTo>
                    <a:pt x="128" y="94"/>
                  </a:lnTo>
                  <a:lnTo>
                    <a:pt x="102" y="127"/>
                  </a:lnTo>
                  <a:lnTo>
                    <a:pt x="102" y="127"/>
                  </a:lnTo>
                  <a:lnTo>
                    <a:pt x="75" y="163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35" y="215"/>
                  </a:lnTo>
                  <a:lnTo>
                    <a:pt x="22" y="229"/>
                  </a:lnTo>
                  <a:lnTo>
                    <a:pt x="11" y="243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4"/>
                  </a:lnTo>
                  <a:lnTo>
                    <a:pt x="3" y="266"/>
                  </a:lnTo>
                  <a:lnTo>
                    <a:pt x="7" y="268"/>
                  </a:lnTo>
                  <a:lnTo>
                    <a:pt x="9" y="266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6" y="256"/>
                  </a:lnTo>
                  <a:lnTo>
                    <a:pt x="22" y="247"/>
                  </a:lnTo>
                  <a:lnTo>
                    <a:pt x="34" y="231"/>
                  </a:lnTo>
                  <a:lnTo>
                    <a:pt x="49" y="217"/>
                  </a:lnTo>
                  <a:lnTo>
                    <a:pt x="62" y="201"/>
                  </a:lnTo>
                  <a:lnTo>
                    <a:pt x="62" y="201"/>
                  </a:lnTo>
                  <a:lnTo>
                    <a:pt x="84" y="17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32" y="107"/>
                  </a:lnTo>
                  <a:lnTo>
                    <a:pt x="161" y="73"/>
                  </a:lnTo>
                  <a:lnTo>
                    <a:pt x="191" y="40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3" y="8"/>
                  </a:lnTo>
                  <a:lnTo>
                    <a:pt x="223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13" y="1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reeform 891">
              <a:extLst>
                <a:ext uri="{FF2B5EF4-FFF2-40B4-BE49-F238E27FC236}">
                  <a16:creationId xmlns:a16="http://schemas.microsoft.com/office/drawing/2014/main" id="{C4AAEDEA-A73E-2744-9983-0A802B6B9C50}"/>
                </a:ext>
              </a:extLst>
            </p:cNvPr>
            <p:cNvSpPr/>
            <p:nvPr/>
          </p:nvSpPr>
          <p:spPr bwMode="auto">
            <a:xfrm>
              <a:off x="3398838" y="3705226"/>
              <a:ext cx="47625" cy="66675"/>
            </a:xfrm>
            <a:custGeom>
              <a:avLst/>
              <a:gdLst/>
              <a:ahLst/>
              <a:cxnLst>
                <a:cxn ang="0">
                  <a:pos x="108" y="4"/>
                </a:cxn>
                <a:cxn ang="0">
                  <a:pos x="108" y="4"/>
                </a:cxn>
                <a:cxn ang="0">
                  <a:pos x="106" y="14"/>
                </a:cxn>
                <a:cxn ang="0">
                  <a:pos x="102" y="21"/>
                </a:cxn>
                <a:cxn ang="0">
                  <a:pos x="97" y="29"/>
                </a:cxn>
                <a:cxn ang="0">
                  <a:pos x="90" y="37"/>
                </a:cxn>
                <a:cxn ang="0">
                  <a:pos x="76" y="53"/>
                </a:cxn>
                <a:cxn ang="0">
                  <a:pos x="64" y="67"/>
                </a:cxn>
                <a:cxn ang="0">
                  <a:pos x="64" y="67"/>
                </a:cxn>
                <a:cxn ang="0">
                  <a:pos x="48" y="89"/>
                </a:cxn>
                <a:cxn ang="0">
                  <a:pos x="34" y="113"/>
                </a:cxn>
                <a:cxn ang="0">
                  <a:pos x="18" y="135"/>
                </a:cxn>
                <a:cxn ang="0">
                  <a:pos x="10" y="146"/>
                </a:cxn>
                <a:cxn ang="0">
                  <a:pos x="1" y="156"/>
                </a:cxn>
                <a:cxn ang="0">
                  <a:pos x="1" y="156"/>
                </a:cxn>
                <a:cxn ang="0">
                  <a:pos x="0" y="159"/>
                </a:cxn>
                <a:cxn ang="0">
                  <a:pos x="0" y="160"/>
                </a:cxn>
                <a:cxn ang="0">
                  <a:pos x="1" y="164"/>
                </a:cxn>
                <a:cxn ang="0">
                  <a:pos x="5" y="167"/>
                </a:cxn>
                <a:cxn ang="0">
                  <a:pos x="8" y="165"/>
                </a:cxn>
                <a:cxn ang="0">
                  <a:pos x="9" y="164"/>
                </a:cxn>
                <a:cxn ang="0">
                  <a:pos x="9" y="164"/>
                </a:cxn>
                <a:cxn ang="0">
                  <a:pos x="26" y="144"/>
                </a:cxn>
                <a:cxn ang="0">
                  <a:pos x="40" y="123"/>
                </a:cxn>
                <a:cxn ang="0">
                  <a:pos x="68" y="80"/>
                </a:cxn>
                <a:cxn ang="0">
                  <a:pos x="68" y="80"/>
                </a:cxn>
                <a:cxn ang="0">
                  <a:pos x="74" y="71"/>
                </a:cxn>
                <a:cxn ang="0">
                  <a:pos x="82" y="63"/>
                </a:cxn>
                <a:cxn ang="0">
                  <a:pos x="98" y="46"/>
                </a:cxn>
                <a:cxn ang="0">
                  <a:pos x="104" y="37"/>
                </a:cxn>
                <a:cxn ang="0">
                  <a:pos x="111" y="28"/>
                </a:cxn>
                <a:cxn ang="0">
                  <a:pos x="116" y="17"/>
                </a:cxn>
                <a:cxn ang="0">
                  <a:pos x="119" y="7"/>
                </a:cxn>
                <a:cxn ang="0">
                  <a:pos x="119" y="7"/>
                </a:cxn>
                <a:cxn ang="0">
                  <a:pos x="119" y="6"/>
                </a:cxn>
                <a:cxn ang="0">
                  <a:pos x="117" y="3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1" y="0"/>
                </a:cxn>
                <a:cxn ang="0">
                  <a:pos x="108" y="2"/>
                </a:cxn>
                <a:cxn ang="0">
                  <a:pos x="108" y="4"/>
                </a:cxn>
                <a:cxn ang="0">
                  <a:pos x="108" y="4"/>
                </a:cxn>
              </a:cxnLst>
              <a:rect l="0" t="0" r="r" b="b"/>
              <a:pathLst>
                <a:path w="119" h="167">
                  <a:moveTo>
                    <a:pt x="108" y="4"/>
                  </a:moveTo>
                  <a:lnTo>
                    <a:pt x="108" y="4"/>
                  </a:lnTo>
                  <a:lnTo>
                    <a:pt x="106" y="14"/>
                  </a:lnTo>
                  <a:lnTo>
                    <a:pt x="102" y="21"/>
                  </a:lnTo>
                  <a:lnTo>
                    <a:pt x="97" y="29"/>
                  </a:lnTo>
                  <a:lnTo>
                    <a:pt x="90" y="37"/>
                  </a:lnTo>
                  <a:lnTo>
                    <a:pt x="76" y="5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48" y="89"/>
                  </a:lnTo>
                  <a:lnTo>
                    <a:pt x="34" y="113"/>
                  </a:lnTo>
                  <a:lnTo>
                    <a:pt x="18" y="135"/>
                  </a:lnTo>
                  <a:lnTo>
                    <a:pt x="10" y="14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1" y="164"/>
                  </a:lnTo>
                  <a:lnTo>
                    <a:pt x="5" y="167"/>
                  </a:lnTo>
                  <a:lnTo>
                    <a:pt x="8" y="165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26" y="144"/>
                  </a:lnTo>
                  <a:lnTo>
                    <a:pt x="40" y="123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74" y="71"/>
                  </a:lnTo>
                  <a:lnTo>
                    <a:pt x="82" y="63"/>
                  </a:lnTo>
                  <a:lnTo>
                    <a:pt x="98" y="46"/>
                  </a:lnTo>
                  <a:lnTo>
                    <a:pt x="104" y="37"/>
                  </a:lnTo>
                  <a:lnTo>
                    <a:pt x="111" y="28"/>
                  </a:lnTo>
                  <a:lnTo>
                    <a:pt x="116" y="1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7" y="3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08" y="2"/>
                  </a:lnTo>
                  <a:lnTo>
                    <a:pt x="108" y="4"/>
                  </a:lnTo>
                  <a:lnTo>
                    <a:pt x="108" y="4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Freeform 892">
              <a:extLst>
                <a:ext uri="{FF2B5EF4-FFF2-40B4-BE49-F238E27FC236}">
                  <a16:creationId xmlns:a16="http://schemas.microsoft.com/office/drawing/2014/main" id="{5038529E-D7DD-174A-99C2-113BC5ED28E5}"/>
                </a:ext>
              </a:extLst>
            </p:cNvPr>
            <p:cNvSpPr/>
            <p:nvPr/>
          </p:nvSpPr>
          <p:spPr bwMode="auto">
            <a:xfrm>
              <a:off x="3432176" y="3724276"/>
              <a:ext cx="47625" cy="53975"/>
            </a:xfrm>
            <a:custGeom>
              <a:avLst/>
              <a:gdLst/>
              <a:ahLst/>
              <a:cxnLst>
                <a:cxn ang="0">
                  <a:pos x="110" y="2"/>
                </a:cxn>
                <a:cxn ang="0">
                  <a:pos x="110" y="2"/>
                </a:cxn>
                <a:cxn ang="0">
                  <a:pos x="74" y="38"/>
                </a:cxn>
                <a:cxn ang="0">
                  <a:pos x="57" y="56"/>
                </a:cxn>
                <a:cxn ang="0">
                  <a:pos x="42" y="76"/>
                </a:cxn>
                <a:cxn ang="0">
                  <a:pos x="42" y="76"/>
                </a:cxn>
                <a:cxn ang="0">
                  <a:pos x="30" y="89"/>
                </a:cxn>
                <a:cxn ang="0">
                  <a:pos x="18" y="101"/>
                </a:cxn>
                <a:cxn ang="0">
                  <a:pos x="13" y="107"/>
                </a:cxn>
                <a:cxn ang="0">
                  <a:pos x="8" y="114"/>
                </a:cxn>
                <a:cxn ang="0">
                  <a:pos x="4" y="122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4" y="136"/>
                </a:cxn>
                <a:cxn ang="0">
                  <a:pos x="8" y="136"/>
                </a:cxn>
                <a:cxn ang="0">
                  <a:pos x="10" y="135"/>
                </a:cxn>
                <a:cxn ang="0">
                  <a:pos x="12" y="132"/>
                </a:cxn>
                <a:cxn ang="0">
                  <a:pos x="12" y="132"/>
                </a:cxn>
                <a:cxn ang="0">
                  <a:pos x="14" y="124"/>
                </a:cxn>
                <a:cxn ang="0">
                  <a:pos x="19" y="117"/>
                </a:cxn>
                <a:cxn ang="0">
                  <a:pos x="25" y="109"/>
                </a:cxn>
                <a:cxn ang="0">
                  <a:pos x="31" y="102"/>
                </a:cxn>
                <a:cxn ang="0">
                  <a:pos x="43" y="89"/>
                </a:cxn>
                <a:cxn ang="0">
                  <a:pos x="56" y="76"/>
                </a:cxn>
                <a:cxn ang="0">
                  <a:pos x="56" y="76"/>
                </a:cxn>
                <a:cxn ang="0">
                  <a:pos x="70" y="59"/>
                </a:cxn>
                <a:cxn ang="0">
                  <a:pos x="86" y="42"/>
                </a:cxn>
                <a:cxn ang="0">
                  <a:pos x="119" y="9"/>
                </a:cxn>
                <a:cxn ang="0">
                  <a:pos x="119" y="9"/>
                </a:cxn>
                <a:cxn ang="0">
                  <a:pos x="120" y="8"/>
                </a:cxn>
                <a:cxn ang="0">
                  <a:pos x="120" y="5"/>
                </a:cxn>
                <a:cxn ang="0">
                  <a:pos x="117" y="2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10" y="2"/>
                </a:cxn>
              </a:cxnLst>
              <a:rect l="0" t="0" r="r" b="b"/>
              <a:pathLst>
                <a:path w="120" h="136">
                  <a:moveTo>
                    <a:pt x="110" y="2"/>
                  </a:moveTo>
                  <a:lnTo>
                    <a:pt x="110" y="2"/>
                  </a:lnTo>
                  <a:lnTo>
                    <a:pt x="74" y="38"/>
                  </a:lnTo>
                  <a:lnTo>
                    <a:pt x="57" y="5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30" y="89"/>
                  </a:lnTo>
                  <a:lnTo>
                    <a:pt x="18" y="101"/>
                  </a:lnTo>
                  <a:lnTo>
                    <a:pt x="13" y="107"/>
                  </a:lnTo>
                  <a:lnTo>
                    <a:pt x="8" y="114"/>
                  </a:lnTo>
                  <a:lnTo>
                    <a:pt x="4" y="122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4" y="136"/>
                  </a:lnTo>
                  <a:lnTo>
                    <a:pt x="8" y="136"/>
                  </a:lnTo>
                  <a:lnTo>
                    <a:pt x="10" y="135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4"/>
                  </a:lnTo>
                  <a:lnTo>
                    <a:pt x="19" y="117"/>
                  </a:lnTo>
                  <a:lnTo>
                    <a:pt x="25" y="109"/>
                  </a:lnTo>
                  <a:lnTo>
                    <a:pt x="31" y="102"/>
                  </a:lnTo>
                  <a:lnTo>
                    <a:pt x="43" y="89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0" y="59"/>
                  </a:lnTo>
                  <a:lnTo>
                    <a:pt x="86" y="42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20" y="8"/>
                  </a:lnTo>
                  <a:lnTo>
                    <a:pt x="120" y="5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10" y="2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893">
              <a:extLst>
                <a:ext uri="{FF2B5EF4-FFF2-40B4-BE49-F238E27FC236}">
                  <a16:creationId xmlns:a16="http://schemas.microsoft.com/office/drawing/2014/main" id="{33D10275-CB3E-A243-9340-D3B5BC45D0F6}"/>
                </a:ext>
              </a:extLst>
            </p:cNvPr>
            <p:cNvSpPr/>
            <p:nvPr/>
          </p:nvSpPr>
          <p:spPr bwMode="auto">
            <a:xfrm>
              <a:off x="3463926" y="3732213"/>
              <a:ext cx="38100" cy="47625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86" y="3"/>
                </a:cxn>
                <a:cxn ang="0">
                  <a:pos x="74" y="23"/>
                </a:cxn>
                <a:cxn ang="0">
                  <a:pos x="60" y="41"/>
                </a:cxn>
                <a:cxn ang="0">
                  <a:pos x="44" y="58"/>
                </a:cxn>
                <a:cxn ang="0">
                  <a:pos x="27" y="74"/>
                </a:cxn>
                <a:cxn ang="0">
                  <a:pos x="27" y="74"/>
                </a:cxn>
                <a:cxn ang="0">
                  <a:pos x="18" y="82"/>
                </a:cxn>
                <a:cxn ang="0">
                  <a:pos x="7" y="92"/>
                </a:cxn>
                <a:cxn ang="0">
                  <a:pos x="3" y="99"/>
                </a:cxn>
                <a:cxn ang="0">
                  <a:pos x="1" y="104"/>
                </a:cxn>
                <a:cxn ang="0">
                  <a:pos x="0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1" y="118"/>
                </a:cxn>
                <a:cxn ang="0">
                  <a:pos x="3" y="119"/>
                </a:cxn>
                <a:cxn ang="0">
                  <a:pos x="7" y="121"/>
                </a:cxn>
                <a:cxn ang="0">
                  <a:pos x="10" y="118"/>
                </a:cxn>
                <a:cxn ang="0">
                  <a:pos x="11" y="116"/>
                </a:cxn>
                <a:cxn ang="0">
                  <a:pos x="11" y="113"/>
                </a:cxn>
                <a:cxn ang="0">
                  <a:pos x="11" y="113"/>
                </a:cxn>
                <a:cxn ang="0">
                  <a:pos x="11" y="109"/>
                </a:cxn>
                <a:cxn ang="0">
                  <a:pos x="14" y="102"/>
                </a:cxn>
                <a:cxn ang="0">
                  <a:pos x="18" y="97"/>
                </a:cxn>
                <a:cxn ang="0">
                  <a:pos x="23" y="92"/>
                </a:cxn>
                <a:cxn ang="0">
                  <a:pos x="35" y="82"/>
                </a:cxn>
                <a:cxn ang="0">
                  <a:pos x="44" y="74"/>
                </a:cxn>
                <a:cxn ang="0">
                  <a:pos x="44" y="74"/>
                </a:cxn>
                <a:cxn ang="0">
                  <a:pos x="58" y="59"/>
                </a:cxn>
                <a:cxn ang="0">
                  <a:pos x="73" y="44"/>
                </a:cxn>
                <a:cxn ang="0">
                  <a:pos x="86" y="27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8" y="2"/>
                </a:cxn>
                <a:cxn ang="0">
                  <a:pos x="86" y="3"/>
                </a:cxn>
                <a:cxn ang="0">
                  <a:pos x="86" y="3"/>
                </a:cxn>
              </a:cxnLst>
              <a:rect l="0" t="0" r="r" b="b"/>
              <a:pathLst>
                <a:path w="96" h="121">
                  <a:moveTo>
                    <a:pt x="86" y="3"/>
                  </a:moveTo>
                  <a:lnTo>
                    <a:pt x="86" y="3"/>
                  </a:lnTo>
                  <a:lnTo>
                    <a:pt x="74" y="23"/>
                  </a:lnTo>
                  <a:lnTo>
                    <a:pt x="60" y="41"/>
                  </a:lnTo>
                  <a:lnTo>
                    <a:pt x="44" y="58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18" y="82"/>
                  </a:lnTo>
                  <a:lnTo>
                    <a:pt x="7" y="92"/>
                  </a:lnTo>
                  <a:lnTo>
                    <a:pt x="3" y="99"/>
                  </a:lnTo>
                  <a:lnTo>
                    <a:pt x="1" y="104"/>
                  </a:lnTo>
                  <a:lnTo>
                    <a:pt x="0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118"/>
                  </a:lnTo>
                  <a:lnTo>
                    <a:pt x="3" y="119"/>
                  </a:lnTo>
                  <a:lnTo>
                    <a:pt x="7" y="121"/>
                  </a:lnTo>
                  <a:lnTo>
                    <a:pt x="10" y="118"/>
                  </a:lnTo>
                  <a:lnTo>
                    <a:pt x="11" y="116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09"/>
                  </a:lnTo>
                  <a:lnTo>
                    <a:pt x="14" y="102"/>
                  </a:lnTo>
                  <a:lnTo>
                    <a:pt x="18" y="97"/>
                  </a:lnTo>
                  <a:lnTo>
                    <a:pt x="23" y="92"/>
                  </a:lnTo>
                  <a:lnTo>
                    <a:pt x="35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58" y="59"/>
                  </a:lnTo>
                  <a:lnTo>
                    <a:pt x="73" y="44"/>
                  </a:lnTo>
                  <a:lnTo>
                    <a:pt x="86" y="27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6" y="3"/>
                  </a:lnTo>
                  <a:lnTo>
                    <a:pt x="86" y="3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Freeform 894">
              <a:extLst>
                <a:ext uri="{FF2B5EF4-FFF2-40B4-BE49-F238E27FC236}">
                  <a16:creationId xmlns:a16="http://schemas.microsoft.com/office/drawing/2014/main" id="{354DF975-96BC-E046-A30D-570C637CD558}"/>
                </a:ext>
              </a:extLst>
            </p:cNvPr>
            <p:cNvSpPr/>
            <p:nvPr/>
          </p:nvSpPr>
          <p:spPr bwMode="auto">
            <a:xfrm>
              <a:off x="3511551" y="3668713"/>
              <a:ext cx="79375" cy="104775"/>
            </a:xfrm>
            <a:custGeom>
              <a:avLst/>
              <a:gdLst/>
              <a:ahLst/>
              <a:cxnLst>
                <a:cxn ang="0">
                  <a:pos x="190" y="1"/>
                </a:cxn>
                <a:cxn ang="0">
                  <a:pos x="190" y="1"/>
                </a:cxn>
                <a:cxn ang="0">
                  <a:pos x="161" y="33"/>
                </a:cxn>
                <a:cxn ang="0">
                  <a:pos x="132" y="65"/>
                </a:cxn>
                <a:cxn ang="0">
                  <a:pos x="106" y="98"/>
                </a:cxn>
                <a:cxn ang="0">
                  <a:pos x="80" y="132"/>
                </a:cxn>
                <a:cxn ang="0">
                  <a:pos x="80" y="132"/>
                </a:cxn>
                <a:cxn ang="0">
                  <a:pos x="67" y="153"/>
                </a:cxn>
                <a:cxn ang="0">
                  <a:pos x="54" y="174"/>
                </a:cxn>
                <a:cxn ang="0">
                  <a:pos x="40" y="193"/>
                </a:cxn>
                <a:cxn ang="0">
                  <a:pos x="33" y="204"/>
                </a:cxn>
                <a:cxn ang="0">
                  <a:pos x="25" y="213"/>
                </a:cxn>
                <a:cxn ang="0">
                  <a:pos x="25" y="213"/>
                </a:cxn>
                <a:cxn ang="0">
                  <a:pos x="16" y="222"/>
                </a:cxn>
                <a:cxn ang="0">
                  <a:pos x="9" y="233"/>
                </a:cxn>
                <a:cxn ang="0">
                  <a:pos x="3" y="244"/>
                </a:cxn>
                <a:cxn ang="0">
                  <a:pos x="0" y="258"/>
                </a:cxn>
                <a:cxn ang="0">
                  <a:pos x="0" y="258"/>
                </a:cxn>
                <a:cxn ang="0">
                  <a:pos x="0" y="259"/>
                </a:cxn>
                <a:cxn ang="0">
                  <a:pos x="1" y="261"/>
                </a:cxn>
                <a:cxn ang="0">
                  <a:pos x="3" y="261"/>
                </a:cxn>
                <a:cxn ang="0">
                  <a:pos x="5" y="263"/>
                </a:cxn>
                <a:cxn ang="0">
                  <a:pos x="9" y="261"/>
                </a:cxn>
                <a:cxn ang="0">
                  <a:pos x="10" y="259"/>
                </a:cxn>
                <a:cxn ang="0">
                  <a:pos x="12" y="258"/>
                </a:cxn>
                <a:cxn ang="0">
                  <a:pos x="12" y="258"/>
                </a:cxn>
                <a:cxn ang="0">
                  <a:pos x="13" y="248"/>
                </a:cxn>
                <a:cxn ang="0">
                  <a:pos x="17" y="241"/>
                </a:cxn>
                <a:cxn ang="0">
                  <a:pos x="22" y="233"/>
                </a:cxn>
                <a:cxn ang="0">
                  <a:pos x="27" y="225"/>
                </a:cxn>
                <a:cxn ang="0">
                  <a:pos x="40" y="210"/>
                </a:cxn>
                <a:cxn ang="0">
                  <a:pos x="51" y="196"/>
                </a:cxn>
                <a:cxn ang="0">
                  <a:pos x="51" y="196"/>
                </a:cxn>
                <a:cxn ang="0">
                  <a:pos x="76" y="159"/>
                </a:cxn>
                <a:cxn ang="0">
                  <a:pos x="88" y="141"/>
                </a:cxn>
                <a:cxn ang="0">
                  <a:pos x="101" y="124"/>
                </a:cxn>
                <a:cxn ang="0">
                  <a:pos x="101" y="124"/>
                </a:cxn>
                <a:cxn ang="0">
                  <a:pos x="148" y="65"/>
                </a:cxn>
                <a:cxn ang="0">
                  <a:pos x="173" y="37"/>
                </a:cxn>
                <a:cxn ang="0">
                  <a:pos x="197" y="10"/>
                </a:cxn>
                <a:cxn ang="0">
                  <a:pos x="197" y="10"/>
                </a:cxn>
                <a:cxn ang="0">
                  <a:pos x="199" y="8"/>
                </a:cxn>
                <a:cxn ang="0">
                  <a:pos x="200" y="5"/>
                </a:cxn>
                <a:cxn ang="0">
                  <a:pos x="197" y="1"/>
                </a:cxn>
                <a:cxn ang="0">
                  <a:pos x="193" y="0"/>
                </a:cxn>
                <a:cxn ang="0">
                  <a:pos x="192" y="0"/>
                </a:cxn>
                <a:cxn ang="0">
                  <a:pos x="190" y="1"/>
                </a:cxn>
                <a:cxn ang="0">
                  <a:pos x="190" y="1"/>
                </a:cxn>
              </a:cxnLst>
              <a:rect l="0" t="0" r="r" b="b"/>
              <a:pathLst>
                <a:path w="200" h="263">
                  <a:moveTo>
                    <a:pt x="190" y="1"/>
                  </a:moveTo>
                  <a:lnTo>
                    <a:pt x="190" y="1"/>
                  </a:lnTo>
                  <a:lnTo>
                    <a:pt x="161" y="33"/>
                  </a:lnTo>
                  <a:lnTo>
                    <a:pt x="132" y="65"/>
                  </a:lnTo>
                  <a:lnTo>
                    <a:pt x="106" y="98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67" y="153"/>
                  </a:lnTo>
                  <a:lnTo>
                    <a:pt x="54" y="174"/>
                  </a:lnTo>
                  <a:lnTo>
                    <a:pt x="40" y="193"/>
                  </a:lnTo>
                  <a:lnTo>
                    <a:pt x="33" y="204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6" y="222"/>
                  </a:lnTo>
                  <a:lnTo>
                    <a:pt x="9" y="233"/>
                  </a:lnTo>
                  <a:lnTo>
                    <a:pt x="3" y="244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9"/>
                  </a:lnTo>
                  <a:lnTo>
                    <a:pt x="1" y="261"/>
                  </a:lnTo>
                  <a:lnTo>
                    <a:pt x="3" y="261"/>
                  </a:lnTo>
                  <a:lnTo>
                    <a:pt x="5" y="263"/>
                  </a:lnTo>
                  <a:lnTo>
                    <a:pt x="9" y="261"/>
                  </a:lnTo>
                  <a:lnTo>
                    <a:pt x="10" y="259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3" y="248"/>
                  </a:lnTo>
                  <a:lnTo>
                    <a:pt x="17" y="241"/>
                  </a:lnTo>
                  <a:lnTo>
                    <a:pt x="22" y="233"/>
                  </a:lnTo>
                  <a:lnTo>
                    <a:pt x="27" y="225"/>
                  </a:lnTo>
                  <a:lnTo>
                    <a:pt x="40" y="210"/>
                  </a:lnTo>
                  <a:lnTo>
                    <a:pt x="51" y="196"/>
                  </a:lnTo>
                  <a:lnTo>
                    <a:pt x="51" y="196"/>
                  </a:lnTo>
                  <a:lnTo>
                    <a:pt x="76" y="159"/>
                  </a:lnTo>
                  <a:lnTo>
                    <a:pt x="88" y="141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48" y="65"/>
                  </a:lnTo>
                  <a:lnTo>
                    <a:pt x="173" y="37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9" y="8"/>
                  </a:lnTo>
                  <a:lnTo>
                    <a:pt x="200" y="5"/>
                  </a:lnTo>
                  <a:lnTo>
                    <a:pt x="197" y="1"/>
                  </a:lnTo>
                  <a:lnTo>
                    <a:pt x="193" y="0"/>
                  </a:lnTo>
                  <a:lnTo>
                    <a:pt x="192" y="0"/>
                  </a:lnTo>
                  <a:lnTo>
                    <a:pt x="190" y="1"/>
                  </a:lnTo>
                  <a:lnTo>
                    <a:pt x="190" y="1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reeform 895">
              <a:extLst>
                <a:ext uri="{FF2B5EF4-FFF2-40B4-BE49-F238E27FC236}">
                  <a16:creationId xmlns:a16="http://schemas.microsoft.com/office/drawing/2014/main" id="{D33E5CE7-A479-EC4D-87D8-3532A144F12C}"/>
                </a:ext>
              </a:extLst>
            </p:cNvPr>
            <p:cNvSpPr/>
            <p:nvPr/>
          </p:nvSpPr>
          <p:spPr bwMode="auto">
            <a:xfrm>
              <a:off x="3559176" y="3678238"/>
              <a:ext cx="74613" cy="98425"/>
            </a:xfrm>
            <a:custGeom>
              <a:avLst/>
              <a:gdLst/>
              <a:ahLst/>
              <a:cxnLst>
                <a:cxn ang="0">
                  <a:pos x="178" y="2"/>
                </a:cxn>
                <a:cxn ang="0">
                  <a:pos x="178" y="2"/>
                </a:cxn>
                <a:cxn ang="0">
                  <a:pos x="165" y="12"/>
                </a:cxn>
                <a:cxn ang="0">
                  <a:pos x="151" y="24"/>
                </a:cxn>
                <a:cxn ang="0">
                  <a:pos x="136" y="36"/>
                </a:cxn>
                <a:cxn ang="0">
                  <a:pos x="131" y="42"/>
                </a:cxn>
                <a:cxn ang="0">
                  <a:pos x="126" y="49"/>
                </a:cxn>
                <a:cxn ang="0">
                  <a:pos x="126" y="49"/>
                </a:cxn>
                <a:cxn ang="0">
                  <a:pos x="104" y="82"/>
                </a:cxn>
                <a:cxn ang="0">
                  <a:pos x="80" y="116"/>
                </a:cxn>
                <a:cxn ang="0">
                  <a:pos x="80" y="116"/>
                </a:cxn>
                <a:cxn ang="0">
                  <a:pos x="68" y="133"/>
                </a:cxn>
                <a:cxn ang="0">
                  <a:pos x="56" y="151"/>
                </a:cxn>
                <a:cxn ang="0">
                  <a:pos x="34" y="189"/>
                </a:cxn>
                <a:cxn ang="0">
                  <a:pos x="34" y="189"/>
                </a:cxn>
                <a:cxn ang="0">
                  <a:pos x="25" y="201"/>
                </a:cxn>
                <a:cxn ang="0">
                  <a:pos x="15" y="212"/>
                </a:cxn>
                <a:cxn ang="0">
                  <a:pos x="5" y="224"/>
                </a:cxn>
                <a:cxn ang="0">
                  <a:pos x="2" y="231"/>
                </a:cxn>
                <a:cxn ang="0">
                  <a:pos x="0" y="238"/>
                </a:cxn>
                <a:cxn ang="0">
                  <a:pos x="0" y="238"/>
                </a:cxn>
                <a:cxn ang="0">
                  <a:pos x="0" y="241"/>
                </a:cxn>
                <a:cxn ang="0">
                  <a:pos x="0" y="242"/>
                </a:cxn>
                <a:cxn ang="0">
                  <a:pos x="4" y="245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3" y="235"/>
                </a:cxn>
                <a:cxn ang="0">
                  <a:pos x="17" y="228"/>
                </a:cxn>
                <a:cxn ang="0">
                  <a:pos x="29" y="219"/>
                </a:cxn>
                <a:cxn ang="0">
                  <a:pos x="29" y="219"/>
                </a:cxn>
                <a:cxn ang="0">
                  <a:pos x="33" y="214"/>
                </a:cxn>
                <a:cxn ang="0">
                  <a:pos x="37" y="207"/>
                </a:cxn>
                <a:cxn ang="0">
                  <a:pos x="45" y="195"/>
                </a:cxn>
                <a:cxn ang="0">
                  <a:pos x="45" y="195"/>
                </a:cxn>
                <a:cxn ang="0">
                  <a:pos x="84" y="129"/>
                </a:cxn>
                <a:cxn ang="0">
                  <a:pos x="84" y="129"/>
                </a:cxn>
                <a:cxn ang="0">
                  <a:pos x="94" y="114"/>
                </a:cxn>
                <a:cxn ang="0">
                  <a:pos x="104" y="100"/>
                </a:cxn>
                <a:cxn ang="0">
                  <a:pos x="124" y="72"/>
                </a:cxn>
                <a:cxn ang="0">
                  <a:pos x="124" y="72"/>
                </a:cxn>
                <a:cxn ang="0">
                  <a:pos x="131" y="63"/>
                </a:cxn>
                <a:cxn ang="0">
                  <a:pos x="138" y="54"/>
                </a:cxn>
                <a:cxn ang="0">
                  <a:pos x="153" y="40"/>
                </a:cxn>
                <a:cxn ang="0">
                  <a:pos x="186" y="10"/>
                </a:cxn>
                <a:cxn ang="0">
                  <a:pos x="186" y="10"/>
                </a:cxn>
                <a:cxn ang="0">
                  <a:pos x="187" y="7"/>
                </a:cxn>
                <a:cxn ang="0">
                  <a:pos x="189" y="6"/>
                </a:cxn>
                <a:cxn ang="0">
                  <a:pos x="186" y="2"/>
                </a:cxn>
                <a:cxn ang="0">
                  <a:pos x="182" y="0"/>
                </a:cxn>
                <a:cxn ang="0">
                  <a:pos x="181" y="0"/>
                </a:cxn>
                <a:cxn ang="0">
                  <a:pos x="178" y="2"/>
                </a:cxn>
                <a:cxn ang="0">
                  <a:pos x="178" y="2"/>
                </a:cxn>
              </a:cxnLst>
              <a:rect l="0" t="0" r="r" b="b"/>
              <a:pathLst>
                <a:path w="189" h="245">
                  <a:moveTo>
                    <a:pt x="178" y="2"/>
                  </a:moveTo>
                  <a:lnTo>
                    <a:pt x="178" y="2"/>
                  </a:lnTo>
                  <a:lnTo>
                    <a:pt x="165" y="12"/>
                  </a:lnTo>
                  <a:lnTo>
                    <a:pt x="151" y="24"/>
                  </a:lnTo>
                  <a:lnTo>
                    <a:pt x="136" y="36"/>
                  </a:lnTo>
                  <a:lnTo>
                    <a:pt x="131" y="42"/>
                  </a:lnTo>
                  <a:lnTo>
                    <a:pt x="126" y="49"/>
                  </a:lnTo>
                  <a:lnTo>
                    <a:pt x="126" y="49"/>
                  </a:lnTo>
                  <a:lnTo>
                    <a:pt x="104" y="82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68" y="133"/>
                  </a:lnTo>
                  <a:lnTo>
                    <a:pt x="56" y="151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5" y="201"/>
                  </a:lnTo>
                  <a:lnTo>
                    <a:pt x="15" y="212"/>
                  </a:lnTo>
                  <a:lnTo>
                    <a:pt x="5" y="224"/>
                  </a:lnTo>
                  <a:lnTo>
                    <a:pt x="2" y="231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2"/>
                  </a:lnTo>
                  <a:lnTo>
                    <a:pt x="4" y="245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3" y="235"/>
                  </a:lnTo>
                  <a:lnTo>
                    <a:pt x="17" y="228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33" y="214"/>
                  </a:lnTo>
                  <a:lnTo>
                    <a:pt x="37" y="207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84" y="129"/>
                  </a:lnTo>
                  <a:lnTo>
                    <a:pt x="84" y="129"/>
                  </a:lnTo>
                  <a:lnTo>
                    <a:pt x="94" y="114"/>
                  </a:lnTo>
                  <a:lnTo>
                    <a:pt x="104" y="100"/>
                  </a:lnTo>
                  <a:lnTo>
                    <a:pt x="124" y="72"/>
                  </a:lnTo>
                  <a:lnTo>
                    <a:pt x="124" y="72"/>
                  </a:lnTo>
                  <a:lnTo>
                    <a:pt x="131" y="63"/>
                  </a:lnTo>
                  <a:lnTo>
                    <a:pt x="138" y="54"/>
                  </a:lnTo>
                  <a:lnTo>
                    <a:pt x="153" y="40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87" y="7"/>
                  </a:lnTo>
                  <a:lnTo>
                    <a:pt x="189" y="6"/>
                  </a:lnTo>
                  <a:lnTo>
                    <a:pt x="186" y="2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8" y="2"/>
                  </a:lnTo>
                  <a:lnTo>
                    <a:pt x="178" y="2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896">
              <a:extLst>
                <a:ext uri="{FF2B5EF4-FFF2-40B4-BE49-F238E27FC236}">
                  <a16:creationId xmlns:a16="http://schemas.microsoft.com/office/drawing/2014/main" id="{0A66708C-6F23-3F49-8CB7-8CB359754014}"/>
                </a:ext>
              </a:extLst>
            </p:cNvPr>
            <p:cNvSpPr/>
            <p:nvPr/>
          </p:nvSpPr>
          <p:spPr bwMode="auto">
            <a:xfrm>
              <a:off x="3594101" y="3630613"/>
              <a:ext cx="122238" cy="152400"/>
            </a:xfrm>
            <a:custGeom>
              <a:avLst/>
              <a:gdLst/>
              <a:ahLst/>
              <a:cxnLst>
                <a:cxn ang="0">
                  <a:pos x="298" y="1"/>
                </a:cxn>
                <a:cxn ang="0">
                  <a:pos x="298" y="1"/>
                </a:cxn>
                <a:cxn ang="0">
                  <a:pos x="280" y="22"/>
                </a:cxn>
                <a:cxn ang="0">
                  <a:pos x="263" y="43"/>
                </a:cxn>
                <a:cxn ang="0">
                  <a:pos x="228" y="86"/>
                </a:cxn>
                <a:cxn ang="0">
                  <a:pos x="228" y="86"/>
                </a:cxn>
                <a:cxn ang="0">
                  <a:pos x="190" y="132"/>
                </a:cxn>
                <a:cxn ang="0">
                  <a:pos x="173" y="154"/>
                </a:cxn>
                <a:cxn ang="0">
                  <a:pos x="156" y="179"/>
                </a:cxn>
                <a:cxn ang="0">
                  <a:pos x="156" y="179"/>
                </a:cxn>
                <a:cxn ang="0">
                  <a:pos x="135" y="205"/>
                </a:cxn>
                <a:cxn ang="0">
                  <a:pos x="114" y="230"/>
                </a:cxn>
                <a:cxn ang="0">
                  <a:pos x="70" y="280"/>
                </a:cxn>
                <a:cxn ang="0">
                  <a:pos x="70" y="280"/>
                </a:cxn>
                <a:cxn ang="0">
                  <a:pos x="53" y="302"/>
                </a:cxn>
                <a:cxn ang="0">
                  <a:pos x="36" y="327"/>
                </a:cxn>
                <a:cxn ang="0">
                  <a:pos x="20" y="351"/>
                </a:cxn>
                <a:cxn ang="0">
                  <a:pos x="11" y="361"/>
                </a:cxn>
                <a:cxn ang="0">
                  <a:pos x="2" y="373"/>
                </a:cxn>
                <a:cxn ang="0">
                  <a:pos x="2" y="373"/>
                </a:cxn>
                <a:cxn ang="0">
                  <a:pos x="0" y="375"/>
                </a:cxn>
                <a:cxn ang="0">
                  <a:pos x="0" y="377"/>
                </a:cxn>
                <a:cxn ang="0">
                  <a:pos x="3" y="381"/>
                </a:cxn>
                <a:cxn ang="0">
                  <a:pos x="5" y="382"/>
                </a:cxn>
                <a:cxn ang="0">
                  <a:pos x="8" y="382"/>
                </a:cxn>
                <a:cxn ang="0">
                  <a:pos x="9" y="381"/>
                </a:cxn>
                <a:cxn ang="0">
                  <a:pos x="9" y="381"/>
                </a:cxn>
                <a:cxn ang="0">
                  <a:pos x="26" y="360"/>
                </a:cxn>
                <a:cxn ang="0">
                  <a:pos x="41" y="339"/>
                </a:cxn>
                <a:cxn ang="0">
                  <a:pos x="55" y="317"/>
                </a:cxn>
                <a:cxn ang="0">
                  <a:pos x="71" y="296"/>
                </a:cxn>
                <a:cxn ang="0">
                  <a:pos x="71" y="296"/>
                </a:cxn>
                <a:cxn ang="0">
                  <a:pos x="91" y="272"/>
                </a:cxn>
                <a:cxn ang="0">
                  <a:pos x="111" y="250"/>
                </a:cxn>
                <a:cxn ang="0">
                  <a:pos x="153" y="204"/>
                </a:cxn>
                <a:cxn ang="0">
                  <a:pos x="153" y="204"/>
                </a:cxn>
                <a:cxn ang="0">
                  <a:pos x="161" y="194"/>
                </a:cxn>
                <a:cxn ang="0">
                  <a:pos x="169" y="182"/>
                </a:cxn>
                <a:cxn ang="0">
                  <a:pos x="183" y="158"/>
                </a:cxn>
                <a:cxn ang="0">
                  <a:pos x="183" y="158"/>
                </a:cxn>
                <a:cxn ang="0">
                  <a:pos x="206" y="130"/>
                </a:cxn>
                <a:cxn ang="0">
                  <a:pos x="229" y="102"/>
                </a:cxn>
                <a:cxn ang="0">
                  <a:pos x="229" y="102"/>
                </a:cxn>
                <a:cxn ang="0">
                  <a:pos x="267" y="55"/>
                </a:cxn>
                <a:cxn ang="0">
                  <a:pos x="287" y="32"/>
                </a:cxn>
                <a:cxn ang="0">
                  <a:pos x="306" y="9"/>
                </a:cxn>
                <a:cxn ang="0">
                  <a:pos x="306" y="9"/>
                </a:cxn>
                <a:cxn ang="0">
                  <a:pos x="308" y="8"/>
                </a:cxn>
                <a:cxn ang="0">
                  <a:pos x="309" y="5"/>
                </a:cxn>
                <a:cxn ang="0">
                  <a:pos x="306" y="1"/>
                </a:cxn>
                <a:cxn ang="0">
                  <a:pos x="302" y="0"/>
                </a:cxn>
                <a:cxn ang="0">
                  <a:pos x="301" y="0"/>
                </a:cxn>
                <a:cxn ang="0">
                  <a:pos x="298" y="1"/>
                </a:cxn>
                <a:cxn ang="0">
                  <a:pos x="298" y="1"/>
                </a:cxn>
              </a:cxnLst>
              <a:rect l="0" t="0" r="r" b="b"/>
              <a:pathLst>
                <a:path w="309" h="382">
                  <a:moveTo>
                    <a:pt x="298" y="1"/>
                  </a:moveTo>
                  <a:lnTo>
                    <a:pt x="298" y="1"/>
                  </a:lnTo>
                  <a:lnTo>
                    <a:pt x="280" y="22"/>
                  </a:lnTo>
                  <a:lnTo>
                    <a:pt x="263" y="43"/>
                  </a:lnTo>
                  <a:lnTo>
                    <a:pt x="228" y="86"/>
                  </a:lnTo>
                  <a:lnTo>
                    <a:pt x="228" y="86"/>
                  </a:lnTo>
                  <a:lnTo>
                    <a:pt x="190" y="132"/>
                  </a:lnTo>
                  <a:lnTo>
                    <a:pt x="173" y="154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35" y="205"/>
                  </a:lnTo>
                  <a:lnTo>
                    <a:pt x="114" y="23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3" y="302"/>
                  </a:lnTo>
                  <a:lnTo>
                    <a:pt x="36" y="327"/>
                  </a:lnTo>
                  <a:lnTo>
                    <a:pt x="20" y="351"/>
                  </a:lnTo>
                  <a:lnTo>
                    <a:pt x="11" y="361"/>
                  </a:lnTo>
                  <a:lnTo>
                    <a:pt x="2" y="373"/>
                  </a:lnTo>
                  <a:lnTo>
                    <a:pt x="2" y="373"/>
                  </a:lnTo>
                  <a:lnTo>
                    <a:pt x="0" y="375"/>
                  </a:lnTo>
                  <a:lnTo>
                    <a:pt x="0" y="377"/>
                  </a:lnTo>
                  <a:lnTo>
                    <a:pt x="3" y="381"/>
                  </a:lnTo>
                  <a:lnTo>
                    <a:pt x="5" y="382"/>
                  </a:lnTo>
                  <a:lnTo>
                    <a:pt x="8" y="382"/>
                  </a:lnTo>
                  <a:lnTo>
                    <a:pt x="9" y="381"/>
                  </a:lnTo>
                  <a:lnTo>
                    <a:pt x="9" y="381"/>
                  </a:lnTo>
                  <a:lnTo>
                    <a:pt x="26" y="360"/>
                  </a:lnTo>
                  <a:lnTo>
                    <a:pt x="41" y="339"/>
                  </a:lnTo>
                  <a:lnTo>
                    <a:pt x="55" y="317"/>
                  </a:lnTo>
                  <a:lnTo>
                    <a:pt x="71" y="296"/>
                  </a:lnTo>
                  <a:lnTo>
                    <a:pt x="71" y="296"/>
                  </a:lnTo>
                  <a:lnTo>
                    <a:pt x="91" y="272"/>
                  </a:lnTo>
                  <a:lnTo>
                    <a:pt x="111" y="250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61" y="194"/>
                  </a:lnTo>
                  <a:lnTo>
                    <a:pt x="169" y="182"/>
                  </a:lnTo>
                  <a:lnTo>
                    <a:pt x="183" y="158"/>
                  </a:lnTo>
                  <a:lnTo>
                    <a:pt x="183" y="158"/>
                  </a:lnTo>
                  <a:lnTo>
                    <a:pt x="206" y="130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67" y="55"/>
                  </a:lnTo>
                  <a:lnTo>
                    <a:pt x="287" y="32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8" y="8"/>
                  </a:lnTo>
                  <a:lnTo>
                    <a:pt x="309" y="5"/>
                  </a:lnTo>
                  <a:lnTo>
                    <a:pt x="306" y="1"/>
                  </a:lnTo>
                  <a:lnTo>
                    <a:pt x="302" y="0"/>
                  </a:lnTo>
                  <a:lnTo>
                    <a:pt x="301" y="0"/>
                  </a:lnTo>
                  <a:lnTo>
                    <a:pt x="298" y="1"/>
                  </a:lnTo>
                  <a:lnTo>
                    <a:pt x="298" y="1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897">
              <a:extLst>
                <a:ext uri="{FF2B5EF4-FFF2-40B4-BE49-F238E27FC236}">
                  <a16:creationId xmlns:a16="http://schemas.microsoft.com/office/drawing/2014/main" id="{6094DA05-A0F2-4744-AB7C-BB66C10F3D27}"/>
                </a:ext>
              </a:extLst>
            </p:cNvPr>
            <p:cNvSpPr/>
            <p:nvPr/>
          </p:nvSpPr>
          <p:spPr bwMode="auto">
            <a:xfrm>
              <a:off x="3629026" y="3665538"/>
              <a:ext cx="88900" cy="111125"/>
            </a:xfrm>
            <a:custGeom>
              <a:avLst/>
              <a:gdLst/>
              <a:ahLst/>
              <a:cxnLst>
                <a:cxn ang="0">
                  <a:pos x="222" y="5"/>
                </a:cxn>
                <a:cxn ang="0">
                  <a:pos x="220" y="1"/>
                </a:cxn>
                <a:cxn ang="0">
                  <a:pos x="216" y="1"/>
                </a:cxn>
                <a:cxn ang="0">
                  <a:pos x="212" y="5"/>
                </a:cxn>
                <a:cxn ang="0">
                  <a:pos x="212" y="8"/>
                </a:cxn>
                <a:cxn ang="0">
                  <a:pos x="210" y="13"/>
                </a:cxn>
                <a:cxn ang="0">
                  <a:pos x="201" y="28"/>
                </a:cxn>
                <a:cxn ang="0">
                  <a:pos x="180" y="50"/>
                </a:cxn>
                <a:cxn ang="0">
                  <a:pos x="170" y="60"/>
                </a:cxn>
                <a:cxn ang="0">
                  <a:pos x="124" y="123"/>
                </a:cxn>
                <a:cxn ang="0">
                  <a:pos x="107" y="144"/>
                </a:cxn>
                <a:cxn ang="0">
                  <a:pos x="51" y="207"/>
                </a:cxn>
                <a:cxn ang="0">
                  <a:pos x="39" y="219"/>
                </a:cxn>
                <a:cxn ang="0">
                  <a:pos x="29" y="232"/>
                </a:cxn>
                <a:cxn ang="0">
                  <a:pos x="23" y="242"/>
                </a:cxn>
                <a:cxn ang="0">
                  <a:pos x="12" y="262"/>
                </a:cxn>
                <a:cxn ang="0">
                  <a:pos x="2" y="270"/>
                </a:cxn>
                <a:cxn ang="0">
                  <a:pos x="0" y="273"/>
                </a:cxn>
                <a:cxn ang="0">
                  <a:pos x="2" y="280"/>
                </a:cxn>
                <a:cxn ang="0">
                  <a:pos x="6" y="280"/>
                </a:cxn>
                <a:cxn ang="0">
                  <a:pos x="8" y="280"/>
                </a:cxn>
                <a:cxn ang="0">
                  <a:pos x="21" y="267"/>
                </a:cxn>
                <a:cxn ang="0">
                  <a:pos x="40" y="237"/>
                </a:cxn>
                <a:cxn ang="0">
                  <a:pos x="51" y="222"/>
                </a:cxn>
                <a:cxn ang="0">
                  <a:pos x="129" y="136"/>
                </a:cxn>
                <a:cxn ang="0">
                  <a:pos x="138" y="124"/>
                </a:cxn>
                <a:cxn ang="0">
                  <a:pos x="162" y="90"/>
                </a:cxn>
                <a:cxn ang="0">
                  <a:pos x="187" y="56"/>
                </a:cxn>
                <a:cxn ang="0">
                  <a:pos x="197" y="46"/>
                </a:cxn>
                <a:cxn ang="0">
                  <a:pos x="216" y="28"/>
                </a:cxn>
                <a:cxn ang="0">
                  <a:pos x="221" y="17"/>
                </a:cxn>
                <a:cxn ang="0">
                  <a:pos x="222" y="5"/>
                </a:cxn>
              </a:cxnLst>
              <a:rect l="0" t="0" r="r" b="b"/>
              <a:pathLst>
                <a:path w="222" h="280">
                  <a:moveTo>
                    <a:pt x="222" y="5"/>
                  </a:moveTo>
                  <a:lnTo>
                    <a:pt x="222" y="5"/>
                  </a:lnTo>
                  <a:lnTo>
                    <a:pt x="221" y="3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6" y="1"/>
                  </a:lnTo>
                  <a:lnTo>
                    <a:pt x="212" y="3"/>
                  </a:lnTo>
                  <a:lnTo>
                    <a:pt x="212" y="5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2" y="11"/>
                  </a:lnTo>
                  <a:lnTo>
                    <a:pt x="210" y="13"/>
                  </a:lnTo>
                  <a:lnTo>
                    <a:pt x="206" y="20"/>
                  </a:lnTo>
                  <a:lnTo>
                    <a:pt x="201" y="28"/>
                  </a:lnTo>
                  <a:lnTo>
                    <a:pt x="195" y="35"/>
                  </a:lnTo>
                  <a:lnTo>
                    <a:pt x="180" y="50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40" y="102"/>
                  </a:lnTo>
                  <a:lnTo>
                    <a:pt x="124" y="123"/>
                  </a:lnTo>
                  <a:lnTo>
                    <a:pt x="107" y="144"/>
                  </a:lnTo>
                  <a:lnTo>
                    <a:pt x="107" y="144"/>
                  </a:lnTo>
                  <a:lnTo>
                    <a:pt x="80" y="175"/>
                  </a:lnTo>
                  <a:lnTo>
                    <a:pt x="51" y="207"/>
                  </a:lnTo>
                  <a:lnTo>
                    <a:pt x="51" y="207"/>
                  </a:lnTo>
                  <a:lnTo>
                    <a:pt x="39" y="219"/>
                  </a:lnTo>
                  <a:lnTo>
                    <a:pt x="34" y="225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3" y="242"/>
                  </a:lnTo>
                  <a:lnTo>
                    <a:pt x="18" y="253"/>
                  </a:lnTo>
                  <a:lnTo>
                    <a:pt x="12" y="262"/>
                  </a:lnTo>
                  <a:lnTo>
                    <a:pt x="2" y="270"/>
                  </a:lnTo>
                  <a:lnTo>
                    <a:pt x="2" y="270"/>
                  </a:lnTo>
                  <a:lnTo>
                    <a:pt x="1" y="271"/>
                  </a:lnTo>
                  <a:lnTo>
                    <a:pt x="0" y="273"/>
                  </a:lnTo>
                  <a:lnTo>
                    <a:pt x="1" y="277"/>
                  </a:lnTo>
                  <a:lnTo>
                    <a:pt x="2" y="280"/>
                  </a:lnTo>
                  <a:lnTo>
                    <a:pt x="4" y="280"/>
                  </a:lnTo>
                  <a:lnTo>
                    <a:pt x="6" y="280"/>
                  </a:lnTo>
                  <a:lnTo>
                    <a:pt x="8" y="280"/>
                  </a:lnTo>
                  <a:lnTo>
                    <a:pt x="8" y="280"/>
                  </a:lnTo>
                  <a:lnTo>
                    <a:pt x="16" y="273"/>
                  </a:lnTo>
                  <a:lnTo>
                    <a:pt x="21" y="267"/>
                  </a:lnTo>
                  <a:lnTo>
                    <a:pt x="31" y="253"/>
                  </a:lnTo>
                  <a:lnTo>
                    <a:pt x="40" y="237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90" y="179"/>
                  </a:lnTo>
                  <a:lnTo>
                    <a:pt x="129" y="136"/>
                  </a:lnTo>
                  <a:lnTo>
                    <a:pt x="129" y="136"/>
                  </a:lnTo>
                  <a:lnTo>
                    <a:pt x="138" y="124"/>
                  </a:lnTo>
                  <a:lnTo>
                    <a:pt x="146" y="114"/>
                  </a:lnTo>
                  <a:lnTo>
                    <a:pt x="162" y="90"/>
                  </a:lnTo>
                  <a:lnTo>
                    <a:pt x="178" y="67"/>
                  </a:lnTo>
                  <a:lnTo>
                    <a:pt x="187" y="56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206" y="37"/>
                  </a:lnTo>
                  <a:lnTo>
                    <a:pt x="216" y="28"/>
                  </a:lnTo>
                  <a:lnTo>
                    <a:pt x="218" y="22"/>
                  </a:lnTo>
                  <a:lnTo>
                    <a:pt x="221" y="17"/>
                  </a:lnTo>
                  <a:lnTo>
                    <a:pt x="222" y="12"/>
                  </a:lnTo>
                  <a:lnTo>
                    <a:pt x="222" y="5"/>
                  </a:lnTo>
                  <a:lnTo>
                    <a:pt x="222" y="5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Freeform 898">
              <a:extLst>
                <a:ext uri="{FF2B5EF4-FFF2-40B4-BE49-F238E27FC236}">
                  <a16:creationId xmlns:a16="http://schemas.microsoft.com/office/drawing/2014/main" id="{C15115A0-42E9-D74E-8DC4-55C449969E9D}"/>
                </a:ext>
              </a:extLst>
            </p:cNvPr>
            <p:cNvSpPr/>
            <p:nvPr/>
          </p:nvSpPr>
          <p:spPr bwMode="auto">
            <a:xfrm>
              <a:off x="3668713" y="3692526"/>
              <a:ext cx="60325" cy="80963"/>
            </a:xfrm>
            <a:custGeom>
              <a:avLst/>
              <a:gdLst/>
              <a:ahLst/>
              <a:cxnLst>
                <a:cxn ang="0">
                  <a:pos x="142" y="4"/>
                </a:cxn>
                <a:cxn ang="0">
                  <a:pos x="142" y="4"/>
                </a:cxn>
                <a:cxn ang="0">
                  <a:pos x="141" y="8"/>
                </a:cxn>
                <a:cxn ang="0">
                  <a:pos x="138" y="14"/>
                </a:cxn>
                <a:cxn ang="0">
                  <a:pos x="130" y="24"/>
                </a:cxn>
                <a:cxn ang="0">
                  <a:pos x="121" y="34"/>
                </a:cxn>
                <a:cxn ang="0">
                  <a:pos x="115" y="42"/>
                </a:cxn>
                <a:cxn ang="0">
                  <a:pos x="115" y="42"/>
                </a:cxn>
                <a:cxn ang="0">
                  <a:pos x="95" y="70"/>
                </a:cxn>
                <a:cxn ang="0">
                  <a:pos x="77" y="97"/>
                </a:cxn>
                <a:cxn ang="0">
                  <a:pos x="77" y="97"/>
                </a:cxn>
                <a:cxn ang="0">
                  <a:pos x="68" y="110"/>
                </a:cxn>
                <a:cxn ang="0">
                  <a:pos x="58" y="122"/>
                </a:cxn>
                <a:cxn ang="0">
                  <a:pos x="38" y="147"/>
                </a:cxn>
                <a:cxn ang="0">
                  <a:pos x="18" y="170"/>
                </a:cxn>
                <a:cxn ang="0">
                  <a:pos x="9" y="184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0" y="202"/>
                </a:cxn>
                <a:cxn ang="0">
                  <a:pos x="2" y="204"/>
                </a:cxn>
                <a:cxn ang="0">
                  <a:pos x="6" y="206"/>
                </a:cxn>
                <a:cxn ang="0">
                  <a:pos x="9" y="204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19" y="189"/>
                </a:cxn>
                <a:cxn ang="0">
                  <a:pos x="30" y="177"/>
                </a:cxn>
                <a:cxn ang="0">
                  <a:pos x="51" y="152"/>
                </a:cxn>
                <a:cxn ang="0">
                  <a:pos x="51" y="152"/>
                </a:cxn>
                <a:cxn ang="0">
                  <a:pos x="69" y="129"/>
                </a:cxn>
                <a:cxn ang="0">
                  <a:pos x="87" y="102"/>
                </a:cxn>
                <a:cxn ang="0">
                  <a:pos x="87" y="102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33" y="38"/>
                </a:cxn>
                <a:cxn ang="0">
                  <a:pos x="141" y="29"/>
                </a:cxn>
                <a:cxn ang="0">
                  <a:pos x="149" y="19"/>
                </a:cxn>
                <a:cxn ang="0">
                  <a:pos x="151" y="14"/>
                </a:cxn>
                <a:cxn ang="0">
                  <a:pos x="154" y="7"/>
                </a:cxn>
                <a:cxn ang="0">
                  <a:pos x="154" y="7"/>
                </a:cxn>
                <a:cxn ang="0">
                  <a:pos x="154" y="4"/>
                </a:cxn>
                <a:cxn ang="0">
                  <a:pos x="153" y="3"/>
                </a:cxn>
                <a:cxn ang="0">
                  <a:pos x="149" y="0"/>
                </a:cxn>
                <a:cxn ang="0">
                  <a:pos x="145" y="0"/>
                </a:cxn>
                <a:cxn ang="0">
                  <a:pos x="144" y="2"/>
                </a:cxn>
                <a:cxn ang="0">
                  <a:pos x="142" y="4"/>
                </a:cxn>
                <a:cxn ang="0">
                  <a:pos x="142" y="4"/>
                </a:cxn>
              </a:cxnLst>
              <a:rect l="0" t="0" r="r" b="b"/>
              <a:pathLst>
                <a:path w="154" h="206">
                  <a:moveTo>
                    <a:pt x="142" y="4"/>
                  </a:moveTo>
                  <a:lnTo>
                    <a:pt x="142" y="4"/>
                  </a:lnTo>
                  <a:lnTo>
                    <a:pt x="141" y="8"/>
                  </a:lnTo>
                  <a:lnTo>
                    <a:pt x="138" y="14"/>
                  </a:lnTo>
                  <a:lnTo>
                    <a:pt x="130" y="24"/>
                  </a:lnTo>
                  <a:lnTo>
                    <a:pt x="121" y="3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5" y="7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68" y="110"/>
                  </a:lnTo>
                  <a:lnTo>
                    <a:pt x="58" y="122"/>
                  </a:lnTo>
                  <a:lnTo>
                    <a:pt x="38" y="147"/>
                  </a:lnTo>
                  <a:lnTo>
                    <a:pt x="18" y="170"/>
                  </a:lnTo>
                  <a:lnTo>
                    <a:pt x="9" y="184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0" y="202"/>
                  </a:lnTo>
                  <a:lnTo>
                    <a:pt x="2" y="204"/>
                  </a:lnTo>
                  <a:lnTo>
                    <a:pt x="6" y="206"/>
                  </a:lnTo>
                  <a:lnTo>
                    <a:pt x="9" y="204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9" y="189"/>
                  </a:lnTo>
                  <a:lnTo>
                    <a:pt x="30" y="177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69" y="129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33" y="38"/>
                  </a:lnTo>
                  <a:lnTo>
                    <a:pt x="141" y="29"/>
                  </a:lnTo>
                  <a:lnTo>
                    <a:pt x="149" y="19"/>
                  </a:lnTo>
                  <a:lnTo>
                    <a:pt x="151" y="14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4"/>
                  </a:lnTo>
                  <a:lnTo>
                    <a:pt x="153" y="3"/>
                  </a:lnTo>
                  <a:lnTo>
                    <a:pt x="149" y="0"/>
                  </a:lnTo>
                  <a:lnTo>
                    <a:pt x="145" y="0"/>
                  </a:lnTo>
                  <a:lnTo>
                    <a:pt x="144" y="2"/>
                  </a:lnTo>
                  <a:lnTo>
                    <a:pt x="142" y="4"/>
                  </a:lnTo>
                  <a:lnTo>
                    <a:pt x="142" y="4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Freeform 899">
              <a:extLst>
                <a:ext uri="{FF2B5EF4-FFF2-40B4-BE49-F238E27FC236}">
                  <a16:creationId xmlns:a16="http://schemas.microsoft.com/office/drawing/2014/main" id="{7305707A-4C40-BE4A-981D-4953EA354555}"/>
                </a:ext>
              </a:extLst>
            </p:cNvPr>
            <p:cNvSpPr/>
            <p:nvPr/>
          </p:nvSpPr>
          <p:spPr bwMode="auto">
            <a:xfrm>
              <a:off x="3697288" y="3721101"/>
              <a:ext cx="41275" cy="50800"/>
            </a:xfrm>
            <a:custGeom>
              <a:avLst/>
              <a:gdLst/>
              <a:ahLst/>
              <a:cxnLst>
                <a:cxn ang="0">
                  <a:pos x="93" y="2"/>
                </a:cxn>
                <a:cxn ang="0">
                  <a:pos x="93" y="2"/>
                </a:cxn>
                <a:cxn ang="0">
                  <a:pos x="80" y="15"/>
                </a:cxn>
                <a:cxn ang="0">
                  <a:pos x="68" y="30"/>
                </a:cxn>
                <a:cxn ang="0">
                  <a:pos x="46" y="59"/>
                </a:cxn>
                <a:cxn ang="0">
                  <a:pos x="24" y="87"/>
                </a:cxn>
                <a:cxn ang="0">
                  <a:pos x="1" y="116"/>
                </a:cxn>
                <a:cxn ang="0">
                  <a:pos x="1" y="116"/>
                </a:cxn>
                <a:cxn ang="0">
                  <a:pos x="0" y="119"/>
                </a:cxn>
                <a:cxn ang="0">
                  <a:pos x="0" y="120"/>
                </a:cxn>
                <a:cxn ang="0">
                  <a:pos x="1" y="124"/>
                </a:cxn>
                <a:cxn ang="0">
                  <a:pos x="4" y="125"/>
                </a:cxn>
                <a:cxn ang="0">
                  <a:pos x="5" y="127"/>
                </a:cxn>
                <a:cxn ang="0">
                  <a:pos x="8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32" y="95"/>
                </a:cxn>
                <a:cxn ang="0">
                  <a:pos x="54" y="66"/>
                </a:cxn>
                <a:cxn ang="0">
                  <a:pos x="76" y="38"/>
                </a:cxn>
                <a:cxn ang="0">
                  <a:pos x="89" y="23"/>
                </a:cxn>
                <a:cxn ang="0">
                  <a:pos x="101" y="10"/>
                </a:cxn>
                <a:cxn ang="0">
                  <a:pos x="101" y="10"/>
                </a:cxn>
                <a:cxn ang="0">
                  <a:pos x="102" y="8"/>
                </a:cxn>
                <a:cxn ang="0">
                  <a:pos x="102" y="6"/>
                </a:cxn>
                <a:cxn ang="0">
                  <a:pos x="101" y="2"/>
                </a:cxn>
                <a:cxn ang="0">
                  <a:pos x="97" y="0"/>
                </a:cxn>
                <a:cxn ang="0">
                  <a:pos x="94" y="1"/>
                </a:cxn>
                <a:cxn ang="0">
                  <a:pos x="93" y="2"/>
                </a:cxn>
                <a:cxn ang="0">
                  <a:pos x="93" y="2"/>
                </a:cxn>
              </a:cxnLst>
              <a:rect l="0" t="0" r="r" b="b"/>
              <a:pathLst>
                <a:path w="102" h="127">
                  <a:moveTo>
                    <a:pt x="93" y="2"/>
                  </a:moveTo>
                  <a:lnTo>
                    <a:pt x="93" y="2"/>
                  </a:lnTo>
                  <a:lnTo>
                    <a:pt x="80" y="15"/>
                  </a:lnTo>
                  <a:lnTo>
                    <a:pt x="68" y="30"/>
                  </a:lnTo>
                  <a:lnTo>
                    <a:pt x="46" y="59"/>
                  </a:lnTo>
                  <a:lnTo>
                    <a:pt x="24" y="87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0" y="119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4" y="125"/>
                  </a:lnTo>
                  <a:lnTo>
                    <a:pt x="5" y="127"/>
                  </a:lnTo>
                  <a:lnTo>
                    <a:pt x="8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32" y="95"/>
                  </a:lnTo>
                  <a:lnTo>
                    <a:pt x="54" y="66"/>
                  </a:lnTo>
                  <a:lnTo>
                    <a:pt x="76" y="38"/>
                  </a:lnTo>
                  <a:lnTo>
                    <a:pt x="89" y="23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1" y="2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3" y="2"/>
                  </a:lnTo>
                  <a:lnTo>
                    <a:pt x="93" y="2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Freeform 900">
              <a:extLst>
                <a:ext uri="{FF2B5EF4-FFF2-40B4-BE49-F238E27FC236}">
                  <a16:creationId xmlns:a16="http://schemas.microsoft.com/office/drawing/2014/main" id="{DE306C70-20CF-1343-B347-C7D1251EB104}"/>
                </a:ext>
              </a:extLst>
            </p:cNvPr>
            <p:cNvSpPr/>
            <p:nvPr/>
          </p:nvSpPr>
          <p:spPr bwMode="auto">
            <a:xfrm>
              <a:off x="3511551" y="3597276"/>
              <a:ext cx="38100" cy="52388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68" y="35"/>
                </a:cxn>
                <a:cxn ang="0">
                  <a:pos x="48" y="65"/>
                </a:cxn>
                <a:cxn ang="0">
                  <a:pos x="26" y="95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4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5" y="132"/>
                </a:cxn>
                <a:cxn ang="0">
                  <a:pos x="8" y="132"/>
                </a:cxn>
                <a:cxn ang="0">
                  <a:pos x="9" y="131"/>
                </a:cxn>
                <a:cxn ang="0">
                  <a:pos x="9" y="131"/>
                </a:cxn>
                <a:cxn ang="0">
                  <a:pos x="35" y="102"/>
                </a:cxn>
                <a:cxn ang="0">
                  <a:pos x="57" y="73"/>
                </a:cxn>
                <a:cxn ang="0">
                  <a:pos x="78" y="42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97" y="6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0" y="0"/>
                </a:cxn>
                <a:cxn ang="0">
                  <a:pos x="88" y="1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7" h="132">
                  <a:moveTo>
                    <a:pt x="86" y="4"/>
                  </a:moveTo>
                  <a:lnTo>
                    <a:pt x="86" y="4"/>
                  </a:lnTo>
                  <a:lnTo>
                    <a:pt x="68" y="35"/>
                  </a:lnTo>
                  <a:lnTo>
                    <a:pt x="48" y="65"/>
                  </a:lnTo>
                  <a:lnTo>
                    <a:pt x="26" y="95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35" y="102"/>
                  </a:lnTo>
                  <a:lnTo>
                    <a:pt x="57" y="73"/>
                  </a:lnTo>
                  <a:lnTo>
                    <a:pt x="78" y="42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7" y="6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8" y="1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Freeform 901">
              <a:extLst>
                <a:ext uri="{FF2B5EF4-FFF2-40B4-BE49-F238E27FC236}">
                  <a16:creationId xmlns:a16="http://schemas.microsoft.com/office/drawing/2014/main" id="{D8869923-0CCC-654E-BBBF-AD714D1D9A1E}"/>
                </a:ext>
              </a:extLst>
            </p:cNvPr>
            <p:cNvSpPr/>
            <p:nvPr/>
          </p:nvSpPr>
          <p:spPr bwMode="auto">
            <a:xfrm>
              <a:off x="3522663" y="3532188"/>
              <a:ext cx="114300" cy="157163"/>
            </a:xfrm>
            <a:custGeom>
              <a:avLst/>
              <a:gdLst/>
              <a:ahLst/>
              <a:cxnLst>
                <a:cxn ang="0">
                  <a:pos x="273" y="4"/>
                </a:cxn>
                <a:cxn ang="0">
                  <a:pos x="267" y="18"/>
                </a:cxn>
                <a:cxn ang="0">
                  <a:pos x="233" y="55"/>
                </a:cxn>
                <a:cxn ang="0">
                  <a:pos x="223" y="65"/>
                </a:cxn>
                <a:cxn ang="0">
                  <a:pos x="200" y="98"/>
                </a:cxn>
                <a:cxn ang="0">
                  <a:pos x="163" y="157"/>
                </a:cxn>
                <a:cxn ang="0">
                  <a:pos x="127" y="216"/>
                </a:cxn>
                <a:cxn ang="0">
                  <a:pos x="89" y="264"/>
                </a:cxn>
                <a:cxn ang="0">
                  <a:pos x="62" y="300"/>
                </a:cxn>
                <a:cxn ang="0">
                  <a:pos x="53" y="313"/>
                </a:cxn>
                <a:cxn ang="0">
                  <a:pos x="25" y="358"/>
                </a:cxn>
                <a:cxn ang="0">
                  <a:pos x="14" y="375"/>
                </a:cxn>
                <a:cxn ang="0">
                  <a:pos x="6" y="387"/>
                </a:cxn>
                <a:cxn ang="0">
                  <a:pos x="5" y="388"/>
                </a:cxn>
                <a:cxn ang="0">
                  <a:pos x="1" y="390"/>
                </a:cxn>
                <a:cxn ang="0">
                  <a:pos x="1" y="398"/>
                </a:cxn>
                <a:cxn ang="0">
                  <a:pos x="5" y="399"/>
                </a:cxn>
                <a:cxn ang="0">
                  <a:pos x="11" y="398"/>
                </a:cxn>
                <a:cxn ang="0">
                  <a:pos x="22" y="387"/>
                </a:cxn>
                <a:cxn ang="0">
                  <a:pos x="35" y="364"/>
                </a:cxn>
                <a:cxn ang="0">
                  <a:pos x="43" y="352"/>
                </a:cxn>
                <a:cxn ang="0">
                  <a:pos x="52" y="340"/>
                </a:cxn>
                <a:cxn ang="0">
                  <a:pos x="73" y="302"/>
                </a:cxn>
                <a:cxn ang="0">
                  <a:pos x="79" y="293"/>
                </a:cxn>
                <a:cxn ang="0">
                  <a:pos x="95" y="277"/>
                </a:cxn>
                <a:cxn ang="0">
                  <a:pos x="103" y="269"/>
                </a:cxn>
                <a:cxn ang="0">
                  <a:pos x="119" y="246"/>
                </a:cxn>
                <a:cxn ang="0">
                  <a:pos x="141" y="213"/>
                </a:cxn>
                <a:cxn ang="0">
                  <a:pos x="204" y="114"/>
                </a:cxn>
                <a:cxn ang="0">
                  <a:pos x="215" y="96"/>
                </a:cxn>
                <a:cxn ang="0">
                  <a:pos x="255" y="48"/>
                </a:cxn>
                <a:cxn ang="0">
                  <a:pos x="272" y="29"/>
                </a:cxn>
                <a:cxn ang="0">
                  <a:pos x="282" y="13"/>
                </a:cxn>
                <a:cxn ang="0">
                  <a:pos x="285" y="7"/>
                </a:cxn>
                <a:cxn ang="0">
                  <a:pos x="284" y="3"/>
                </a:cxn>
                <a:cxn ang="0">
                  <a:pos x="277" y="0"/>
                </a:cxn>
                <a:cxn ang="0">
                  <a:pos x="273" y="4"/>
                </a:cxn>
              </a:cxnLst>
              <a:rect l="0" t="0" r="r" b="b"/>
              <a:pathLst>
                <a:path w="285" h="399">
                  <a:moveTo>
                    <a:pt x="273" y="4"/>
                  </a:moveTo>
                  <a:lnTo>
                    <a:pt x="273" y="4"/>
                  </a:lnTo>
                  <a:lnTo>
                    <a:pt x="270" y="11"/>
                  </a:lnTo>
                  <a:lnTo>
                    <a:pt x="267" y="18"/>
                  </a:lnTo>
                  <a:lnTo>
                    <a:pt x="256" y="31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23" y="65"/>
                  </a:lnTo>
                  <a:lnTo>
                    <a:pt x="215" y="76"/>
                  </a:lnTo>
                  <a:lnTo>
                    <a:pt x="200" y="98"/>
                  </a:lnTo>
                  <a:lnTo>
                    <a:pt x="200" y="98"/>
                  </a:lnTo>
                  <a:lnTo>
                    <a:pt x="163" y="157"/>
                  </a:lnTo>
                  <a:lnTo>
                    <a:pt x="127" y="216"/>
                  </a:lnTo>
                  <a:lnTo>
                    <a:pt x="127" y="216"/>
                  </a:lnTo>
                  <a:lnTo>
                    <a:pt x="108" y="241"/>
                  </a:lnTo>
                  <a:lnTo>
                    <a:pt x="89" y="264"/>
                  </a:lnTo>
                  <a:lnTo>
                    <a:pt x="70" y="288"/>
                  </a:lnTo>
                  <a:lnTo>
                    <a:pt x="62" y="300"/>
                  </a:lnTo>
                  <a:lnTo>
                    <a:pt x="53" y="313"/>
                  </a:lnTo>
                  <a:lnTo>
                    <a:pt x="53" y="313"/>
                  </a:lnTo>
                  <a:lnTo>
                    <a:pt x="40" y="336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14" y="375"/>
                  </a:lnTo>
                  <a:lnTo>
                    <a:pt x="9" y="385"/>
                  </a:lnTo>
                  <a:lnTo>
                    <a:pt x="6" y="387"/>
                  </a:lnTo>
                  <a:lnTo>
                    <a:pt x="5" y="388"/>
                  </a:lnTo>
                  <a:lnTo>
                    <a:pt x="5" y="388"/>
                  </a:lnTo>
                  <a:lnTo>
                    <a:pt x="2" y="388"/>
                  </a:lnTo>
                  <a:lnTo>
                    <a:pt x="1" y="390"/>
                  </a:lnTo>
                  <a:lnTo>
                    <a:pt x="0" y="394"/>
                  </a:lnTo>
                  <a:lnTo>
                    <a:pt x="1" y="398"/>
                  </a:lnTo>
                  <a:lnTo>
                    <a:pt x="2" y="399"/>
                  </a:lnTo>
                  <a:lnTo>
                    <a:pt x="5" y="399"/>
                  </a:lnTo>
                  <a:lnTo>
                    <a:pt x="5" y="399"/>
                  </a:lnTo>
                  <a:lnTo>
                    <a:pt x="11" y="398"/>
                  </a:lnTo>
                  <a:lnTo>
                    <a:pt x="17" y="394"/>
                  </a:lnTo>
                  <a:lnTo>
                    <a:pt x="22" y="387"/>
                  </a:lnTo>
                  <a:lnTo>
                    <a:pt x="27" y="379"/>
                  </a:lnTo>
                  <a:lnTo>
                    <a:pt x="35" y="364"/>
                  </a:lnTo>
                  <a:lnTo>
                    <a:pt x="39" y="357"/>
                  </a:lnTo>
                  <a:lnTo>
                    <a:pt x="43" y="352"/>
                  </a:lnTo>
                  <a:lnTo>
                    <a:pt x="43" y="352"/>
                  </a:lnTo>
                  <a:lnTo>
                    <a:pt x="52" y="340"/>
                  </a:lnTo>
                  <a:lnTo>
                    <a:pt x="60" y="327"/>
                  </a:lnTo>
                  <a:lnTo>
                    <a:pt x="73" y="302"/>
                  </a:lnTo>
                  <a:lnTo>
                    <a:pt x="73" y="302"/>
                  </a:lnTo>
                  <a:lnTo>
                    <a:pt x="79" y="293"/>
                  </a:lnTo>
                  <a:lnTo>
                    <a:pt x="87" y="285"/>
                  </a:lnTo>
                  <a:lnTo>
                    <a:pt x="95" y="277"/>
                  </a:lnTo>
                  <a:lnTo>
                    <a:pt x="103" y="269"/>
                  </a:lnTo>
                  <a:lnTo>
                    <a:pt x="103" y="269"/>
                  </a:lnTo>
                  <a:lnTo>
                    <a:pt x="111" y="258"/>
                  </a:lnTo>
                  <a:lnTo>
                    <a:pt x="119" y="246"/>
                  </a:lnTo>
                  <a:lnTo>
                    <a:pt x="119" y="246"/>
                  </a:lnTo>
                  <a:lnTo>
                    <a:pt x="141" y="213"/>
                  </a:lnTo>
                  <a:lnTo>
                    <a:pt x="162" y="181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15" y="96"/>
                  </a:lnTo>
                  <a:lnTo>
                    <a:pt x="227" y="80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72" y="29"/>
                  </a:lnTo>
                  <a:lnTo>
                    <a:pt x="280" y="18"/>
                  </a:lnTo>
                  <a:lnTo>
                    <a:pt x="282" y="13"/>
                  </a:lnTo>
                  <a:lnTo>
                    <a:pt x="285" y="7"/>
                  </a:lnTo>
                  <a:lnTo>
                    <a:pt x="285" y="7"/>
                  </a:lnTo>
                  <a:lnTo>
                    <a:pt x="285" y="5"/>
                  </a:lnTo>
                  <a:lnTo>
                    <a:pt x="284" y="3"/>
                  </a:lnTo>
                  <a:lnTo>
                    <a:pt x="281" y="0"/>
                  </a:lnTo>
                  <a:lnTo>
                    <a:pt x="277" y="0"/>
                  </a:lnTo>
                  <a:lnTo>
                    <a:pt x="274" y="1"/>
                  </a:lnTo>
                  <a:lnTo>
                    <a:pt x="273" y="4"/>
                  </a:lnTo>
                  <a:lnTo>
                    <a:pt x="273" y="4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Freeform 902">
              <a:extLst>
                <a:ext uri="{FF2B5EF4-FFF2-40B4-BE49-F238E27FC236}">
                  <a16:creationId xmlns:a16="http://schemas.microsoft.com/office/drawing/2014/main" id="{F067C086-AB62-9840-92D2-53225FBC3B12}"/>
                </a:ext>
              </a:extLst>
            </p:cNvPr>
            <p:cNvSpPr/>
            <p:nvPr/>
          </p:nvSpPr>
          <p:spPr bwMode="auto">
            <a:xfrm>
              <a:off x="3600451" y="3543301"/>
              <a:ext cx="68263" cy="95250"/>
            </a:xfrm>
            <a:custGeom>
              <a:avLst/>
              <a:gdLst/>
              <a:ahLst/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2" y="12"/>
                </a:cxn>
                <a:cxn ang="0">
                  <a:pos x="144" y="23"/>
                </a:cxn>
                <a:cxn ang="0">
                  <a:pos x="128" y="46"/>
                </a:cxn>
                <a:cxn ang="0">
                  <a:pos x="114" y="70"/>
                </a:cxn>
                <a:cxn ang="0">
                  <a:pos x="100" y="95"/>
                </a:cxn>
                <a:cxn ang="0">
                  <a:pos x="100" y="95"/>
                </a:cxn>
                <a:cxn ang="0">
                  <a:pos x="92" y="108"/>
                </a:cxn>
                <a:cxn ang="0">
                  <a:pos x="81" y="121"/>
                </a:cxn>
                <a:cxn ang="0">
                  <a:pos x="60" y="148"/>
                </a:cxn>
                <a:cxn ang="0">
                  <a:pos x="60" y="148"/>
                </a:cxn>
                <a:cxn ang="0">
                  <a:pos x="38" y="175"/>
                </a:cxn>
                <a:cxn ang="0">
                  <a:pos x="17" y="203"/>
                </a:cxn>
                <a:cxn ang="0">
                  <a:pos x="17" y="203"/>
                </a:cxn>
                <a:cxn ang="0">
                  <a:pos x="5" y="217"/>
                </a:cxn>
                <a:cxn ang="0">
                  <a:pos x="2" y="227"/>
                </a:cxn>
                <a:cxn ang="0">
                  <a:pos x="0" y="231"/>
                </a:cxn>
                <a:cxn ang="0">
                  <a:pos x="0" y="235"/>
                </a:cxn>
                <a:cxn ang="0">
                  <a:pos x="0" y="235"/>
                </a:cxn>
                <a:cxn ang="0">
                  <a:pos x="2" y="237"/>
                </a:cxn>
                <a:cxn ang="0">
                  <a:pos x="4" y="238"/>
                </a:cxn>
                <a:cxn ang="0">
                  <a:pos x="8" y="239"/>
                </a:cxn>
                <a:cxn ang="0">
                  <a:pos x="9" y="238"/>
                </a:cxn>
                <a:cxn ang="0">
                  <a:pos x="12" y="237"/>
                </a:cxn>
                <a:cxn ang="0">
                  <a:pos x="12" y="234"/>
                </a:cxn>
                <a:cxn ang="0">
                  <a:pos x="12" y="231"/>
                </a:cxn>
                <a:cxn ang="0">
                  <a:pos x="12" y="231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22" y="213"/>
                </a:cxn>
                <a:cxn ang="0">
                  <a:pos x="37" y="195"/>
                </a:cxn>
                <a:cxn ang="0">
                  <a:pos x="37" y="195"/>
                </a:cxn>
                <a:cxn ang="0">
                  <a:pos x="58" y="169"/>
                </a:cxn>
                <a:cxn ang="0">
                  <a:pos x="79" y="144"/>
                </a:cxn>
                <a:cxn ang="0">
                  <a:pos x="79" y="144"/>
                </a:cxn>
                <a:cxn ang="0">
                  <a:pos x="91" y="127"/>
                </a:cxn>
                <a:cxn ang="0">
                  <a:pos x="102" y="110"/>
                </a:cxn>
                <a:cxn ang="0">
                  <a:pos x="123" y="76"/>
                </a:cxn>
                <a:cxn ang="0">
                  <a:pos x="134" y="59"/>
                </a:cxn>
                <a:cxn ang="0">
                  <a:pos x="144" y="40"/>
                </a:cxn>
                <a:cxn ang="0">
                  <a:pos x="157" y="25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2" y="8"/>
                </a:cxn>
                <a:cxn ang="0">
                  <a:pos x="172" y="5"/>
                </a:cxn>
                <a:cxn ang="0">
                  <a:pos x="170" y="1"/>
                </a:cxn>
                <a:cxn ang="0">
                  <a:pos x="166" y="0"/>
                </a:cxn>
                <a:cxn ang="0">
                  <a:pos x="164" y="0"/>
                </a:cxn>
                <a:cxn ang="0">
                  <a:pos x="162" y="1"/>
                </a:cxn>
                <a:cxn ang="0">
                  <a:pos x="162" y="1"/>
                </a:cxn>
              </a:cxnLst>
              <a:rect l="0" t="0" r="r" b="b"/>
              <a:pathLst>
                <a:path w="172" h="239">
                  <a:moveTo>
                    <a:pt x="162" y="1"/>
                  </a:moveTo>
                  <a:lnTo>
                    <a:pt x="162" y="1"/>
                  </a:lnTo>
                  <a:lnTo>
                    <a:pt x="152" y="12"/>
                  </a:lnTo>
                  <a:lnTo>
                    <a:pt x="144" y="23"/>
                  </a:lnTo>
                  <a:lnTo>
                    <a:pt x="128" y="46"/>
                  </a:lnTo>
                  <a:lnTo>
                    <a:pt x="114" y="70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92" y="108"/>
                  </a:lnTo>
                  <a:lnTo>
                    <a:pt x="81" y="121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38" y="175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5" y="217"/>
                  </a:lnTo>
                  <a:lnTo>
                    <a:pt x="2" y="227"/>
                  </a:lnTo>
                  <a:lnTo>
                    <a:pt x="0" y="231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2" y="237"/>
                  </a:lnTo>
                  <a:lnTo>
                    <a:pt x="4" y="238"/>
                  </a:lnTo>
                  <a:lnTo>
                    <a:pt x="8" y="239"/>
                  </a:lnTo>
                  <a:lnTo>
                    <a:pt x="9" y="238"/>
                  </a:lnTo>
                  <a:lnTo>
                    <a:pt x="12" y="237"/>
                  </a:lnTo>
                  <a:lnTo>
                    <a:pt x="12" y="234"/>
                  </a:lnTo>
                  <a:lnTo>
                    <a:pt x="12" y="231"/>
                  </a:lnTo>
                  <a:lnTo>
                    <a:pt x="12" y="231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22" y="213"/>
                  </a:lnTo>
                  <a:lnTo>
                    <a:pt x="37" y="195"/>
                  </a:lnTo>
                  <a:lnTo>
                    <a:pt x="37" y="195"/>
                  </a:lnTo>
                  <a:lnTo>
                    <a:pt x="58" y="169"/>
                  </a:lnTo>
                  <a:lnTo>
                    <a:pt x="79" y="144"/>
                  </a:lnTo>
                  <a:lnTo>
                    <a:pt x="79" y="144"/>
                  </a:lnTo>
                  <a:lnTo>
                    <a:pt x="91" y="127"/>
                  </a:lnTo>
                  <a:lnTo>
                    <a:pt x="102" y="110"/>
                  </a:lnTo>
                  <a:lnTo>
                    <a:pt x="123" y="76"/>
                  </a:lnTo>
                  <a:lnTo>
                    <a:pt x="134" y="59"/>
                  </a:lnTo>
                  <a:lnTo>
                    <a:pt x="144" y="40"/>
                  </a:lnTo>
                  <a:lnTo>
                    <a:pt x="157" y="25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2" y="8"/>
                  </a:lnTo>
                  <a:lnTo>
                    <a:pt x="172" y="5"/>
                  </a:lnTo>
                  <a:lnTo>
                    <a:pt x="170" y="1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Freeform 903">
              <a:extLst>
                <a:ext uri="{FF2B5EF4-FFF2-40B4-BE49-F238E27FC236}">
                  <a16:creationId xmlns:a16="http://schemas.microsoft.com/office/drawing/2014/main" id="{C3BF5D8A-1B58-E843-88EB-02D9528290FE}"/>
                </a:ext>
              </a:extLst>
            </p:cNvPr>
            <p:cNvSpPr/>
            <p:nvPr/>
          </p:nvSpPr>
          <p:spPr bwMode="auto">
            <a:xfrm>
              <a:off x="3633788" y="3560763"/>
              <a:ext cx="53975" cy="80963"/>
            </a:xfrm>
            <a:custGeom>
              <a:avLst/>
              <a:gdLst/>
              <a:ahLst/>
              <a:cxnLst>
                <a:cxn ang="0">
                  <a:pos x="125" y="2"/>
                </a:cxn>
                <a:cxn ang="0">
                  <a:pos x="125" y="2"/>
                </a:cxn>
                <a:cxn ang="0">
                  <a:pos x="119" y="17"/>
                </a:cxn>
                <a:cxn ang="0">
                  <a:pos x="111" y="31"/>
                </a:cxn>
                <a:cxn ang="0">
                  <a:pos x="94" y="58"/>
                </a:cxn>
                <a:cxn ang="0">
                  <a:pos x="57" y="113"/>
                </a:cxn>
                <a:cxn ang="0">
                  <a:pos x="57" y="113"/>
                </a:cxn>
                <a:cxn ang="0">
                  <a:pos x="22" y="164"/>
                </a:cxn>
                <a:cxn ang="0">
                  <a:pos x="22" y="164"/>
                </a:cxn>
                <a:cxn ang="0">
                  <a:pos x="15" y="172"/>
                </a:cxn>
                <a:cxn ang="0">
                  <a:pos x="9" y="180"/>
                </a:cxn>
                <a:cxn ang="0">
                  <a:pos x="4" y="188"/>
                </a:cxn>
                <a:cxn ang="0">
                  <a:pos x="1" y="192"/>
                </a:cxn>
                <a:cxn ang="0">
                  <a:pos x="0" y="197"/>
                </a:cxn>
                <a:cxn ang="0">
                  <a:pos x="0" y="197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4" y="204"/>
                </a:cxn>
                <a:cxn ang="0">
                  <a:pos x="6" y="205"/>
                </a:cxn>
                <a:cxn ang="0">
                  <a:pos x="7" y="204"/>
                </a:cxn>
                <a:cxn ang="0">
                  <a:pos x="9" y="202"/>
                </a:cxn>
                <a:cxn ang="0">
                  <a:pos x="10" y="201"/>
                </a:cxn>
                <a:cxn ang="0">
                  <a:pos x="10" y="201"/>
                </a:cxn>
                <a:cxn ang="0">
                  <a:pos x="11" y="196"/>
                </a:cxn>
                <a:cxn ang="0">
                  <a:pos x="14" y="192"/>
                </a:cxn>
                <a:cxn ang="0">
                  <a:pos x="22" y="180"/>
                </a:cxn>
                <a:cxn ang="0">
                  <a:pos x="31" y="171"/>
                </a:cxn>
                <a:cxn ang="0">
                  <a:pos x="38" y="162"/>
                </a:cxn>
                <a:cxn ang="0">
                  <a:pos x="38" y="162"/>
                </a:cxn>
                <a:cxn ang="0">
                  <a:pos x="56" y="136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07" y="60"/>
                </a:cxn>
                <a:cxn ang="0">
                  <a:pos x="123" y="35"/>
                </a:cxn>
                <a:cxn ang="0">
                  <a:pos x="136" y="7"/>
                </a:cxn>
                <a:cxn ang="0">
                  <a:pos x="136" y="7"/>
                </a:cxn>
                <a:cxn ang="0">
                  <a:pos x="136" y="5"/>
                </a:cxn>
                <a:cxn ang="0">
                  <a:pos x="136" y="4"/>
                </a:cxn>
                <a:cxn ang="0">
                  <a:pos x="133" y="0"/>
                </a:cxn>
                <a:cxn ang="0">
                  <a:pos x="130" y="0"/>
                </a:cxn>
                <a:cxn ang="0">
                  <a:pos x="129" y="0"/>
                </a:cxn>
                <a:cxn ang="0">
                  <a:pos x="126" y="0"/>
                </a:cxn>
                <a:cxn ang="0">
                  <a:pos x="125" y="2"/>
                </a:cxn>
                <a:cxn ang="0">
                  <a:pos x="125" y="2"/>
                </a:cxn>
              </a:cxnLst>
              <a:rect l="0" t="0" r="r" b="b"/>
              <a:pathLst>
                <a:path w="136" h="205">
                  <a:moveTo>
                    <a:pt x="125" y="2"/>
                  </a:moveTo>
                  <a:lnTo>
                    <a:pt x="125" y="2"/>
                  </a:lnTo>
                  <a:lnTo>
                    <a:pt x="119" y="17"/>
                  </a:lnTo>
                  <a:lnTo>
                    <a:pt x="111" y="31"/>
                  </a:lnTo>
                  <a:lnTo>
                    <a:pt x="94" y="58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15" y="172"/>
                  </a:lnTo>
                  <a:lnTo>
                    <a:pt x="9" y="180"/>
                  </a:lnTo>
                  <a:lnTo>
                    <a:pt x="4" y="188"/>
                  </a:lnTo>
                  <a:lnTo>
                    <a:pt x="1" y="192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4" y="204"/>
                  </a:lnTo>
                  <a:lnTo>
                    <a:pt x="6" y="205"/>
                  </a:lnTo>
                  <a:lnTo>
                    <a:pt x="7" y="204"/>
                  </a:lnTo>
                  <a:lnTo>
                    <a:pt x="9" y="202"/>
                  </a:lnTo>
                  <a:lnTo>
                    <a:pt x="10" y="201"/>
                  </a:lnTo>
                  <a:lnTo>
                    <a:pt x="10" y="201"/>
                  </a:lnTo>
                  <a:lnTo>
                    <a:pt x="11" y="196"/>
                  </a:lnTo>
                  <a:lnTo>
                    <a:pt x="14" y="192"/>
                  </a:lnTo>
                  <a:lnTo>
                    <a:pt x="22" y="180"/>
                  </a:lnTo>
                  <a:lnTo>
                    <a:pt x="31" y="17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56" y="136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107" y="60"/>
                  </a:lnTo>
                  <a:lnTo>
                    <a:pt x="123" y="35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6" y="5"/>
                  </a:lnTo>
                  <a:lnTo>
                    <a:pt x="136" y="4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5" y="2"/>
                  </a:lnTo>
                  <a:lnTo>
                    <a:pt x="125" y="2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Freeform 904">
              <a:extLst>
                <a:ext uri="{FF2B5EF4-FFF2-40B4-BE49-F238E27FC236}">
                  <a16:creationId xmlns:a16="http://schemas.microsoft.com/office/drawing/2014/main" id="{38E9C30F-1381-3947-A6D3-717D5D1EC866}"/>
                </a:ext>
              </a:extLst>
            </p:cNvPr>
            <p:cNvSpPr/>
            <p:nvPr/>
          </p:nvSpPr>
          <p:spPr bwMode="auto">
            <a:xfrm>
              <a:off x="3668713" y="3586163"/>
              <a:ext cx="38100" cy="55563"/>
            </a:xfrm>
            <a:custGeom>
              <a:avLst/>
              <a:gdLst/>
              <a:ahLst/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75" y="25"/>
                </a:cxn>
                <a:cxn ang="0">
                  <a:pos x="64" y="46"/>
                </a:cxn>
                <a:cxn ang="0">
                  <a:pos x="49" y="64"/>
                </a:cxn>
                <a:cxn ang="0">
                  <a:pos x="34" y="83"/>
                </a:cxn>
                <a:cxn ang="0">
                  <a:pos x="34" y="83"/>
                </a:cxn>
                <a:cxn ang="0">
                  <a:pos x="22" y="95"/>
                </a:cxn>
                <a:cxn ang="0">
                  <a:pos x="13" y="106"/>
                </a:cxn>
                <a:cxn ang="0">
                  <a:pos x="5" y="121"/>
                </a:cxn>
                <a:cxn ang="0">
                  <a:pos x="2" y="127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0" y="138"/>
                </a:cxn>
                <a:cxn ang="0">
                  <a:pos x="1" y="140"/>
                </a:cxn>
                <a:cxn ang="0">
                  <a:pos x="4" y="142"/>
                </a:cxn>
                <a:cxn ang="0">
                  <a:pos x="9" y="142"/>
                </a:cxn>
                <a:cxn ang="0">
                  <a:pos x="10" y="140"/>
                </a:cxn>
                <a:cxn ang="0">
                  <a:pos x="11" y="139"/>
                </a:cxn>
                <a:cxn ang="0">
                  <a:pos x="11" y="139"/>
                </a:cxn>
                <a:cxn ang="0">
                  <a:pos x="14" y="129"/>
                </a:cxn>
                <a:cxn ang="0">
                  <a:pos x="19" y="118"/>
                </a:cxn>
                <a:cxn ang="0">
                  <a:pos x="24" y="110"/>
                </a:cxn>
                <a:cxn ang="0">
                  <a:pos x="31" y="101"/>
                </a:cxn>
                <a:cxn ang="0">
                  <a:pos x="45" y="87"/>
                </a:cxn>
                <a:cxn ang="0">
                  <a:pos x="61" y="71"/>
                </a:cxn>
                <a:cxn ang="0">
                  <a:pos x="61" y="71"/>
                </a:cxn>
                <a:cxn ang="0">
                  <a:pos x="72" y="57"/>
                </a:cxn>
                <a:cxn ang="0">
                  <a:pos x="81" y="41"/>
                </a:cxn>
                <a:cxn ang="0">
                  <a:pos x="90" y="24"/>
                </a:cxn>
                <a:cxn ang="0">
                  <a:pos x="96" y="7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6" y="3"/>
                </a:cxn>
                <a:cxn ang="0">
                  <a:pos x="95" y="2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7" y="2"/>
                </a:cxn>
                <a:cxn ang="0">
                  <a:pos x="86" y="4"/>
                </a:cxn>
                <a:cxn ang="0">
                  <a:pos x="86" y="4"/>
                </a:cxn>
              </a:cxnLst>
              <a:rect l="0" t="0" r="r" b="b"/>
              <a:pathLst>
                <a:path w="96" h="142">
                  <a:moveTo>
                    <a:pt x="86" y="4"/>
                  </a:moveTo>
                  <a:lnTo>
                    <a:pt x="86" y="4"/>
                  </a:lnTo>
                  <a:lnTo>
                    <a:pt x="75" y="25"/>
                  </a:lnTo>
                  <a:lnTo>
                    <a:pt x="64" y="46"/>
                  </a:lnTo>
                  <a:lnTo>
                    <a:pt x="49" y="64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22" y="95"/>
                  </a:lnTo>
                  <a:lnTo>
                    <a:pt x="13" y="106"/>
                  </a:lnTo>
                  <a:lnTo>
                    <a:pt x="5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2"/>
                  </a:lnTo>
                  <a:lnTo>
                    <a:pt x="10" y="140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4" y="129"/>
                  </a:lnTo>
                  <a:lnTo>
                    <a:pt x="19" y="118"/>
                  </a:lnTo>
                  <a:lnTo>
                    <a:pt x="24" y="110"/>
                  </a:lnTo>
                  <a:lnTo>
                    <a:pt x="31" y="101"/>
                  </a:lnTo>
                  <a:lnTo>
                    <a:pt x="45" y="87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72" y="57"/>
                  </a:lnTo>
                  <a:lnTo>
                    <a:pt x="81" y="41"/>
                  </a:lnTo>
                  <a:lnTo>
                    <a:pt x="90" y="2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6" y="3"/>
                  </a:lnTo>
                  <a:lnTo>
                    <a:pt x="95" y="2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7" y="2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905">
              <a:extLst>
                <a:ext uri="{FF2B5EF4-FFF2-40B4-BE49-F238E27FC236}">
                  <a16:creationId xmlns:a16="http://schemas.microsoft.com/office/drawing/2014/main" id="{5F58F039-0545-2F43-BED6-63D57A817769}"/>
                </a:ext>
              </a:extLst>
            </p:cNvPr>
            <p:cNvSpPr/>
            <p:nvPr/>
          </p:nvSpPr>
          <p:spPr bwMode="auto">
            <a:xfrm>
              <a:off x="3271838" y="3430588"/>
              <a:ext cx="15875" cy="174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25" y="8"/>
                </a:cxn>
                <a:cxn ang="0">
                  <a:pos x="16" y="16"/>
                </a:cxn>
                <a:cxn ang="0">
                  <a:pos x="8" y="25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3" y="41"/>
                </a:cxn>
                <a:cxn ang="0">
                  <a:pos x="7" y="42"/>
                </a:cxn>
                <a:cxn ang="0">
                  <a:pos x="9" y="42"/>
                </a:cxn>
                <a:cxn ang="0">
                  <a:pos x="11" y="40"/>
                </a:cxn>
                <a:cxn ang="0">
                  <a:pos x="11" y="40"/>
                </a:cxn>
                <a:cxn ang="0">
                  <a:pos x="17" y="32"/>
                </a:cxn>
                <a:cxn ang="0">
                  <a:pos x="24" y="24"/>
                </a:cxn>
                <a:cxn ang="0">
                  <a:pos x="32" y="17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41" y="10"/>
                </a:cxn>
                <a:cxn ang="0">
                  <a:pos x="42" y="8"/>
                </a:cxn>
                <a:cxn ang="0">
                  <a:pos x="41" y="3"/>
                </a:cxn>
                <a:cxn ang="0">
                  <a:pos x="39" y="2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2" h="42">
                  <a:moveTo>
                    <a:pt x="34" y="2"/>
                  </a:moveTo>
                  <a:lnTo>
                    <a:pt x="34" y="2"/>
                  </a:lnTo>
                  <a:lnTo>
                    <a:pt x="25" y="8"/>
                  </a:lnTo>
                  <a:lnTo>
                    <a:pt x="16" y="16"/>
                  </a:lnTo>
                  <a:lnTo>
                    <a:pt x="8" y="2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7" y="32"/>
                  </a:lnTo>
                  <a:lnTo>
                    <a:pt x="24" y="24"/>
                  </a:lnTo>
                  <a:lnTo>
                    <a:pt x="32" y="17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2" y="8"/>
                  </a:lnTo>
                  <a:lnTo>
                    <a:pt x="41" y="3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Freeform 906">
              <a:extLst>
                <a:ext uri="{FF2B5EF4-FFF2-40B4-BE49-F238E27FC236}">
                  <a16:creationId xmlns:a16="http://schemas.microsoft.com/office/drawing/2014/main" id="{8B9032A0-9649-4341-BF2E-D1A90E9D44F0}"/>
                </a:ext>
              </a:extLst>
            </p:cNvPr>
            <p:cNvSpPr/>
            <p:nvPr/>
          </p:nvSpPr>
          <p:spPr bwMode="auto">
            <a:xfrm>
              <a:off x="3295651" y="3446463"/>
              <a:ext cx="20638" cy="2063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28" y="7"/>
                </a:cxn>
                <a:cxn ang="0">
                  <a:pos x="17" y="19"/>
                </a:cxn>
                <a:cxn ang="0">
                  <a:pos x="8" y="31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9" y="51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7" y="38"/>
                </a:cxn>
                <a:cxn ang="0">
                  <a:pos x="25" y="27"/>
                </a:cxn>
                <a:cxn ang="0">
                  <a:pos x="35" y="17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8" y="7"/>
                </a:cxn>
                <a:cxn ang="0">
                  <a:pos x="49" y="6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49" h="52">
                  <a:moveTo>
                    <a:pt x="40" y="0"/>
                  </a:moveTo>
                  <a:lnTo>
                    <a:pt x="40" y="0"/>
                  </a:lnTo>
                  <a:lnTo>
                    <a:pt x="28" y="7"/>
                  </a:lnTo>
                  <a:lnTo>
                    <a:pt x="17" y="19"/>
                  </a:lnTo>
                  <a:lnTo>
                    <a:pt x="8" y="31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9" y="51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7" y="38"/>
                  </a:lnTo>
                  <a:lnTo>
                    <a:pt x="25" y="27"/>
                  </a:lnTo>
                  <a:lnTo>
                    <a:pt x="35" y="17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Freeform 907">
              <a:extLst>
                <a:ext uri="{FF2B5EF4-FFF2-40B4-BE49-F238E27FC236}">
                  <a16:creationId xmlns:a16="http://schemas.microsoft.com/office/drawing/2014/main" id="{B760182E-1035-7F44-B345-CB256A436C4C}"/>
                </a:ext>
              </a:extLst>
            </p:cNvPr>
            <p:cNvSpPr/>
            <p:nvPr/>
          </p:nvSpPr>
          <p:spPr bwMode="auto">
            <a:xfrm>
              <a:off x="3322638" y="3460751"/>
              <a:ext cx="19050" cy="20638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1" y="7"/>
                </a:cxn>
                <a:cxn ang="0">
                  <a:pos x="27" y="13"/>
                </a:cxn>
                <a:cxn ang="0">
                  <a:pos x="18" y="22"/>
                </a:cxn>
                <a:cxn ang="0">
                  <a:pos x="8" y="32"/>
                </a:cxn>
                <a:cxn ang="0">
                  <a:pos x="4" y="3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4" y="52"/>
                </a:cxn>
                <a:cxn ang="0">
                  <a:pos x="5" y="52"/>
                </a:cxn>
                <a:cxn ang="0">
                  <a:pos x="8" y="52"/>
                </a:cxn>
                <a:cxn ang="0">
                  <a:pos x="9" y="52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4" y="43"/>
                </a:cxn>
                <a:cxn ang="0">
                  <a:pos x="18" y="37"/>
                </a:cxn>
                <a:cxn ang="0">
                  <a:pos x="27" y="28"/>
                </a:cxn>
                <a:cxn ang="0">
                  <a:pos x="36" y="19"/>
                </a:cxn>
                <a:cxn ang="0">
                  <a:pos x="42" y="14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2"/>
                </a:cxn>
                <a:cxn ang="0">
                  <a:pos x="35" y="2"/>
                </a:cxn>
              </a:cxnLst>
              <a:rect l="0" t="0" r="r" b="b"/>
              <a:pathLst>
                <a:path w="46" h="52">
                  <a:moveTo>
                    <a:pt x="35" y="2"/>
                  </a:moveTo>
                  <a:lnTo>
                    <a:pt x="35" y="2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18" y="22"/>
                  </a:lnTo>
                  <a:lnTo>
                    <a:pt x="8" y="32"/>
                  </a:lnTo>
                  <a:lnTo>
                    <a:pt x="4" y="37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4" y="43"/>
                  </a:lnTo>
                  <a:lnTo>
                    <a:pt x="18" y="37"/>
                  </a:lnTo>
                  <a:lnTo>
                    <a:pt x="27" y="28"/>
                  </a:lnTo>
                  <a:lnTo>
                    <a:pt x="36" y="19"/>
                  </a:lnTo>
                  <a:lnTo>
                    <a:pt x="42" y="14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Freeform 908">
              <a:extLst>
                <a:ext uri="{FF2B5EF4-FFF2-40B4-BE49-F238E27FC236}">
                  <a16:creationId xmlns:a16="http://schemas.microsoft.com/office/drawing/2014/main" id="{44B0897C-F3BA-4C4B-96E1-1441E613ACED}"/>
                </a:ext>
              </a:extLst>
            </p:cNvPr>
            <p:cNvSpPr/>
            <p:nvPr/>
          </p:nvSpPr>
          <p:spPr bwMode="auto">
            <a:xfrm>
              <a:off x="3348038" y="3482976"/>
              <a:ext cx="23813" cy="26988"/>
            </a:xfrm>
            <a:custGeom>
              <a:avLst/>
              <a:gdLst/>
              <a:ahLst/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43" y="8"/>
                </a:cxn>
                <a:cxn ang="0">
                  <a:pos x="36" y="14"/>
                </a:cxn>
                <a:cxn ang="0">
                  <a:pos x="29" y="22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9" y="46"/>
                </a:cxn>
                <a:cxn ang="0">
                  <a:pos x="4" y="52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5"/>
                </a:cxn>
                <a:cxn ang="0">
                  <a:pos x="2" y="66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9" y="66"/>
                </a:cxn>
                <a:cxn ang="0">
                  <a:pos x="11" y="64"/>
                </a:cxn>
                <a:cxn ang="0">
                  <a:pos x="11" y="64"/>
                </a:cxn>
                <a:cxn ang="0">
                  <a:pos x="15" y="57"/>
                </a:cxn>
                <a:cxn ang="0">
                  <a:pos x="20" y="51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36" y="31"/>
                </a:cxn>
                <a:cxn ang="0">
                  <a:pos x="42" y="23"/>
                </a:cxn>
                <a:cxn ang="0">
                  <a:pos x="50" y="17"/>
                </a:cxn>
                <a:cxn ang="0">
                  <a:pos x="58" y="10"/>
                </a:cxn>
                <a:cxn ang="0">
                  <a:pos x="58" y="10"/>
                </a:cxn>
                <a:cxn ang="0">
                  <a:pos x="59" y="9"/>
                </a:cxn>
                <a:cxn ang="0">
                  <a:pos x="60" y="6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3" y="1"/>
                </a:cxn>
                <a:cxn ang="0">
                  <a:pos x="53" y="1"/>
                </a:cxn>
              </a:cxnLst>
              <a:rect l="0" t="0" r="r" b="b"/>
              <a:pathLst>
                <a:path w="60" h="68">
                  <a:moveTo>
                    <a:pt x="53" y="1"/>
                  </a:moveTo>
                  <a:lnTo>
                    <a:pt x="53" y="1"/>
                  </a:lnTo>
                  <a:lnTo>
                    <a:pt x="43" y="8"/>
                  </a:lnTo>
                  <a:lnTo>
                    <a:pt x="36" y="14"/>
                  </a:lnTo>
                  <a:lnTo>
                    <a:pt x="29" y="2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9" y="46"/>
                  </a:lnTo>
                  <a:lnTo>
                    <a:pt x="4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5" y="57"/>
                  </a:lnTo>
                  <a:lnTo>
                    <a:pt x="20" y="5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36" y="31"/>
                  </a:lnTo>
                  <a:lnTo>
                    <a:pt x="42" y="23"/>
                  </a:lnTo>
                  <a:lnTo>
                    <a:pt x="50" y="17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9" y="9"/>
                  </a:lnTo>
                  <a:lnTo>
                    <a:pt x="60" y="6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Freeform 909">
              <a:extLst>
                <a:ext uri="{FF2B5EF4-FFF2-40B4-BE49-F238E27FC236}">
                  <a16:creationId xmlns:a16="http://schemas.microsoft.com/office/drawing/2014/main" id="{22E2AD25-F8B1-D54A-83A1-BC56B4BB16E9}"/>
                </a:ext>
              </a:extLst>
            </p:cNvPr>
            <p:cNvSpPr/>
            <p:nvPr/>
          </p:nvSpPr>
          <p:spPr bwMode="auto">
            <a:xfrm>
              <a:off x="3398838" y="3498851"/>
              <a:ext cx="20638" cy="30163"/>
            </a:xfrm>
            <a:custGeom>
              <a:avLst/>
              <a:gdLst/>
              <a:ahLst/>
              <a:cxnLst>
                <a:cxn ang="0">
                  <a:pos x="42" y="1"/>
                </a:cxn>
                <a:cxn ang="0">
                  <a:pos x="42" y="1"/>
                </a:cxn>
                <a:cxn ang="0">
                  <a:pos x="31" y="20"/>
                </a:cxn>
                <a:cxn ang="0">
                  <a:pos x="31" y="20"/>
                </a:cxn>
                <a:cxn ang="0">
                  <a:pos x="25" y="31"/>
                </a:cxn>
                <a:cxn ang="0">
                  <a:pos x="22" y="37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6" y="54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4" y="75"/>
                </a:cxn>
                <a:cxn ang="0">
                  <a:pos x="6" y="75"/>
                </a:cxn>
                <a:cxn ang="0">
                  <a:pos x="9" y="75"/>
                </a:cxn>
                <a:cxn ang="0">
                  <a:pos x="10" y="73"/>
                </a:cxn>
                <a:cxn ang="0">
                  <a:pos x="10" y="71"/>
                </a:cxn>
                <a:cxn ang="0">
                  <a:pos x="10" y="71"/>
                </a:cxn>
                <a:cxn ang="0">
                  <a:pos x="11" y="67"/>
                </a:cxn>
                <a:cxn ang="0">
                  <a:pos x="13" y="64"/>
                </a:cxn>
                <a:cxn ang="0">
                  <a:pos x="18" y="58"/>
                </a:cxn>
                <a:cxn ang="0">
                  <a:pos x="25" y="52"/>
                </a:cxn>
                <a:cxn ang="0">
                  <a:pos x="28" y="46"/>
                </a:cxn>
                <a:cxn ang="0">
                  <a:pos x="28" y="46"/>
                </a:cxn>
                <a:cxn ang="0">
                  <a:pos x="40" y="26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3" y="5"/>
                </a:cxn>
                <a:cxn ang="0">
                  <a:pos x="52" y="4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2" y="1"/>
                </a:cxn>
              </a:cxnLst>
              <a:rect l="0" t="0" r="r" b="b"/>
              <a:pathLst>
                <a:path w="53" h="75">
                  <a:moveTo>
                    <a:pt x="42" y="1"/>
                  </a:moveTo>
                  <a:lnTo>
                    <a:pt x="42" y="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5" y="31"/>
                  </a:lnTo>
                  <a:lnTo>
                    <a:pt x="22" y="37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6" y="54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9" y="75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1" y="67"/>
                  </a:lnTo>
                  <a:lnTo>
                    <a:pt x="13" y="64"/>
                  </a:lnTo>
                  <a:lnTo>
                    <a:pt x="18" y="58"/>
                  </a:lnTo>
                  <a:lnTo>
                    <a:pt x="25" y="52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40" y="2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Freeform 910">
              <a:extLst>
                <a:ext uri="{FF2B5EF4-FFF2-40B4-BE49-F238E27FC236}">
                  <a16:creationId xmlns:a16="http://schemas.microsoft.com/office/drawing/2014/main" id="{C0107A73-6F03-044E-9818-97C924ED780F}"/>
                </a:ext>
              </a:extLst>
            </p:cNvPr>
            <p:cNvSpPr/>
            <p:nvPr/>
          </p:nvSpPr>
          <p:spPr bwMode="auto">
            <a:xfrm>
              <a:off x="3460751" y="3505201"/>
              <a:ext cx="17463" cy="26988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6" y="2"/>
                </a:cxn>
                <a:cxn ang="0">
                  <a:pos x="30" y="8"/>
                </a:cxn>
                <a:cxn ang="0">
                  <a:pos x="27" y="16"/>
                </a:cxn>
                <a:cxn ang="0">
                  <a:pos x="17" y="30"/>
                </a:cxn>
                <a:cxn ang="0">
                  <a:pos x="11" y="46"/>
                </a:cxn>
                <a:cxn ang="0">
                  <a:pos x="2" y="61"/>
                </a:cxn>
                <a:cxn ang="0">
                  <a:pos x="2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6"/>
                </a:cxn>
                <a:cxn ang="0">
                  <a:pos x="3" y="67"/>
                </a:cxn>
                <a:cxn ang="0">
                  <a:pos x="7" y="68"/>
                </a:cxn>
                <a:cxn ang="0">
                  <a:pos x="10" y="67"/>
                </a:cxn>
                <a:cxn ang="0">
                  <a:pos x="11" y="66"/>
                </a:cxn>
                <a:cxn ang="0">
                  <a:pos x="11" y="66"/>
                </a:cxn>
                <a:cxn ang="0">
                  <a:pos x="20" y="53"/>
                </a:cxn>
                <a:cxn ang="0">
                  <a:pos x="27" y="37"/>
                </a:cxn>
                <a:cxn ang="0">
                  <a:pos x="34" y="23"/>
                </a:cxn>
                <a:cxn ang="0">
                  <a:pos x="40" y="16"/>
                </a:cxn>
                <a:cxn ang="0">
                  <a:pos x="45" y="10"/>
                </a:cxn>
                <a:cxn ang="0">
                  <a:pos x="45" y="10"/>
                </a:cxn>
                <a:cxn ang="0">
                  <a:pos x="46" y="8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6" y="2"/>
                </a:cxn>
                <a:cxn ang="0">
                  <a:pos x="36" y="2"/>
                </a:cxn>
              </a:cxnLst>
              <a:rect l="0" t="0" r="r" b="b"/>
              <a:pathLst>
                <a:path w="46" h="68">
                  <a:moveTo>
                    <a:pt x="36" y="2"/>
                  </a:moveTo>
                  <a:lnTo>
                    <a:pt x="36" y="2"/>
                  </a:lnTo>
                  <a:lnTo>
                    <a:pt x="30" y="8"/>
                  </a:lnTo>
                  <a:lnTo>
                    <a:pt x="27" y="16"/>
                  </a:lnTo>
                  <a:lnTo>
                    <a:pt x="17" y="30"/>
                  </a:lnTo>
                  <a:lnTo>
                    <a:pt x="11" y="46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3" y="67"/>
                  </a:lnTo>
                  <a:lnTo>
                    <a:pt x="7" y="68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20" y="53"/>
                  </a:lnTo>
                  <a:lnTo>
                    <a:pt x="27" y="37"/>
                  </a:lnTo>
                  <a:lnTo>
                    <a:pt x="34" y="23"/>
                  </a:lnTo>
                  <a:lnTo>
                    <a:pt x="40" y="16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2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Freeform 911">
              <a:extLst>
                <a:ext uri="{FF2B5EF4-FFF2-40B4-BE49-F238E27FC236}">
                  <a16:creationId xmlns:a16="http://schemas.microsoft.com/office/drawing/2014/main" id="{CEC3B1E9-4DD6-F747-8654-B01AAEDD0C21}"/>
                </a:ext>
              </a:extLst>
            </p:cNvPr>
            <p:cNvSpPr/>
            <p:nvPr/>
          </p:nvSpPr>
          <p:spPr bwMode="auto">
            <a:xfrm>
              <a:off x="3506788" y="3503613"/>
              <a:ext cx="25400" cy="31750"/>
            </a:xfrm>
            <a:custGeom>
              <a:avLst/>
              <a:gdLst/>
              <a:ahLst/>
              <a:cxnLst>
                <a:cxn ang="0">
                  <a:pos x="52" y="2"/>
                </a:cxn>
                <a:cxn ang="0">
                  <a:pos x="52" y="2"/>
                </a:cxn>
                <a:cxn ang="0">
                  <a:pos x="43" y="8"/>
                </a:cxn>
                <a:cxn ang="0">
                  <a:pos x="34" y="15"/>
                </a:cxn>
                <a:cxn ang="0">
                  <a:pos x="26" y="24"/>
                </a:cxn>
                <a:cxn ang="0">
                  <a:pos x="20" y="32"/>
                </a:cxn>
                <a:cxn ang="0">
                  <a:pos x="13" y="42"/>
                </a:cxn>
                <a:cxn ang="0">
                  <a:pos x="9" y="51"/>
                </a:cxn>
                <a:cxn ang="0">
                  <a:pos x="4" y="6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4" y="80"/>
                </a:cxn>
                <a:cxn ang="0">
                  <a:pos x="9" y="80"/>
                </a:cxn>
                <a:cxn ang="0">
                  <a:pos x="11" y="79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18" y="57"/>
                </a:cxn>
                <a:cxn ang="0">
                  <a:pos x="24" y="48"/>
                </a:cxn>
                <a:cxn ang="0">
                  <a:pos x="29" y="40"/>
                </a:cxn>
                <a:cxn ang="0">
                  <a:pos x="35" y="31"/>
                </a:cxn>
                <a:cxn ang="0">
                  <a:pos x="42" y="24"/>
                </a:cxn>
                <a:cxn ang="0">
                  <a:pos x="50" y="17"/>
                </a:cxn>
                <a:cxn ang="0">
                  <a:pos x="59" y="11"/>
                </a:cxn>
                <a:cxn ang="0">
                  <a:pos x="59" y="11"/>
                </a:cxn>
                <a:cxn ang="0">
                  <a:pos x="60" y="10"/>
                </a:cxn>
                <a:cxn ang="0">
                  <a:pos x="62" y="7"/>
                </a:cxn>
                <a:cxn ang="0">
                  <a:pos x="60" y="3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52" y="2"/>
                </a:cxn>
                <a:cxn ang="0">
                  <a:pos x="52" y="2"/>
                </a:cxn>
              </a:cxnLst>
              <a:rect l="0" t="0" r="r" b="b"/>
              <a:pathLst>
                <a:path w="62" h="80">
                  <a:moveTo>
                    <a:pt x="52" y="2"/>
                  </a:moveTo>
                  <a:lnTo>
                    <a:pt x="52" y="2"/>
                  </a:lnTo>
                  <a:lnTo>
                    <a:pt x="43" y="8"/>
                  </a:lnTo>
                  <a:lnTo>
                    <a:pt x="34" y="15"/>
                  </a:lnTo>
                  <a:lnTo>
                    <a:pt x="26" y="24"/>
                  </a:lnTo>
                  <a:lnTo>
                    <a:pt x="20" y="32"/>
                  </a:lnTo>
                  <a:lnTo>
                    <a:pt x="13" y="42"/>
                  </a:lnTo>
                  <a:lnTo>
                    <a:pt x="9" y="51"/>
                  </a:lnTo>
                  <a:lnTo>
                    <a:pt x="4" y="6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4" y="80"/>
                  </a:lnTo>
                  <a:lnTo>
                    <a:pt x="9" y="80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8" y="57"/>
                  </a:lnTo>
                  <a:lnTo>
                    <a:pt x="24" y="48"/>
                  </a:lnTo>
                  <a:lnTo>
                    <a:pt x="29" y="40"/>
                  </a:lnTo>
                  <a:lnTo>
                    <a:pt x="35" y="31"/>
                  </a:lnTo>
                  <a:lnTo>
                    <a:pt x="42" y="24"/>
                  </a:lnTo>
                  <a:lnTo>
                    <a:pt x="50" y="17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0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2" y="2"/>
                  </a:lnTo>
                  <a:lnTo>
                    <a:pt x="52" y="2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Freeform 912">
              <a:extLst>
                <a:ext uri="{FF2B5EF4-FFF2-40B4-BE49-F238E27FC236}">
                  <a16:creationId xmlns:a16="http://schemas.microsoft.com/office/drawing/2014/main" id="{B9FE9B50-D4D5-3749-8164-B172073C0354}"/>
                </a:ext>
              </a:extLst>
            </p:cNvPr>
            <p:cNvSpPr/>
            <p:nvPr/>
          </p:nvSpPr>
          <p:spPr bwMode="auto">
            <a:xfrm>
              <a:off x="3549651" y="3498851"/>
              <a:ext cx="23813" cy="34925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6" y="14"/>
                </a:cxn>
                <a:cxn ang="0">
                  <a:pos x="41" y="23"/>
                </a:cxn>
                <a:cxn ang="0">
                  <a:pos x="34" y="32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20" y="48"/>
                </a:cxn>
                <a:cxn ang="0">
                  <a:pos x="13" y="59"/>
                </a:cxn>
                <a:cxn ang="0">
                  <a:pos x="7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3" y="87"/>
                </a:cxn>
                <a:cxn ang="0">
                  <a:pos x="7" y="87"/>
                </a:cxn>
                <a:cxn ang="0">
                  <a:pos x="10" y="87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17" y="73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33" y="52"/>
                </a:cxn>
                <a:cxn ang="0">
                  <a:pos x="38" y="47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54" y="25"/>
                </a:cxn>
                <a:cxn ang="0">
                  <a:pos x="58" y="15"/>
                </a:cxn>
                <a:cxn ang="0">
                  <a:pos x="59" y="11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5" y="0"/>
                </a:cxn>
                <a:cxn ang="0">
                  <a:pos x="51" y="2"/>
                </a:cxn>
                <a:cxn ang="0">
                  <a:pos x="50" y="4"/>
                </a:cxn>
                <a:cxn ang="0">
                  <a:pos x="49" y="6"/>
                </a:cxn>
                <a:cxn ang="0">
                  <a:pos x="49" y="6"/>
                </a:cxn>
              </a:cxnLst>
              <a:rect l="0" t="0" r="r" b="b"/>
              <a:pathLst>
                <a:path w="61" h="87">
                  <a:moveTo>
                    <a:pt x="49" y="6"/>
                  </a:moveTo>
                  <a:lnTo>
                    <a:pt x="49" y="6"/>
                  </a:lnTo>
                  <a:lnTo>
                    <a:pt x="46" y="14"/>
                  </a:lnTo>
                  <a:lnTo>
                    <a:pt x="41" y="23"/>
                  </a:lnTo>
                  <a:lnTo>
                    <a:pt x="34" y="32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0" y="48"/>
                  </a:lnTo>
                  <a:lnTo>
                    <a:pt x="13" y="59"/>
                  </a:lnTo>
                  <a:lnTo>
                    <a:pt x="7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7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33" y="52"/>
                  </a:lnTo>
                  <a:lnTo>
                    <a:pt x="38" y="47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54" y="25"/>
                  </a:lnTo>
                  <a:lnTo>
                    <a:pt x="58" y="15"/>
                  </a:lnTo>
                  <a:lnTo>
                    <a:pt x="59" y="11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1" y="2"/>
                  </a:lnTo>
                  <a:lnTo>
                    <a:pt x="50" y="4"/>
                  </a:lnTo>
                  <a:lnTo>
                    <a:pt x="49" y="6"/>
                  </a:lnTo>
                  <a:lnTo>
                    <a:pt x="49" y="6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Freeform 913">
              <a:extLst>
                <a:ext uri="{FF2B5EF4-FFF2-40B4-BE49-F238E27FC236}">
                  <a16:creationId xmlns:a16="http://schemas.microsoft.com/office/drawing/2014/main" id="{3C0FD771-DAA4-4F44-B2E0-BB919BFD647D}"/>
                </a:ext>
              </a:extLst>
            </p:cNvPr>
            <p:cNvSpPr/>
            <p:nvPr/>
          </p:nvSpPr>
          <p:spPr bwMode="auto">
            <a:xfrm>
              <a:off x="3594101" y="3487738"/>
              <a:ext cx="28575" cy="36513"/>
            </a:xfrm>
            <a:custGeom>
              <a:avLst/>
              <a:gdLst/>
              <a:ahLst/>
              <a:cxnLst>
                <a:cxn ang="0">
                  <a:pos x="63" y="1"/>
                </a:cxn>
                <a:cxn ang="0">
                  <a:pos x="63" y="1"/>
                </a:cxn>
                <a:cxn ang="0">
                  <a:pos x="45" y="19"/>
                </a:cxn>
                <a:cxn ang="0">
                  <a:pos x="29" y="39"/>
                </a:cxn>
                <a:cxn ang="0">
                  <a:pos x="15" y="60"/>
                </a:cxn>
                <a:cxn ang="0">
                  <a:pos x="2" y="82"/>
                </a:cxn>
                <a:cxn ang="0">
                  <a:pos x="2" y="82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3" y="90"/>
                </a:cxn>
                <a:cxn ang="0">
                  <a:pos x="8" y="91"/>
                </a:cxn>
                <a:cxn ang="0">
                  <a:pos x="9" y="90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24" y="66"/>
                </a:cxn>
                <a:cxn ang="0">
                  <a:pos x="38" y="47"/>
                </a:cxn>
                <a:cxn ang="0">
                  <a:pos x="54" y="27"/>
                </a:cxn>
                <a:cxn ang="0">
                  <a:pos x="71" y="9"/>
                </a:cxn>
                <a:cxn ang="0">
                  <a:pos x="71" y="9"/>
                </a:cxn>
                <a:cxn ang="0">
                  <a:pos x="72" y="7"/>
                </a:cxn>
                <a:cxn ang="0">
                  <a:pos x="72" y="5"/>
                </a:cxn>
                <a:cxn ang="0">
                  <a:pos x="71" y="1"/>
                </a:cxn>
                <a:cxn ang="0">
                  <a:pos x="67" y="0"/>
                </a:cxn>
                <a:cxn ang="0">
                  <a:pos x="64" y="0"/>
                </a:cxn>
                <a:cxn ang="0">
                  <a:pos x="63" y="1"/>
                </a:cxn>
                <a:cxn ang="0">
                  <a:pos x="63" y="1"/>
                </a:cxn>
              </a:cxnLst>
              <a:rect l="0" t="0" r="r" b="b"/>
              <a:pathLst>
                <a:path w="72" h="91">
                  <a:moveTo>
                    <a:pt x="63" y="1"/>
                  </a:moveTo>
                  <a:lnTo>
                    <a:pt x="63" y="1"/>
                  </a:lnTo>
                  <a:lnTo>
                    <a:pt x="45" y="19"/>
                  </a:lnTo>
                  <a:lnTo>
                    <a:pt x="29" y="39"/>
                  </a:lnTo>
                  <a:lnTo>
                    <a:pt x="15" y="60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3" y="90"/>
                  </a:lnTo>
                  <a:lnTo>
                    <a:pt x="8" y="91"/>
                  </a:lnTo>
                  <a:lnTo>
                    <a:pt x="9" y="90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24" y="66"/>
                  </a:lnTo>
                  <a:lnTo>
                    <a:pt x="38" y="47"/>
                  </a:lnTo>
                  <a:lnTo>
                    <a:pt x="54" y="27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Freeform 914">
              <a:extLst>
                <a:ext uri="{FF2B5EF4-FFF2-40B4-BE49-F238E27FC236}">
                  <a16:creationId xmlns:a16="http://schemas.microsoft.com/office/drawing/2014/main" id="{66333B3C-8658-6E4E-8143-2351653C4D70}"/>
                </a:ext>
              </a:extLst>
            </p:cNvPr>
            <p:cNvSpPr/>
            <p:nvPr/>
          </p:nvSpPr>
          <p:spPr bwMode="auto">
            <a:xfrm>
              <a:off x="3641726" y="3463926"/>
              <a:ext cx="25400" cy="36513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55" y="3"/>
                </a:cxn>
                <a:cxn ang="0">
                  <a:pos x="50" y="11"/>
                </a:cxn>
                <a:cxn ang="0">
                  <a:pos x="44" y="18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27" y="48"/>
                </a:cxn>
                <a:cxn ang="0">
                  <a:pos x="20" y="60"/>
                </a:cxn>
                <a:cxn ang="0">
                  <a:pos x="1" y="82"/>
                </a:cxn>
                <a:cxn ang="0">
                  <a:pos x="1" y="82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3" y="90"/>
                </a:cxn>
                <a:cxn ang="0">
                  <a:pos x="4" y="92"/>
                </a:cxn>
                <a:cxn ang="0">
                  <a:pos x="6" y="92"/>
                </a:cxn>
                <a:cxn ang="0">
                  <a:pos x="8" y="92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25" y="71"/>
                </a:cxn>
                <a:cxn ang="0">
                  <a:pos x="39" y="51"/>
                </a:cxn>
                <a:cxn ang="0">
                  <a:pos x="39" y="51"/>
                </a:cxn>
                <a:cxn ang="0">
                  <a:pos x="44" y="41"/>
                </a:cxn>
                <a:cxn ang="0">
                  <a:pos x="51" y="30"/>
                </a:cxn>
                <a:cxn ang="0">
                  <a:pos x="56" y="20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4" y="8"/>
                </a:cxn>
                <a:cxn ang="0">
                  <a:pos x="64" y="5"/>
                </a:cxn>
                <a:cxn ang="0">
                  <a:pos x="63" y="3"/>
                </a:cxn>
                <a:cxn ang="0">
                  <a:pos x="61" y="1"/>
                </a:cxn>
                <a:cxn ang="0">
                  <a:pos x="59" y="0"/>
                </a:cxn>
                <a:cxn ang="0">
                  <a:pos x="57" y="1"/>
                </a:cxn>
                <a:cxn ang="0">
                  <a:pos x="55" y="3"/>
                </a:cxn>
                <a:cxn ang="0">
                  <a:pos x="55" y="3"/>
                </a:cxn>
              </a:cxnLst>
              <a:rect l="0" t="0" r="r" b="b"/>
              <a:pathLst>
                <a:path w="64" h="92">
                  <a:moveTo>
                    <a:pt x="55" y="3"/>
                  </a:moveTo>
                  <a:lnTo>
                    <a:pt x="55" y="3"/>
                  </a:lnTo>
                  <a:lnTo>
                    <a:pt x="50" y="11"/>
                  </a:lnTo>
                  <a:lnTo>
                    <a:pt x="44" y="18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27" y="48"/>
                  </a:lnTo>
                  <a:lnTo>
                    <a:pt x="20" y="60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25" y="71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4" y="41"/>
                  </a:lnTo>
                  <a:lnTo>
                    <a:pt x="51" y="30"/>
                  </a:lnTo>
                  <a:lnTo>
                    <a:pt x="56" y="2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4" y="8"/>
                  </a:lnTo>
                  <a:lnTo>
                    <a:pt x="64" y="5"/>
                  </a:lnTo>
                  <a:lnTo>
                    <a:pt x="63" y="3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5" y="3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Freeform 915">
              <a:extLst>
                <a:ext uri="{FF2B5EF4-FFF2-40B4-BE49-F238E27FC236}">
                  <a16:creationId xmlns:a16="http://schemas.microsoft.com/office/drawing/2014/main" id="{3FD2F6E8-04AC-CA47-B0B8-F42AA89DAE5F}"/>
                </a:ext>
              </a:extLst>
            </p:cNvPr>
            <p:cNvSpPr/>
            <p:nvPr/>
          </p:nvSpPr>
          <p:spPr bwMode="auto">
            <a:xfrm>
              <a:off x="3375026" y="3309938"/>
              <a:ext cx="42863" cy="4445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2" y="2"/>
                </a:cxn>
                <a:cxn ang="0">
                  <a:pos x="32" y="6"/>
                </a:cxn>
                <a:cxn ang="0">
                  <a:pos x="22" y="11"/>
                </a:cxn>
                <a:cxn ang="0">
                  <a:pos x="15" y="19"/>
                </a:cxn>
                <a:cxn ang="0">
                  <a:pos x="8" y="26"/>
                </a:cxn>
                <a:cxn ang="0">
                  <a:pos x="4" y="37"/>
                </a:cxn>
                <a:cxn ang="0">
                  <a:pos x="2" y="47"/>
                </a:cxn>
                <a:cxn ang="0">
                  <a:pos x="0" y="58"/>
                </a:cxn>
                <a:cxn ang="0">
                  <a:pos x="2" y="68"/>
                </a:cxn>
                <a:cxn ang="0">
                  <a:pos x="4" y="79"/>
                </a:cxn>
                <a:cxn ang="0">
                  <a:pos x="8" y="88"/>
                </a:cxn>
                <a:cxn ang="0">
                  <a:pos x="15" y="97"/>
                </a:cxn>
                <a:cxn ang="0">
                  <a:pos x="22" y="104"/>
                </a:cxn>
                <a:cxn ang="0">
                  <a:pos x="32" y="110"/>
                </a:cxn>
                <a:cxn ang="0">
                  <a:pos x="42" y="113"/>
                </a:cxn>
                <a:cxn ang="0">
                  <a:pos x="55" y="114"/>
                </a:cxn>
                <a:cxn ang="0">
                  <a:pos x="55" y="114"/>
                </a:cxn>
                <a:cxn ang="0">
                  <a:pos x="68" y="113"/>
                </a:cxn>
                <a:cxn ang="0">
                  <a:pos x="80" y="110"/>
                </a:cxn>
                <a:cxn ang="0">
                  <a:pos x="89" y="104"/>
                </a:cxn>
                <a:cxn ang="0">
                  <a:pos x="97" y="97"/>
                </a:cxn>
                <a:cxn ang="0">
                  <a:pos x="104" y="88"/>
                </a:cxn>
                <a:cxn ang="0">
                  <a:pos x="108" y="79"/>
                </a:cxn>
                <a:cxn ang="0">
                  <a:pos x="110" y="68"/>
                </a:cxn>
                <a:cxn ang="0">
                  <a:pos x="111" y="58"/>
                </a:cxn>
                <a:cxn ang="0">
                  <a:pos x="110" y="47"/>
                </a:cxn>
                <a:cxn ang="0">
                  <a:pos x="108" y="37"/>
                </a:cxn>
                <a:cxn ang="0">
                  <a:pos x="104" y="26"/>
                </a:cxn>
                <a:cxn ang="0">
                  <a:pos x="97" y="19"/>
                </a:cxn>
                <a:cxn ang="0">
                  <a:pos x="89" y="11"/>
                </a:cxn>
                <a:cxn ang="0">
                  <a:pos x="80" y="6"/>
                </a:cxn>
                <a:cxn ang="0">
                  <a:pos x="68" y="2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111" h="114">
                  <a:moveTo>
                    <a:pt x="55" y="0"/>
                  </a:moveTo>
                  <a:lnTo>
                    <a:pt x="55" y="0"/>
                  </a:lnTo>
                  <a:lnTo>
                    <a:pt x="42" y="2"/>
                  </a:lnTo>
                  <a:lnTo>
                    <a:pt x="32" y="6"/>
                  </a:lnTo>
                  <a:lnTo>
                    <a:pt x="22" y="11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4" y="37"/>
                  </a:lnTo>
                  <a:lnTo>
                    <a:pt x="2" y="47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4" y="79"/>
                  </a:lnTo>
                  <a:lnTo>
                    <a:pt x="8" y="88"/>
                  </a:lnTo>
                  <a:lnTo>
                    <a:pt x="15" y="97"/>
                  </a:lnTo>
                  <a:lnTo>
                    <a:pt x="22" y="104"/>
                  </a:lnTo>
                  <a:lnTo>
                    <a:pt x="32" y="110"/>
                  </a:lnTo>
                  <a:lnTo>
                    <a:pt x="42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68" y="113"/>
                  </a:lnTo>
                  <a:lnTo>
                    <a:pt x="80" y="110"/>
                  </a:lnTo>
                  <a:lnTo>
                    <a:pt x="89" y="104"/>
                  </a:lnTo>
                  <a:lnTo>
                    <a:pt x="97" y="97"/>
                  </a:lnTo>
                  <a:lnTo>
                    <a:pt x="104" y="88"/>
                  </a:lnTo>
                  <a:lnTo>
                    <a:pt x="108" y="79"/>
                  </a:lnTo>
                  <a:lnTo>
                    <a:pt x="110" y="68"/>
                  </a:lnTo>
                  <a:lnTo>
                    <a:pt x="111" y="58"/>
                  </a:lnTo>
                  <a:lnTo>
                    <a:pt x="110" y="47"/>
                  </a:lnTo>
                  <a:lnTo>
                    <a:pt x="108" y="37"/>
                  </a:lnTo>
                  <a:lnTo>
                    <a:pt x="104" y="26"/>
                  </a:lnTo>
                  <a:lnTo>
                    <a:pt x="97" y="19"/>
                  </a:lnTo>
                  <a:lnTo>
                    <a:pt x="89" y="11"/>
                  </a:lnTo>
                  <a:lnTo>
                    <a:pt x="80" y="6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Freeform 916">
              <a:extLst>
                <a:ext uri="{FF2B5EF4-FFF2-40B4-BE49-F238E27FC236}">
                  <a16:creationId xmlns:a16="http://schemas.microsoft.com/office/drawing/2014/main" id="{F1D18172-5BEC-1943-8C3A-BA3371BC5A01}"/>
                </a:ext>
              </a:extLst>
            </p:cNvPr>
            <p:cNvSpPr/>
            <p:nvPr/>
          </p:nvSpPr>
          <p:spPr bwMode="auto">
            <a:xfrm>
              <a:off x="3533776" y="3309938"/>
              <a:ext cx="42863" cy="4445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1" y="2"/>
                </a:cxn>
                <a:cxn ang="0">
                  <a:pos x="30" y="6"/>
                </a:cxn>
                <a:cxn ang="0">
                  <a:pos x="20" y="11"/>
                </a:cxn>
                <a:cxn ang="0">
                  <a:pos x="13" y="19"/>
                </a:cxn>
                <a:cxn ang="0">
                  <a:pos x="7" y="26"/>
                </a:cxn>
                <a:cxn ang="0">
                  <a:pos x="2" y="37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2" y="79"/>
                </a:cxn>
                <a:cxn ang="0">
                  <a:pos x="7" y="88"/>
                </a:cxn>
                <a:cxn ang="0">
                  <a:pos x="13" y="97"/>
                </a:cxn>
                <a:cxn ang="0">
                  <a:pos x="20" y="104"/>
                </a:cxn>
                <a:cxn ang="0">
                  <a:pos x="30" y="110"/>
                </a:cxn>
                <a:cxn ang="0">
                  <a:pos x="41" y="113"/>
                </a:cxn>
                <a:cxn ang="0">
                  <a:pos x="54" y="114"/>
                </a:cxn>
                <a:cxn ang="0">
                  <a:pos x="54" y="114"/>
                </a:cxn>
                <a:cxn ang="0">
                  <a:pos x="68" y="113"/>
                </a:cxn>
                <a:cxn ang="0">
                  <a:pos x="78" y="110"/>
                </a:cxn>
                <a:cxn ang="0">
                  <a:pos x="88" y="104"/>
                </a:cxn>
                <a:cxn ang="0">
                  <a:pos x="95" y="97"/>
                </a:cxn>
                <a:cxn ang="0">
                  <a:pos x="102" y="88"/>
                </a:cxn>
                <a:cxn ang="0">
                  <a:pos x="105" y="79"/>
                </a:cxn>
                <a:cxn ang="0">
                  <a:pos x="108" y="68"/>
                </a:cxn>
                <a:cxn ang="0">
                  <a:pos x="109" y="58"/>
                </a:cxn>
                <a:cxn ang="0">
                  <a:pos x="108" y="47"/>
                </a:cxn>
                <a:cxn ang="0">
                  <a:pos x="105" y="37"/>
                </a:cxn>
                <a:cxn ang="0">
                  <a:pos x="102" y="26"/>
                </a:cxn>
                <a:cxn ang="0">
                  <a:pos x="95" y="19"/>
                </a:cxn>
                <a:cxn ang="0">
                  <a:pos x="88" y="11"/>
                </a:cxn>
                <a:cxn ang="0">
                  <a:pos x="78" y="6"/>
                </a:cxn>
                <a:cxn ang="0">
                  <a:pos x="68" y="2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109" h="114">
                  <a:moveTo>
                    <a:pt x="54" y="0"/>
                  </a:moveTo>
                  <a:lnTo>
                    <a:pt x="54" y="0"/>
                  </a:lnTo>
                  <a:lnTo>
                    <a:pt x="41" y="2"/>
                  </a:lnTo>
                  <a:lnTo>
                    <a:pt x="30" y="6"/>
                  </a:lnTo>
                  <a:lnTo>
                    <a:pt x="20" y="11"/>
                  </a:lnTo>
                  <a:lnTo>
                    <a:pt x="13" y="19"/>
                  </a:lnTo>
                  <a:lnTo>
                    <a:pt x="7" y="26"/>
                  </a:lnTo>
                  <a:lnTo>
                    <a:pt x="2" y="37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2" y="79"/>
                  </a:lnTo>
                  <a:lnTo>
                    <a:pt x="7" y="88"/>
                  </a:lnTo>
                  <a:lnTo>
                    <a:pt x="13" y="97"/>
                  </a:lnTo>
                  <a:lnTo>
                    <a:pt x="20" y="104"/>
                  </a:lnTo>
                  <a:lnTo>
                    <a:pt x="30" y="110"/>
                  </a:lnTo>
                  <a:lnTo>
                    <a:pt x="41" y="113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68" y="113"/>
                  </a:lnTo>
                  <a:lnTo>
                    <a:pt x="78" y="110"/>
                  </a:lnTo>
                  <a:lnTo>
                    <a:pt x="88" y="104"/>
                  </a:lnTo>
                  <a:lnTo>
                    <a:pt x="95" y="97"/>
                  </a:lnTo>
                  <a:lnTo>
                    <a:pt x="102" y="88"/>
                  </a:lnTo>
                  <a:lnTo>
                    <a:pt x="105" y="79"/>
                  </a:lnTo>
                  <a:lnTo>
                    <a:pt x="108" y="68"/>
                  </a:lnTo>
                  <a:lnTo>
                    <a:pt x="109" y="58"/>
                  </a:lnTo>
                  <a:lnTo>
                    <a:pt x="108" y="47"/>
                  </a:lnTo>
                  <a:lnTo>
                    <a:pt x="105" y="37"/>
                  </a:lnTo>
                  <a:lnTo>
                    <a:pt x="102" y="26"/>
                  </a:lnTo>
                  <a:lnTo>
                    <a:pt x="95" y="19"/>
                  </a:lnTo>
                  <a:lnTo>
                    <a:pt x="88" y="11"/>
                  </a:lnTo>
                  <a:lnTo>
                    <a:pt x="78" y="6"/>
                  </a:lnTo>
                  <a:lnTo>
                    <a:pt x="68" y="2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Freeform 917">
              <a:extLst>
                <a:ext uri="{FF2B5EF4-FFF2-40B4-BE49-F238E27FC236}">
                  <a16:creationId xmlns:a16="http://schemas.microsoft.com/office/drawing/2014/main" id="{A49604B3-C753-114C-8848-85BB234F4F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3101" y="3067051"/>
              <a:ext cx="527050" cy="474663"/>
            </a:xfrm>
            <a:custGeom>
              <a:avLst/>
              <a:gdLst/>
              <a:ahLst/>
              <a:cxnLst>
                <a:cxn ang="0">
                  <a:pos x="509" y="1190"/>
                </a:cxn>
                <a:cxn ang="0">
                  <a:pos x="373" y="1160"/>
                </a:cxn>
                <a:cxn ang="0">
                  <a:pos x="292" y="1118"/>
                </a:cxn>
                <a:cxn ang="0">
                  <a:pos x="163" y="1012"/>
                </a:cxn>
                <a:cxn ang="0">
                  <a:pos x="97" y="938"/>
                </a:cxn>
                <a:cxn ang="0">
                  <a:pos x="45" y="821"/>
                </a:cxn>
                <a:cxn ang="0">
                  <a:pos x="16" y="706"/>
                </a:cxn>
                <a:cxn ang="0">
                  <a:pos x="2" y="565"/>
                </a:cxn>
                <a:cxn ang="0">
                  <a:pos x="8" y="433"/>
                </a:cxn>
                <a:cxn ang="0">
                  <a:pos x="33" y="331"/>
                </a:cxn>
                <a:cxn ang="0">
                  <a:pos x="87" y="218"/>
                </a:cxn>
                <a:cxn ang="0">
                  <a:pos x="164" y="131"/>
                </a:cxn>
                <a:cxn ang="0">
                  <a:pos x="242" y="78"/>
                </a:cxn>
                <a:cxn ang="0">
                  <a:pos x="363" y="33"/>
                </a:cxn>
                <a:cxn ang="0">
                  <a:pos x="541" y="9"/>
                </a:cxn>
                <a:cxn ang="0">
                  <a:pos x="671" y="6"/>
                </a:cxn>
                <a:cxn ang="0">
                  <a:pos x="709" y="0"/>
                </a:cxn>
                <a:cxn ang="0">
                  <a:pos x="902" y="27"/>
                </a:cxn>
                <a:cxn ang="0">
                  <a:pos x="1042" y="78"/>
                </a:cxn>
                <a:cxn ang="0">
                  <a:pos x="1140" y="137"/>
                </a:cxn>
                <a:cxn ang="0">
                  <a:pos x="1222" y="213"/>
                </a:cxn>
                <a:cxn ang="0">
                  <a:pos x="1293" y="309"/>
                </a:cxn>
                <a:cxn ang="0">
                  <a:pos x="1318" y="379"/>
                </a:cxn>
                <a:cxn ang="0">
                  <a:pos x="1329" y="493"/>
                </a:cxn>
                <a:cxn ang="0">
                  <a:pos x="1323" y="731"/>
                </a:cxn>
                <a:cxn ang="0">
                  <a:pos x="1310" y="850"/>
                </a:cxn>
                <a:cxn ang="0">
                  <a:pos x="1286" y="926"/>
                </a:cxn>
                <a:cxn ang="0">
                  <a:pos x="1217" y="1033"/>
                </a:cxn>
                <a:cxn ang="0">
                  <a:pos x="1148" y="1095"/>
                </a:cxn>
                <a:cxn ang="0">
                  <a:pos x="1046" y="1148"/>
                </a:cxn>
                <a:cxn ang="0">
                  <a:pos x="923" y="1182"/>
                </a:cxn>
                <a:cxn ang="0">
                  <a:pos x="780" y="1195"/>
                </a:cxn>
                <a:cxn ang="0">
                  <a:pos x="648" y="1197"/>
                </a:cxn>
                <a:cxn ang="0">
                  <a:pos x="465" y="60"/>
                </a:cxn>
                <a:cxn ang="0">
                  <a:pos x="331" y="89"/>
                </a:cxn>
                <a:cxn ang="0">
                  <a:pos x="210" y="153"/>
                </a:cxn>
                <a:cxn ang="0">
                  <a:pos x="155" y="203"/>
                </a:cxn>
                <a:cxn ang="0">
                  <a:pos x="97" y="290"/>
                </a:cxn>
                <a:cxn ang="0">
                  <a:pos x="53" y="447"/>
                </a:cxn>
                <a:cxn ang="0">
                  <a:pos x="49" y="590"/>
                </a:cxn>
                <a:cxn ang="0">
                  <a:pos x="67" y="718"/>
                </a:cxn>
                <a:cxn ang="0">
                  <a:pos x="118" y="888"/>
                </a:cxn>
                <a:cxn ang="0">
                  <a:pos x="215" y="1003"/>
                </a:cxn>
                <a:cxn ang="0">
                  <a:pos x="300" y="1068"/>
                </a:cxn>
                <a:cxn ang="0">
                  <a:pos x="363" y="1105"/>
                </a:cxn>
                <a:cxn ang="0">
                  <a:pos x="463" y="1134"/>
                </a:cxn>
                <a:cxn ang="0">
                  <a:pos x="641" y="1149"/>
                </a:cxn>
                <a:cxn ang="0">
                  <a:pos x="817" y="1147"/>
                </a:cxn>
                <a:cxn ang="0">
                  <a:pos x="983" y="1121"/>
                </a:cxn>
                <a:cxn ang="0">
                  <a:pos x="1110" y="1066"/>
                </a:cxn>
                <a:cxn ang="0">
                  <a:pos x="1184" y="999"/>
                </a:cxn>
                <a:cxn ang="0">
                  <a:pos x="1256" y="866"/>
                </a:cxn>
                <a:cxn ang="0">
                  <a:pos x="1277" y="707"/>
                </a:cxn>
                <a:cxn ang="0">
                  <a:pos x="1284" y="507"/>
                </a:cxn>
                <a:cxn ang="0">
                  <a:pos x="1263" y="362"/>
                </a:cxn>
                <a:cxn ang="0">
                  <a:pos x="1237" y="305"/>
                </a:cxn>
                <a:cxn ang="0">
                  <a:pos x="1144" y="193"/>
                </a:cxn>
                <a:cxn ang="0">
                  <a:pos x="1033" y="124"/>
                </a:cxn>
                <a:cxn ang="0">
                  <a:pos x="814" y="55"/>
                </a:cxn>
                <a:cxn ang="0">
                  <a:pos x="725" y="48"/>
                </a:cxn>
                <a:cxn ang="0">
                  <a:pos x="709" y="54"/>
                </a:cxn>
              </a:cxnLst>
              <a:rect l="0" t="0" r="r" b="b"/>
              <a:pathLst>
                <a:path w="1329" h="1197">
                  <a:moveTo>
                    <a:pt x="648" y="1197"/>
                  </a:moveTo>
                  <a:lnTo>
                    <a:pt x="648" y="1197"/>
                  </a:lnTo>
                  <a:lnTo>
                    <a:pt x="602" y="1197"/>
                  </a:lnTo>
                  <a:lnTo>
                    <a:pt x="556" y="1195"/>
                  </a:lnTo>
                  <a:lnTo>
                    <a:pt x="509" y="1190"/>
                  </a:lnTo>
                  <a:lnTo>
                    <a:pt x="462" y="1183"/>
                  </a:lnTo>
                  <a:lnTo>
                    <a:pt x="440" y="1180"/>
                  </a:lnTo>
                  <a:lnTo>
                    <a:pt x="418" y="1174"/>
                  </a:lnTo>
                  <a:lnTo>
                    <a:pt x="395" y="1168"/>
                  </a:lnTo>
                  <a:lnTo>
                    <a:pt x="373" y="1160"/>
                  </a:lnTo>
                  <a:lnTo>
                    <a:pt x="352" y="1151"/>
                  </a:lnTo>
                  <a:lnTo>
                    <a:pt x="331" y="1142"/>
                  </a:lnTo>
                  <a:lnTo>
                    <a:pt x="312" y="1130"/>
                  </a:lnTo>
                  <a:lnTo>
                    <a:pt x="292" y="1118"/>
                  </a:lnTo>
                  <a:lnTo>
                    <a:pt x="292" y="1118"/>
                  </a:lnTo>
                  <a:lnTo>
                    <a:pt x="246" y="1084"/>
                  </a:lnTo>
                  <a:lnTo>
                    <a:pt x="224" y="1067"/>
                  </a:lnTo>
                  <a:lnTo>
                    <a:pt x="203" y="1049"/>
                  </a:lnTo>
                  <a:lnTo>
                    <a:pt x="182" y="1030"/>
                  </a:lnTo>
                  <a:lnTo>
                    <a:pt x="163" y="1012"/>
                  </a:lnTo>
                  <a:lnTo>
                    <a:pt x="143" y="993"/>
                  </a:lnTo>
                  <a:lnTo>
                    <a:pt x="125" y="972"/>
                  </a:lnTo>
                  <a:lnTo>
                    <a:pt x="125" y="972"/>
                  </a:lnTo>
                  <a:lnTo>
                    <a:pt x="110" y="955"/>
                  </a:lnTo>
                  <a:lnTo>
                    <a:pt x="97" y="938"/>
                  </a:lnTo>
                  <a:lnTo>
                    <a:pt x="87" y="921"/>
                  </a:lnTo>
                  <a:lnTo>
                    <a:pt x="76" y="904"/>
                  </a:lnTo>
                  <a:lnTo>
                    <a:pt x="68" y="885"/>
                  </a:lnTo>
                  <a:lnTo>
                    <a:pt x="61" y="866"/>
                  </a:lnTo>
                  <a:lnTo>
                    <a:pt x="45" y="821"/>
                  </a:lnTo>
                  <a:lnTo>
                    <a:pt x="45" y="821"/>
                  </a:lnTo>
                  <a:lnTo>
                    <a:pt x="37" y="792"/>
                  </a:lnTo>
                  <a:lnTo>
                    <a:pt x="29" y="764"/>
                  </a:lnTo>
                  <a:lnTo>
                    <a:pt x="23" y="735"/>
                  </a:lnTo>
                  <a:lnTo>
                    <a:pt x="16" y="706"/>
                  </a:lnTo>
                  <a:lnTo>
                    <a:pt x="12" y="677"/>
                  </a:lnTo>
                  <a:lnTo>
                    <a:pt x="8" y="649"/>
                  </a:lnTo>
                  <a:lnTo>
                    <a:pt x="4" y="621"/>
                  </a:lnTo>
                  <a:lnTo>
                    <a:pt x="3" y="594"/>
                  </a:lnTo>
                  <a:lnTo>
                    <a:pt x="2" y="565"/>
                  </a:lnTo>
                  <a:lnTo>
                    <a:pt x="0" y="537"/>
                  </a:lnTo>
                  <a:lnTo>
                    <a:pt x="2" y="511"/>
                  </a:lnTo>
                  <a:lnTo>
                    <a:pt x="3" y="484"/>
                  </a:lnTo>
                  <a:lnTo>
                    <a:pt x="6" y="458"/>
                  </a:lnTo>
                  <a:lnTo>
                    <a:pt x="8" y="433"/>
                  </a:lnTo>
                  <a:lnTo>
                    <a:pt x="14" y="407"/>
                  </a:lnTo>
                  <a:lnTo>
                    <a:pt x="19" y="383"/>
                  </a:lnTo>
                  <a:lnTo>
                    <a:pt x="19" y="383"/>
                  </a:lnTo>
                  <a:lnTo>
                    <a:pt x="25" y="356"/>
                  </a:lnTo>
                  <a:lnTo>
                    <a:pt x="33" y="331"/>
                  </a:lnTo>
                  <a:lnTo>
                    <a:pt x="42" y="307"/>
                  </a:lnTo>
                  <a:lnTo>
                    <a:pt x="51" y="284"/>
                  </a:lnTo>
                  <a:lnTo>
                    <a:pt x="62" y="260"/>
                  </a:lnTo>
                  <a:lnTo>
                    <a:pt x="74" y="239"/>
                  </a:lnTo>
                  <a:lnTo>
                    <a:pt x="87" y="218"/>
                  </a:lnTo>
                  <a:lnTo>
                    <a:pt x="100" y="199"/>
                  </a:lnTo>
                  <a:lnTo>
                    <a:pt x="114" y="180"/>
                  </a:lnTo>
                  <a:lnTo>
                    <a:pt x="130" y="163"/>
                  </a:lnTo>
                  <a:lnTo>
                    <a:pt x="146" y="146"/>
                  </a:lnTo>
                  <a:lnTo>
                    <a:pt x="164" y="131"/>
                  </a:lnTo>
                  <a:lnTo>
                    <a:pt x="182" y="116"/>
                  </a:lnTo>
                  <a:lnTo>
                    <a:pt x="201" y="102"/>
                  </a:lnTo>
                  <a:lnTo>
                    <a:pt x="221" y="90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66" y="67"/>
                  </a:lnTo>
                  <a:lnTo>
                    <a:pt x="290" y="56"/>
                  </a:lnTo>
                  <a:lnTo>
                    <a:pt x="313" y="47"/>
                  </a:lnTo>
                  <a:lnTo>
                    <a:pt x="338" y="39"/>
                  </a:lnTo>
                  <a:lnTo>
                    <a:pt x="363" y="33"/>
                  </a:lnTo>
                  <a:lnTo>
                    <a:pt x="388" y="27"/>
                  </a:lnTo>
                  <a:lnTo>
                    <a:pt x="412" y="22"/>
                  </a:lnTo>
                  <a:lnTo>
                    <a:pt x="437" y="18"/>
                  </a:lnTo>
                  <a:lnTo>
                    <a:pt x="488" y="13"/>
                  </a:lnTo>
                  <a:lnTo>
                    <a:pt x="541" y="9"/>
                  </a:lnTo>
                  <a:lnTo>
                    <a:pt x="594" y="8"/>
                  </a:lnTo>
                  <a:lnTo>
                    <a:pt x="649" y="8"/>
                  </a:lnTo>
                  <a:lnTo>
                    <a:pt x="670" y="8"/>
                  </a:lnTo>
                  <a:lnTo>
                    <a:pt x="671" y="6"/>
                  </a:lnTo>
                  <a:lnTo>
                    <a:pt x="671" y="6"/>
                  </a:lnTo>
                  <a:lnTo>
                    <a:pt x="678" y="3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47" y="1"/>
                  </a:lnTo>
                  <a:lnTo>
                    <a:pt x="785" y="4"/>
                  </a:lnTo>
                  <a:lnTo>
                    <a:pt x="825" y="9"/>
                  </a:lnTo>
                  <a:lnTo>
                    <a:pt x="862" y="17"/>
                  </a:lnTo>
                  <a:lnTo>
                    <a:pt x="902" y="27"/>
                  </a:lnTo>
                  <a:lnTo>
                    <a:pt x="941" y="39"/>
                  </a:lnTo>
                  <a:lnTo>
                    <a:pt x="980" y="52"/>
                  </a:lnTo>
                  <a:lnTo>
                    <a:pt x="1019" y="69"/>
                  </a:lnTo>
                  <a:lnTo>
                    <a:pt x="1019" y="69"/>
                  </a:lnTo>
                  <a:lnTo>
                    <a:pt x="1042" y="78"/>
                  </a:lnTo>
                  <a:lnTo>
                    <a:pt x="1063" y="89"/>
                  </a:lnTo>
                  <a:lnTo>
                    <a:pt x="1084" y="101"/>
                  </a:lnTo>
                  <a:lnTo>
                    <a:pt x="1102" y="111"/>
                  </a:lnTo>
                  <a:lnTo>
                    <a:pt x="1121" y="124"/>
                  </a:lnTo>
                  <a:lnTo>
                    <a:pt x="1140" y="137"/>
                  </a:lnTo>
                  <a:lnTo>
                    <a:pt x="1157" y="150"/>
                  </a:lnTo>
                  <a:lnTo>
                    <a:pt x="1174" y="165"/>
                  </a:lnTo>
                  <a:lnTo>
                    <a:pt x="1191" y="180"/>
                  </a:lnTo>
                  <a:lnTo>
                    <a:pt x="1206" y="196"/>
                  </a:lnTo>
                  <a:lnTo>
                    <a:pt x="1222" y="213"/>
                  </a:lnTo>
                  <a:lnTo>
                    <a:pt x="1237" y="230"/>
                  </a:lnTo>
                  <a:lnTo>
                    <a:pt x="1251" y="248"/>
                  </a:lnTo>
                  <a:lnTo>
                    <a:pt x="1265" y="268"/>
                  </a:lnTo>
                  <a:lnTo>
                    <a:pt x="1280" y="288"/>
                  </a:lnTo>
                  <a:lnTo>
                    <a:pt x="1293" y="309"/>
                  </a:lnTo>
                  <a:lnTo>
                    <a:pt x="1293" y="309"/>
                  </a:lnTo>
                  <a:lnTo>
                    <a:pt x="1298" y="319"/>
                  </a:lnTo>
                  <a:lnTo>
                    <a:pt x="1303" y="329"/>
                  </a:lnTo>
                  <a:lnTo>
                    <a:pt x="1312" y="354"/>
                  </a:lnTo>
                  <a:lnTo>
                    <a:pt x="1318" y="379"/>
                  </a:lnTo>
                  <a:lnTo>
                    <a:pt x="1323" y="405"/>
                  </a:lnTo>
                  <a:lnTo>
                    <a:pt x="1326" y="431"/>
                  </a:lnTo>
                  <a:lnTo>
                    <a:pt x="1328" y="455"/>
                  </a:lnTo>
                  <a:lnTo>
                    <a:pt x="1329" y="493"/>
                  </a:lnTo>
                  <a:lnTo>
                    <a:pt x="1329" y="493"/>
                  </a:lnTo>
                  <a:lnTo>
                    <a:pt x="1329" y="552"/>
                  </a:lnTo>
                  <a:lnTo>
                    <a:pt x="1329" y="612"/>
                  </a:lnTo>
                  <a:lnTo>
                    <a:pt x="1327" y="671"/>
                  </a:lnTo>
                  <a:lnTo>
                    <a:pt x="1326" y="701"/>
                  </a:lnTo>
                  <a:lnTo>
                    <a:pt x="1323" y="731"/>
                  </a:lnTo>
                  <a:lnTo>
                    <a:pt x="1323" y="731"/>
                  </a:lnTo>
                  <a:lnTo>
                    <a:pt x="1319" y="772"/>
                  </a:lnTo>
                  <a:lnTo>
                    <a:pt x="1319" y="772"/>
                  </a:lnTo>
                  <a:lnTo>
                    <a:pt x="1315" y="811"/>
                  </a:lnTo>
                  <a:lnTo>
                    <a:pt x="1310" y="850"/>
                  </a:lnTo>
                  <a:lnTo>
                    <a:pt x="1306" y="868"/>
                  </a:lnTo>
                  <a:lnTo>
                    <a:pt x="1301" y="888"/>
                  </a:lnTo>
                  <a:lnTo>
                    <a:pt x="1294" y="906"/>
                  </a:lnTo>
                  <a:lnTo>
                    <a:pt x="1286" y="926"/>
                  </a:lnTo>
                  <a:lnTo>
                    <a:pt x="1286" y="926"/>
                  </a:lnTo>
                  <a:lnTo>
                    <a:pt x="1273" y="949"/>
                  </a:lnTo>
                  <a:lnTo>
                    <a:pt x="1260" y="972"/>
                  </a:lnTo>
                  <a:lnTo>
                    <a:pt x="1247" y="994"/>
                  </a:lnTo>
                  <a:lnTo>
                    <a:pt x="1231" y="1013"/>
                  </a:lnTo>
                  <a:lnTo>
                    <a:pt x="1217" y="1033"/>
                  </a:lnTo>
                  <a:lnTo>
                    <a:pt x="1200" y="1050"/>
                  </a:lnTo>
                  <a:lnTo>
                    <a:pt x="1183" y="1067"/>
                  </a:lnTo>
                  <a:lnTo>
                    <a:pt x="1166" y="1081"/>
                  </a:lnTo>
                  <a:lnTo>
                    <a:pt x="1166" y="1081"/>
                  </a:lnTo>
                  <a:lnTo>
                    <a:pt x="1148" y="1095"/>
                  </a:lnTo>
                  <a:lnTo>
                    <a:pt x="1129" y="1106"/>
                  </a:lnTo>
                  <a:lnTo>
                    <a:pt x="1110" y="1118"/>
                  </a:lnTo>
                  <a:lnTo>
                    <a:pt x="1089" y="1129"/>
                  </a:lnTo>
                  <a:lnTo>
                    <a:pt x="1068" y="1139"/>
                  </a:lnTo>
                  <a:lnTo>
                    <a:pt x="1046" y="1148"/>
                  </a:lnTo>
                  <a:lnTo>
                    <a:pt x="1023" y="1156"/>
                  </a:lnTo>
                  <a:lnTo>
                    <a:pt x="1000" y="1164"/>
                  </a:lnTo>
                  <a:lnTo>
                    <a:pt x="975" y="1170"/>
                  </a:lnTo>
                  <a:lnTo>
                    <a:pt x="949" y="1177"/>
                  </a:lnTo>
                  <a:lnTo>
                    <a:pt x="923" y="1182"/>
                  </a:lnTo>
                  <a:lnTo>
                    <a:pt x="896" y="1186"/>
                  </a:lnTo>
                  <a:lnTo>
                    <a:pt x="868" y="1189"/>
                  </a:lnTo>
                  <a:lnTo>
                    <a:pt x="840" y="1193"/>
                  </a:lnTo>
                  <a:lnTo>
                    <a:pt x="810" y="1194"/>
                  </a:lnTo>
                  <a:lnTo>
                    <a:pt x="780" y="1195"/>
                  </a:lnTo>
                  <a:lnTo>
                    <a:pt x="780" y="1195"/>
                  </a:lnTo>
                  <a:lnTo>
                    <a:pt x="743" y="1195"/>
                  </a:lnTo>
                  <a:lnTo>
                    <a:pt x="743" y="1195"/>
                  </a:lnTo>
                  <a:lnTo>
                    <a:pt x="648" y="1197"/>
                  </a:lnTo>
                  <a:lnTo>
                    <a:pt x="648" y="1197"/>
                  </a:lnTo>
                  <a:close/>
                  <a:moveTo>
                    <a:pt x="630" y="54"/>
                  </a:moveTo>
                  <a:lnTo>
                    <a:pt x="630" y="54"/>
                  </a:lnTo>
                  <a:lnTo>
                    <a:pt x="575" y="54"/>
                  </a:lnTo>
                  <a:lnTo>
                    <a:pt x="520" y="56"/>
                  </a:lnTo>
                  <a:lnTo>
                    <a:pt x="465" y="60"/>
                  </a:lnTo>
                  <a:lnTo>
                    <a:pt x="437" y="64"/>
                  </a:lnTo>
                  <a:lnTo>
                    <a:pt x="410" y="69"/>
                  </a:lnTo>
                  <a:lnTo>
                    <a:pt x="384" y="74"/>
                  </a:lnTo>
                  <a:lnTo>
                    <a:pt x="358" y="81"/>
                  </a:lnTo>
                  <a:lnTo>
                    <a:pt x="331" y="89"/>
                  </a:lnTo>
                  <a:lnTo>
                    <a:pt x="305" y="98"/>
                  </a:lnTo>
                  <a:lnTo>
                    <a:pt x="280" y="110"/>
                  </a:lnTo>
                  <a:lnTo>
                    <a:pt x="257" y="122"/>
                  </a:lnTo>
                  <a:lnTo>
                    <a:pt x="232" y="136"/>
                  </a:lnTo>
                  <a:lnTo>
                    <a:pt x="210" y="153"/>
                  </a:lnTo>
                  <a:lnTo>
                    <a:pt x="210" y="153"/>
                  </a:lnTo>
                  <a:lnTo>
                    <a:pt x="194" y="165"/>
                  </a:lnTo>
                  <a:lnTo>
                    <a:pt x="181" y="176"/>
                  </a:lnTo>
                  <a:lnTo>
                    <a:pt x="168" y="190"/>
                  </a:lnTo>
                  <a:lnTo>
                    <a:pt x="155" y="203"/>
                  </a:lnTo>
                  <a:lnTo>
                    <a:pt x="143" y="217"/>
                  </a:lnTo>
                  <a:lnTo>
                    <a:pt x="133" y="230"/>
                  </a:lnTo>
                  <a:lnTo>
                    <a:pt x="123" y="244"/>
                  </a:lnTo>
                  <a:lnTo>
                    <a:pt x="114" y="260"/>
                  </a:lnTo>
                  <a:lnTo>
                    <a:pt x="97" y="290"/>
                  </a:lnTo>
                  <a:lnTo>
                    <a:pt x="84" y="322"/>
                  </a:lnTo>
                  <a:lnTo>
                    <a:pt x="74" y="353"/>
                  </a:lnTo>
                  <a:lnTo>
                    <a:pt x="65" y="384"/>
                  </a:lnTo>
                  <a:lnTo>
                    <a:pt x="58" y="416"/>
                  </a:lnTo>
                  <a:lnTo>
                    <a:pt x="53" y="447"/>
                  </a:lnTo>
                  <a:lnTo>
                    <a:pt x="49" y="479"/>
                  </a:lnTo>
                  <a:lnTo>
                    <a:pt x="48" y="507"/>
                  </a:lnTo>
                  <a:lnTo>
                    <a:pt x="48" y="536"/>
                  </a:lnTo>
                  <a:lnTo>
                    <a:pt x="48" y="564"/>
                  </a:lnTo>
                  <a:lnTo>
                    <a:pt x="49" y="590"/>
                  </a:lnTo>
                  <a:lnTo>
                    <a:pt x="50" y="613"/>
                  </a:lnTo>
                  <a:lnTo>
                    <a:pt x="50" y="613"/>
                  </a:lnTo>
                  <a:lnTo>
                    <a:pt x="53" y="638"/>
                  </a:lnTo>
                  <a:lnTo>
                    <a:pt x="57" y="663"/>
                  </a:lnTo>
                  <a:lnTo>
                    <a:pt x="67" y="718"/>
                  </a:lnTo>
                  <a:lnTo>
                    <a:pt x="80" y="777"/>
                  </a:lnTo>
                  <a:lnTo>
                    <a:pt x="99" y="841"/>
                  </a:lnTo>
                  <a:lnTo>
                    <a:pt x="99" y="841"/>
                  </a:lnTo>
                  <a:lnTo>
                    <a:pt x="106" y="864"/>
                  </a:lnTo>
                  <a:lnTo>
                    <a:pt x="118" y="888"/>
                  </a:lnTo>
                  <a:lnTo>
                    <a:pt x="133" y="913"/>
                  </a:lnTo>
                  <a:lnTo>
                    <a:pt x="150" y="936"/>
                  </a:lnTo>
                  <a:lnTo>
                    <a:pt x="169" y="960"/>
                  </a:lnTo>
                  <a:lnTo>
                    <a:pt x="191" y="982"/>
                  </a:lnTo>
                  <a:lnTo>
                    <a:pt x="215" y="1003"/>
                  </a:lnTo>
                  <a:lnTo>
                    <a:pt x="241" y="1023"/>
                  </a:lnTo>
                  <a:lnTo>
                    <a:pt x="241" y="1023"/>
                  </a:lnTo>
                  <a:lnTo>
                    <a:pt x="271" y="1046"/>
                  </a:lnTo>
                  <a:lnTo>
                    <a:pt x="271" y="1046"/>
                  </a:lnTo>
                  <a:lnTo>
                    <a:pt x="300" y="1068"/>
                  </a:lnTo>
                  <a:lnTo>
                    <a:pt x="314" y="1079"/>
                  </a:lnTo>
                  <a:lnTo>
                    <a:pt x="330" y="1088"/>
                  </a:lnTo>
                  <a:lnTo>
                    <a:pt x="330" y="1088"/>
                  </a:lnTo>
                  <a:lnTo>
                    <a:pt x="346" y="1097"/>
                  </a:lnTo>
                  <a:lnTo>
                    <a:pt x="363" y="1105"/>
                  </a:lnTo>
                  <a:lnTo>
                    <a:pt x="380" y="1112"/>
                  </a:lnTo>
                  <a:lnTo>
                    <a:pt x="397" y="1117"/>
                  </a:lnTo>
                  <a:lnTo>
                    <a:pt x="431" y="1126"/>
                  </a:lnTo>
                  <a:lnTo>
                    <a:pt x="463" y="1134"/>
                  </a:lnTo>
                  <a:lnTo>
                    <a:pt x="463" y="1134"/>
                  </a:lnTo>
                  <a:lnTo>
                    <a:pt x="494" y="1138"/>
                  </a:lnTo>
                  <a:lnTo>
                    <a:pt x="522" y="1142"/>
                  </a:lnTo>
                  <a:lnTo>
                    <a:pt x="552" y="1146"/>
                  </a:lnTo>
                  <a:lnTo>
                    <a:pt x="581" y="1147"/>
                  </a:lnTo>
                  <a:lnTo>
                    <a:pt x="641" y="1149"/>
                  </a:lnTo>
                  <a:lnTo>
                    <a:pt x="704" y="1149"/>
                  </a:lnTo>
                  <a:lnTo>
                    <a:pt x="739" y="1149"/>
                  </a:lnTo>
                  <a:lnTo>
                    <a:pt x="739" y="1149"/>
                  </a:lnTo>
                  <a:lnTo>
                    <a:pt x="779" y="1149"/>
                  </a:lnTo>
                  <a:lnTo>
                    <a:pt x="817" y="1147"/>
                  </a:lnTo>
                  <a:lnTo>
                    <a:pt x="853" y="1144"/>
                  </a:lnTo>
                  <a:lnTo>
                    <a:pt x="889" y="1140"/>
                  </a:lnTo>
                  <a:lnTo>
                    <a:pt x="921" y="1135"/>
                  </a:lnTo>
                  <a:lnTo>
                    <a:pt x="953" y="1129"/>
                  </a:lnTo>
                  <a:lnTo>
                    <a:pt x="983" y="1121"/>
                  </a:lnTo>
                  <a:lnTo>
                    <a:pt x="1012" y="1113"/>
                  </a:lnTo>
                  <a:lnTo>
                    <a:pt x="1038" y="1102"/>
                  </a:lnTo>
                  <a:lnTo>
                    <a:pt x="1064" y="1091"/>
                  </a:lnTo>
                  <a:lnTo>
                    <a:pt x="1087" y="1079"/>
                  </a:lnTo>
                  <a:lnTo>
                    <a:pt x="1110" y="1066"/>
                  </a:lnTo>
                  <a:lnTo>
                    <a:pt x="1131" y="1050"/>
                  </a:lnTo>
                  <a:lnTo>
                    <a:pt x="1150" y="1034"/>
                  </a:lnTo>
                  <a:lnTo>
                    <a:pt x="1169" y="1017"/>
                  </a:lnTo>
                  <a:lnTo>
                    <a:pt x="1184" y="999"/>
                  </a:lnTo>
                  <a:lnTo>
                    <a:pt x="1184" y="999"/>
                  </a:lnTo>
                  <a:lnTo>
                    <a:pt x="1204" y="974"/>
                  </a:lnTo>
                  <a:lnTo>
                    <a:pt x="1221" y="948"/>
                  </a:lnTo>
                  <a:lnTo>
                    <a:pt x="1235" y="922"/>
                  </a:lnTo>
                  <a:lnTo>
                    <a:pt x="1247" y="894"/>
                  </a:lnTo>
                  <a:lnTo>
                    <a:pt x="1256" y="866"/>
                  </a:lnTo>
                  <a:lnTo>
                    <a:pt x="1264" y="836"/>
                  </a:lnTo>
                  <a:lnTo>
                    <a:pt x="1269" y="802"/>
                  </a:lnTo>
                  <a:lnTo>
                    <a:pt x="1273" y="766"/>
                  </a:lnTo>
                  <a:lnTo>
                    <a:pt x="1273" y="766"/>
                  </a:lnTo>
                  <a:lnTo>
                    <a:pt x="1277" y="707"/>
                  </a:lnTo>
                  <a:lnTo>
                    <a:pt x="1281" y="649"/>
                  </a:lnTo>
                  <a:lnTo>
                    <a:pt x="1282" y="590"/>
                  </a:lnTo>
                  <a:lnTo>
                    <a:pt x="1284" y="532"/>
                  </a:lnTo>
                  <a:lnTo>
                    <a:pt x="1284" y="532"/>
                  </a:lnTo>
                  <a:lnTo>
                    <a:pt x="1284" y="507"/>
                  </a:lnTo>
                  <a:lnTo>
                    <a:pt x="1282" y="481"/>
                  </a:lnTo>
                  <a:lnTo>
                    <a:pt x="1280" y="452"/>
                  </a:lnTo>
                  <a:lnTo>
                    <a:pt x="1277" y="422"/>
                  </a:lnTo>
                  <a:lnTo>
                    <a:pt x="1271" y="392"/>
                  </a:lnTo>
                  <a:lnTo>
                    <a:pt x="1263" y="362"/>
                  </a:lnTo>
                  <a:lnTo>
                    <a:pt x="1257" y="346"/>
                  </a:lnTo>
                  <a:lnTo>
                    <a:pt x="1251" y="332"/>
                  </a:lnTo>
                  <a:lnTo>
                    <a:pt x="1244" y="318"/>
                  </a:lnTo>
                  <a:lnTo>
                    <a:pt x="1237" y="305"/>
                  </a:lnTo>
                  <a:lnTo>
                    <a:pt x="1237" y="305"/>
                  </a:lnTo>
                  <a:lnTo>
                    <a:pt x="1222" y="280"/>
                  </a:lnTo>
                  <a:lnTo>
                    <a:pt x="1204" y="256"/>
                  </a:lnTo>
                  <a:lnTo>
                    <a:pt x="1186" y="234"/>
                  </a:lnTo>
                  <a:lnTo>
                    <a:pt x="1165" y="213"/>
                  </a:lnTo>
                  <a:lnTo>
                    <a:pt x="1144" y="193"/>
                  </a:lnTo>
                  <a:lnTo>
                    <a:pt x="1121" y="175"/>
                  </a:lnTo>
                  <a:lnTo>
                    <a:pt x="1099" y="159"/>
                  </a:lnTo>
                  <a:lnTo>
                    <a:pt x="1076" y="146"/>
                  </a:lnTo>
                  <a:lnTo>
                    <a:pt x="1076" y="146"/>
                  </a:lnTo>
                  <a:lnTo>
                    <a:pt x="1033" y="124"/>
                  </a:lnTo>
                  <a:lnTo>
                    <a:pt x="989" y="105"/>
                  </a:lnTo>
                  <a:lnTo>
                    <a:pt x="946" y="89"/>
                  </a:lnTo>
                  <a:lnTo>
                    <a:pt x="902" y="74"/>
                  </a:lnTo>
                  <a:lnTo>
                    <a:pt x="859" y="64"/>
                  </a:lnTo>
                  <a:lnTo>
                    <a:pt x="814" y="55"/>
                  </a:lnTo>
                  <a:lnTo>
                    <a:pt x="771" y="50"/>
                  </a:lnTo>
                  <a:lnTo>
                    <a:pt x="729" y="46"/>
                  </a:lnTo>
                  <a:lnTo>
                    <a:pt x="726" y="46"/>
                  </a:lnTo>
                  <a:lnTo>
                    <a:pt x="725" y="48"/>
                  </a:lnTo>
                  <a:lnTo>
                    <a:pt x="725" y="48"/>
                  </a:lnTo>
                  <a:lnTo>
                    <a:pt x="721" y="51"/>
                  </a:lnTo>
                  <a:lnTo>
                    <a:pt x="717" y="52"/>
                  </a:lnTo>
                  <a:lnTo>
                    <a:pt x="713" y="54"/>
                  </a:lnTo>
                  <a:lnTo>
                    <a:pt x="709" y="54"/>
                  </a:lnTo>
                  <a:lnTo>
                    <a:pt x="709" y="54"/>
                  </a:lnTo>
                  <a:lnTo>
                    <a:pt x="670" y="54"/>
                  </a:lnTo>
                  <a:lnTo>
                    <a:pt x="670" y="54"/>
                  </a:lnTo>
                  <a:lnTo>
                    <a:pt x="630" y="54"/>
                  </a:lnTo>
                  <a:lnTo>
                    <a:pt x="630" y="54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Freeform 918">
              <a:extLst>
                <a:ext uri="{FF2B5EF4-FFF2-40B4-BE49-F238E27FC236}">
                  <a16:creationId xmlns:a16="http://schemas.microsoft.com/office/drawing/2014/main" id="{DBB06504-D91E-5843-B44D-AA11ADAB7693}"/>
                </a:ext>
              </a:extLst>
            </p:cNvPr>
            <p:cNvSpPr/>
            <p:nvPr/>
          </p:nvSpPr>
          <p:spPr bwMode="auto">
            <a:xfrm>
              <a:off x="3213101" y="3149601"/>
              <a:ext cx="519113" cy="127000"/>
            </a:xfrm>
            <a:custGeom>
              <a:avLst/>
              <a:gdLst/>
              <a:ahLst/>
              <a:cxnLst>
                <a:cxn ang="0">
                  <a:pos x="103" y="321"/>
                </a:cxn>
                <a:cxn ang="0">
                  <a:pos x="15" y="309"/>
                </a:cxn>
                <a:cxn ang="0">
                  <a:pos x="6" y="306"/>
                </a:cxn>
                <a:cxn ang="0">
                  <a:pos x="0" y="292"/>
                </a:cxn>
                <a:cxn ang="0">
                  <a:pos x="2" y="281"/>
                </a:cxn>
                <a:cxn ang="0">
                  <a:pos x="14" y="268"/>
                </a:cxn>
                <a:cxn ang="0">
                  <a:pos x="23" y="265"/>
                </a:cxn>
                <a:cxn ang="0">
                  <a:pos x="55" y="270"/>
                </a:cxn>
                <a:cxn ang="0">
                  <a:pos x="137" y="277"/>
                </a:cxn>
                <a:cxn ang="0">
                  <a:pos x="202" y="273"/>
                </a:cxn>
                <a:cxn ang="0">
                  <a:pos x="308" y="256"/>
                </a:cxn>
                <a:cxn ang="0">
                  <a:pos x="430" y="224"/>
                </a:cxn>
                <a:cxn ang="0">
                  <a:pos x="481" y="206"/>
                </a:cxn>
                <a:cxn ang="0">
                  <a:pos x="548" y="173"/>
                </a:cxn>
                <a:cxn ang="0">
                  <a:pos x="608" y="128"/>
                </a:cxn>
                <a:cxn ang="0">
                  <a:pos x="625" y="113"/>
                </a:cxn>
                <a:cxn ang="0">
                  <a:pos x="660" y="92"/>
                </a:cxn>
                <a:cxn ang="0">
                  <a:pos x="718" y="48"/>
                </a:cxn>
                <a:cxn ang="0">
                  <a:pos x="765" y="10"/>
                </a:cxn>
                <a:cxn ang="0">
                  <a:pos x="766" y="9"/>
                </a:cxn>
                <a:cxn ang="0">
                  <a:pos x="781" y="0"/>
                </a:cxn>
                <a:cxn ang="0">
                  <a:pos x="791" y="0"/>
                </a:cxn>
                <a:cxn ang="0">
                  <a:pos x="802" y="6"/>
                </a:cxn>
                <a:cxn ang="0">
                  <a:pos x="806" y="15"/>
                </a:cxn>
                <a:cxn ang="0">
                  <a:pos x="821" y="48"/>
                </a:cxn>
                <a:cxn ang="0">
                  <a:pos x="846" y="74"/>
                </a:cxn>
                <a:cxn ang="0">
                  <a:pos x="883" y="100"/>
                </a:cxn>
                <a:cxn ang="0">
                  <a:pos x="942" y="142"/>
                </a:cxn>
                <a:cxn ang="0">
                  <a:pos x="1020" y="190"/>
                </a:cxn>
                <a:cxn ang="0">
                  <a:pos x="1066" y="218"/>
                </a:cxn>
                <a:cxn ang="0">
                  <a:pos x="1114" y="238"/>
                </a:cxn>
                <a:cxn ang="0">
                  <a:pos x="1148" y="243"/>
                </a:cxn>
                <a:cxn ang="0">
                  <a:pos x="1218" y="247"/>
                </a:cxn>
                <a:cxn ang="0">
                  <a:pos x="1286" y="249"/>
                </a:cxn>
                <a:cxn ang="0">
                  <a:pos x="1300" y="255"/>
                </a:cxn>
                <a:cxn ang="0">
                  <a:pos x="1307" y="265"/>
                </a:cxn>
                <a:cxn ang="0">
                  <a:pos x="1307" y="282"/>
                </a:cxn>
                <a:cxn ang="0">
                  <a:pos x="1296" y="294"/>
                </a:cxn>
                <a:cxn ang="0">
                  <a:pos x="1287" y="295"/>
                </a:cxn>
                <a:cxn ang="0">
                  <a:pos x="1250" y="295"/>
                </a:cxn>
                <a:cxn ang="0">
                  <a:pos x="1142" y="290"/>
                </a:cxn>
                <a:cxn ang="0">
                  <a:pos x="1109" y="283"/>
                </a:cxn>
                <a:cxn ang="0">
                  <a:pos x="1055" y="261"/>
                </a:cxn>
                <a:cxn ang="0">
                  <a:pos x="1004" y="232"/>
                </a:cxn>
                <a:cxn ang="0">
                  <a:pos x="940" y="196"/>
                </a:cxn>
                <a:cxn ang="0">
                  <a:pos x="876" y="151"/>
                </a:cxn>
                <a:cxn ang="0">
                  <a:pos x="817" y="109"/>
                </a:cxn>
                <a:cxn ang="0">
                  <a:pos x="785" y="79"/>
                </a:cxn>
                <a:cxn ang="0">
                  <a:pos x="768" y="65"/>
                </a:cxn>
                <a:cxn ang="0">
                  <a:pos x="673" y="139"/>
                </a:cxn>
                <a:cxn ang="0">
                  <a:pos x="605" y="192"/>
                </a:cxn>
                <a:cxn ang="0">
                  <a:pos x="547" y="230"/>
                </a:cxn>
                <a:cxn ang="0">
                  <a:pos x="484" y="255"/>
                </a:cxn>
                <a:cxn ang="0">
                  <a:pos x="371" y="287"/>
                </a:cxn>
                <a:cxn ang="0">
                  <a:pos x="256" y="312"/>
                </a:cxn>
                <a:cxn ang="0">
                  <a:pos x="134" y="321"/>
                </a:cxn>
              </a:cxnLst>
              <a:rect l="0" t="0" r="r" b="b"/>
              <a:pathLst>
                <a:path w="1308" h="321">
                  <a:moveTo>
                    <a:pt x="134" y="321"/>
                  </a:moveTo>
                  <a:lnTo>
                    <a:pt x="134" y="321"/>
                  </a:lnTo>
                  <a:lnTo>
                    <a:pt x="103" y="321"/>
                  </a:lnTo>
                  <a:lnTo>
                    <a:pt x="73" y="319"/>
                  </a:lnTo>
                  <a:lnTo>
                    <a:pt x="44" y="315"/>
                  </a:lnTo>
                  <a:lnTo>
                    <a:pt x="15" y="309"/>
                  </a:lnTo>
                  <a:lnTo>
                    <a:pt x="15" y="309"/>
                  </a:lnTo>
                  <a:lnTo>
                    <a:pt x="10" y="308"/>
                  </a:lnTo>
                  <a:lnTo>
                    <a:pt x="6" y="306"/>
                  </a:lnTo>
                  <a:lnTo>
                    <a:pt x="4" y="303"/>
                  </a:lnTo>
                  <a:lnTo>
                    <a:pt x="1" y="299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81"/>
                  </a:lnTo>
                  <a:lnTo>
                    <a:pt x="8" y="273"/>
                  </a:lnTo>
                  <a:lnTo>
                    <a:pt x="10" y="270"/>
                  </a:lnTo>
                  <a:lnTo>
                    <a:pt x="14" y="268"/>
                  </a:lnTo>
                  <a:lnTo>
                    <a:pt x="18" y="266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55" y="270"/>
                  </a:lnTo>
                  <a:lnTo>
                    <a:pt x="81" y="274"/>
                  </a:lnTo>
                  <a:lnTo>
                    <a:pt x="108" y="275"/>
                  </a:lnTo>
                  <a:lnTo>
                    <a:pt x="137" y="277"/>
                  </a:lnTo>
                  <a:lnTo>
                    <a:pt x="137" y="277"/>
                  </a:lnTo>
                  <a:lnTo>
                    <a:pt x="168" y="275"/>
                  </a:lnTo>
                  <a:lnTo>
                    <a:pt x="202" y="273"/>
                  </a:lnTo>
                  <a:lnTo>
                    <a:pt x="236" y="269"/>
                  </a:lnTo>
                  <a:lnTo>
                    <a:pt x="272" y="264"/>
                  </a:lnTo>
                  <a:lnTo>
                    <a:pt x="308" y="256"/>
                  </a:lnTo>
                  <a:lnTo>
                    <a:pt x="348" y="247"/>
                  </a:lnTo>
                  <a:lnTo>
                    <a:pt x="387" y="236"/>
                  </a:lnTo>
                  <a:lnTo>
                    <a:pt x="430" y="224"/>
                  </a:lnTo>
                  <a:lnTo>
                    <a:pt x="430" y="224"/>
                  </a:lnTo>
                  <a:lnTo>
                    <a:pt x="456" y="215"/>
                  </a:lnTo>
                  <a:lnTo>
                    <a:pt x="481" y="206"/>
                  </a:lnTo>
                  <a:lnTo>
                    <a:pt x="505" y="197"/>
                  </a:lnTo>
                  <a:lnTo>
                    <a:pt x="527" y="187"/>
                  </a:lnTo>
                  <a:lnTo>
                    <a:pt x="548" y="173"/>
                  </a:lnTo>
                  <a:lnTo>
                    <a:pt x="569" y="160"/>
                  </a:lnTo>
                  <a:lnTo>
                    <a:pt x="588" y="145"/>
                  </a:lnTo>
                  <a:lnTo>
                    <a:pt x="608" y="128"/>
                  </a:lnTo>
                  <a:lnTo>
                    <a:pt x="608" y="128"/>
                  </a:lnTo>
                  <a:lnTo>
                    <a:pt x="616" y="120"/>
                  </a:lnTo>
                  <a:lnTo>
                    <a:pt x="625" y="113"/>
                  </a:lnTo>
                  <a:lnTo>
                    <a:pt x="646" y="100"/>
                  </a:lnTo>
                  <a:lnTo>
                    <a:pt x="646" y="100"/>
                  </a:lnTo>
                  <a:lnTo>
                    <a:pt x="660" y="92"/>
                  </a:lnTo>
                  <a:lnTo>
                    <a:pt x="673" y="83"/>
                  </a:lnTo>
                  <a:lnTo>
                    <a:pt x="673" y="83"/>
                  </a:lnTo>
                  <a:lnTo>
                    <a:pt x="718" y="48"/>
                  </a:lnTo>
                  <a:lnTo>
                    <a:pt x="760" y="14"/>
                  </a:lnTo>
                  <a:lnTo>
                    <a:pt x="760" y="14"/>
                  </a:lnTo>
                  <a:lnTo>
                    <a:pt x="765" y="10"/>
                  </a:lnTo>
                  <a:lnTo>
                    <a:pt x="765" y="10"/>
                  </a:lnTo>
                  <a:lnTo>
                    <a:pt x="766" y="9"/>
                  </a:lnTo>
                  <a:lnTo>
                    <a:pt x="766" y="9"/>
                  </a:lnTo>
                  <a:lnTo>
                    <a:pt x="770" y="5"/>
                  </a:lnTo>
                  <a:lnTo>
                    <a:pt x="775" y="2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796" y="2"/>
                  </a:lnTo>
                  <a:lnTo>
                    <a:pt x="799" y="3"/>
                  </a:lnTo>
                  <a:lnTo>
                    <a:pt x="802" y="6"/>
                  </a:lnTo>
                  <a:lnTo>
                    <a:pt x="804" y="10"/>
                  </a:lnTo>
                  <a:lnTo>
                    <a:pt x="806" y="15"/>
                  </a:lnTo>
                  <a:lnTo>
                    <a:pt x="806" y="15"/>
                  </a:lnTo>
                  <a:lnTo>
                    <a:pt x="809" y="27"/>
                  </a:lnTo>
                  <a:lnTo>
                    <a:pt x="815" y="39"/>
                  </a:lnTo>
                  <a:lnTo>
                    <a:pt x="821" y="48"/>
                  </a:lnTo>
                  <a:lnTo>
                    <a:pt x="829" y="57"/>
                  </a:lnTo>
                  <a:lnTo>
                    <a:pt x="837" y="66"/>
                  </a:lnTo>
                  <a:lnTo>
                    <a:pt x="846" y="74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83" y="100"/>
                  </a:lnTo>
                  <a:lnTo>
                    <a:pt x="883" y="100"/>
                  </a:lnTo>
                  <a:lnTo>
                    <a:pt x="913" y="122"/>
                  </a:lnTo>
                  <a:lnTo>
                    <a:pt x="942" y="142"/>
                  </a:lnTo>
                  <a:lnTo>
                    <a:pt x="1002" y="179"/>
                  </a:lnTo>
                  <a:lnTo>
                    <a:pt x="1002" y="179"/>
                  </a:lnTo>
                  <a:lnTo>
                    <a:pt x="1020" y="190"/>
                  </a:lnTo>
                  <a:lnTo>
                    <a:pt x="1020" y="190"/>
                  </a:lnTo>
                  <a:lnTo>
                    <a:pt x="1050" y="209"/>
                  </a:lnTo>
                  <a:lnTo>
                    <a:pt x="1066" y="218"/>
                  </a:lnTo>
                  <a:lnTo>
                    <a:pt x="1082" y="226"/>
                  </a:lnTo>
                  <a:lnTo>
                    <a:pt x="1097" y="232"/>
                  </a:lnTo>
                  <a:lnTo>
                    <a:pt x="1114" y="238"/>
                  </a:lnTo>
                  <a:lnTo>
                    <a:pt x="1131" y="240"/>
                  </a:lnTo>
                  <a:lnTo>
                    <a:pt x="1148" y="243"/>
                  </a:lnTo>
                  <a:lnTo>
                    <a:pt x="1148" y="243"/>
                  </a:lnTo>
                  <a:lnTo>
                    <a:pt x="1184" y="244"/>
                  </a:lnTo>
                  <a:lnTo>
                    <a:pt x="1218" y="247"/>
                  </a:lnTo>
                  <a:lnTo>
                    <a:pt x="1218" y="247"/>
                  </a:lnTo>
                  <a:lnTo>
                    <a:pt x="1252" y="248"/>
                  </a:lnTo>
                  <a:lnTo>
                    <a:pt x="1286" y="249"/>
                  </a:lnTo>
                  <a:lnTo>
                    <a:pt x="1286" y="249"/>
                  </a:lnTo>
                  <a:lnTo>
                    <a:pt x="1291" y="251"/>
                  </a:lnTo>
                  <a:lnTo>
                    <a:pt x="1296" y="252"/>
                  </a:lnTo>
                  <a:lnTo>
                    <a:pt x="1300" y="255"/>
                  </a:lnTo>
                  <a:lnTo>
                    <a:pt x="1303" y="257"/>
                  </a:lnTo>
                  <a:lnTo>
                    <a:pt x="1305" y="261"/>
                  </a:lnTo>
                  <a:lnTo>
                    <a:pt x="1307" y="265"/>
                  </a:lnTo>
                  <a:lnTo>
                    <a:pt x="1308" y="274"/>
                  </a:lnTo>
                  <a:lnTo>
                    <a:pt x="1308" y="274"/>
                  </a:lnTo>
                  <a:lnTo>
                    <a:pt x="1307" y="282"/>
                  </a:lnTo>
                  <a:lnTo>
                    <a:pt x="1303" y="289"/>
                  </a:lnTo>
                  <a:lnTo>
                    <a:pt x="1300" y="291"/>
                  </a:lnTo>
                  <a:lnTo>
                    <a:pt x="1296" y="294"/>
                  </a:lnTo>
                  <a:lnTo>
                    <a:pt x="1292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50" y="295"/>
                  </a:lnTo>
                  <a:lnTo>
                    <a:pt x="1250" y="295"/>
                  </a:lnTo>
                  <a:lnTo>
                    <a:pt x="1214" y="295"/>
                  </a:lnTo>
                  <a:lnTo>
                    <a:pt x="1177" y="294"/>
                  </a:lnTo>
                  <a:lnTo>
                    <a:pt x="1142" y="290"/>
                  </a:lnTo>
                  <a:lnTo>
                    <a:pt x="1125" y="287"/>
                  </a:lnTo>
                  <a:lnTo>
                    <a:pt x="1109" y="283"/>
                  </a:lnTo>
                  <a:lnTo>
                    <a:pt x="1109" y="283"/>
                  </a:lnTo>
                  <a:lnTo>
                    <a:pt x="1095" y="279"/>
                  </a:lnTo>
                  <a:lnTo>
                    <a:pt x="1082" y="274"/>
                  </a:lnTo>
                  <a:lnTo>
                    <a:pt x="1055" y="261"/>
                  </a:lnTo>
                  <a:lnTo>
                    <a:pt x="1029" y="248"/>
                  </a:lnTo>
                  <a:lnTo>
                    <a:pt x="1004" y="232"/>
                  </a:lnTo>
                  <a:lnTo>
                    <a:pt x="1004" y="232"/>
                  </a:lnTo>
                  <a:lnTo>
                    <a:pt x="962" y="209"/>
                  </a:lnTo>
                  <a:lnTo>
                    <a:pt x="962" y="209"/>
                  </a:lnTo>
                  <a:lnTo>
                    <a:pt x="940" y="196"/>
                  </a:lnTo>
                  <a:lnTo>
                    <a:pt x="918" y="181"/>
                  </a:lnTo>
                  <a:lnTo>
                    <a:pt x="876" y="151"/>
                  </a:lnTo>
                  <a:lnTo>
                    <a:pt x="876" y="151"/>
                  </a:lnTo>
                  <a:lnTo>
                    <a:pt x="847" y="130"/>
                  </a:lnTo>
                  <a:lnTo>
                    <a:pt x="817" y="109"/>
                  </a:lnTo>
                  <a:lnTo>
                    <a:pt x="817" y="109"/>
                  </a:lnTo>
                  <a:lnTo>
                    <a:pt x="806" y="100"/>
                  </a:lnTo>
                  <a:lnTo>
                    <a:pt x="794" y="91"/>
                  </a:lnTo>
                  <a:lnTo>
                    <a:pt x="785" y="79"/>
                  </a:lnTo>
                  <a:lnTo>
                    <a:pt x="777" y="68"/>
                  </a:lnTo>
                  <a:lnTo>
                    <a:pt x="773" y="61"/>
                  </a:lnTo>
                  <a:lnTo>
                    <a:pt x="768" y="65"/>
                  </a:lnTo>
                  <a:lnTo>
                    <a:pt x="768" y="65"/>
                  </a:lnTo>
                  <a:lnTo>
                    <a:pt x="720" y="103"/>
                  </a:lnTo>
                  <a:lnTo>
                    <a:pt x="673" y="139"/>
                  </a:lnTo>
                  <a:lnTo>
                    <a:pt x="673" y="139"/>
                  </a:lnTo>
                  <a:lnTo>
                    <a:pt x="605" y="192"/>
                  </a:lnTo>
                  <a:lnTo>
                    <a:pt x="605" y="192"/>
                  </a:lnTo>
                  <a:lnTo>
                    <a:pt x="586" y="206"/>
                  </a:lnTo>
                  <a:lnTo>
                    <a:pt x="566" y="218"/>
                  </a:lnTo>
                  <a:lnTo>
                    <a:pt x="547" y="230"/>
                  </a:lnTo>
                  <a:lnTo>
                    <a:pt x="526" y="239"/>
                  </a:lnTo>
                  <a:lnTo>
                    <a:pt x="505" y="247"/>
                  </a:lnTo>
                  <a:lnTo>
                    <a:pt x="484" y="255"/>
                  </a:lnTo>
                  <a:lnTo>
                    <a:pt x="442" y="268"/>
                  </a:lnTo>
                  <a:lnTo>
                    <a:pt x="442" y="268"/>
                  </a:lnTo>
                  <a:lnTo>
                    <a:pt x="371" y="287"/>
                  </a:lnTo>
                  <a:lnTo>
                    <a:pt x="333" y="296"/>
                  </a:lnTo>
                  <a:lnTo>
                    <a:pt x="295" y="304"/>
                  </a:lnTo>
                  <a:lnTo>
                    <a:pt x="256" y="312"/>
                  </a:lnTo>
                  <a:lnTo>
                    <a:pt x="216" y="317"/>
                  </a:lnTo>
                  <a:lnTo>
                    <a:pt x="175" y="320"/>
                  </a:lnTo>
                  <a:lnTo>
                    <a:pt x="134" y="321"/>
                  </a:lnTo>
                  <a:lnTo>
                    <a:pt x="134" y="321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Freeform 919">
              <a:extLst>
                <a:ext uri="{FF2B5EF4-FFF2-40B4-BE49-F238E27FC236}">
                  <a16:creationId xmlns:a16="http://schemas.microsoft.com/office/drawing/2014/main" id="{9B4FC347-B4EC-BC46-9E52-546BD8C3DCCA}"/>
                </a:ext>
              </a:extLst>
            </p:cNvPr>
            <p:cNvSpPr/>
            <p:nvPr/>
          </p:nvSpPr>
          <p:spPr bwMode="auto">
            <a:xfrm>
              <a:off x="3368676" y="3514726"/>
              <a:ext cx="252413" cy="92075"/>
            </a:xfrm>
            <a:custGeom>
              <a:avLst/>
              <a:gdLst/>
              <a:ahLst/>
              <a:cxnLst>
                <a:cxn ang="0">
                  <a:pos x="112" y="229"/>
                </a:cxn>
                <a:cxn ang="0">
                  <a:pos x="92" y="223"/>
                </a:cxn>
                <a:cxn ang="0">
                  <a:pos x="69" y="206"/>
                </a:cxn>
                <a:cxn ang="0">
                  <a:pos x="51" y="181"/>
                </a:cxn>
                <a:cxn ang="0">
                  <a:pos x="19" y="100"/>
                </a:cxn>
                <a:cxn ang="0">
                  <a:pos x="1" y="50"/>
                </a:cxn>
                <a:cxn ang="0">
                  <a:pos x="0" y="36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30" y="15"/>
                </a:cxn>
                <a:cxn ang="0">
                  <a:pos x="40" y="25"/>
                </a:cxn>
                <a:cxn ang="0">
                  <a:pos x="54" y="68"/>
                </a:cxn>
                <a:cxn ang="0">
                  <a:pos x="65" y="101"/>
                </a:cxn>
                <a:cxn ang="0">
                  <a:pos x="92" y="158"/>
                </a:cxn>
                <a:cxn ang="0">
                  <a:pos x="105" y="175"/>
                </a:cxn>
                <a:cxn ang="0">
                  <a:pos x="119" y="182"/>
                </a:cxn>
                <a:cxn ang="0">
                  <a:pos x="132" y="182"/>
                </a:cxn>
                <a:cxn ang="0">
                  <a:pos x="153" y="170"/>
                </a:cxn>
                <a:cxn ang="0">
                  <a:pos x="177" y="149"/>
                </a:cxn>
                <a:cxn ang="0">
                  <a:pos x="198" y="127"/>
                </a:cxn>
                <a:cxn ang="0">
                  <a:pos x="228" y="92"/>
                </a:cxn>
                <a:cxn ang="0">
                  <a:pos x="260" y="63"/>
                </a:cxn>
                <a:cxn ang="0">
                  <a:pos x="279" y="54"/>
                </a:cxn>
                <a:cxn ang="0">
                  <a:pos x="285" y="46"/>
                </a:cxn>
                <a:cxn ang="0">
                  <a:pos x="302" y="38"/>
                </a:cxn>
                <a:cxn ang="0">
                  <a:pos x="315" y="42"/>
                </a:cxn>
                <a:cxn ang="0">
                  <a:pos x="324" y="54"/>
                </a:cxn>
                <a:cxn ang="0">
                  <a:pos x="327" y="58"/>
                </a:cxn>
                <a:cxn ang="0">
                  <a:pos x="379" y="107"/>
                </a:cxn>
                <a:cxn ang="0">
                  <a:pos x="413" y="141"/>
                </a:cxn>
                <a:cxn ang="0">
                  <a:pos x="451" y="172"/>
                </a:cxn>
                <a:cxn ang="0">
                  <a:pos x="465" y="175"/>
                </a:cxn>
                <a:cxn ang="0">
                  <a:pos x="494" y="165"/>
                </a:cxn>
                <a:cxn ang="0">
                  <a:pos x="525" y="136"/>
                </a:cxn>
                <a:cxn ang="0">
                  <a:pos x="578" y="62"/>
                </a:cxn>
                <a:cxn ang="0">
                  <a:pos x="591" y="30"/>
                </a:cxn>
                <a:cxn ang="0">
                  <a:pos x="592" y="17"/>
                </a:cxn>
                <a:cxn ang="0">
                  <a:pos x="600" y="5"/>
                </a:cxn>
                <a:cxn ang="0">
                  <a:pos x="616" y="0"/>
                </a:cxn>
                <a:cxn ang="0">
                  <a:pos x="625" y="3"/>
                </a:cxn>
                <a:cxn ang="0">
                  <a:pos x="631" y="7"/>
                </a:cxn>
                <a:cxn ang="0">
                  <a:pos x="637" y="17"/>
                </a:cxn>
                <a:cxn ang="0">
                  <a:pos x="637" y="33"/>
                </a:cxn>
                <a:cxn ang="0">
                  <a:pos x="629" y="63"/>
                </a:cxn>
                <a:cxn ang="0">
                  <a:pos x="595" y="121"/>
                </a:cxn>
                <a:cxn ang="0">
                  <a:pos x="554" y="168"/>
                </a:cxn>
                <a:cxn ang="0">
                  <a:pos x="545" y="178"/>
                </a:cxn>
                <a:cxn ang="0">
                  <a:pos x="502" y="219"/>
                </a:cxn>
                <a:cxn ang="0">
                  <a:pos x="473" y="229"/>
                </a:cxn>
                <a:cxn ang="0">
                  <a:pos x="464" y="228"/>
                </a:cxn>
                <a:cxn ang="0">
                  <a:pos x="435" y="216"/>
                </a:cxn>
                <a:cxn ang="0">
                  <a:pos x="388" y="182"/>
                </a:cxn>
                <a:cxn ang="0">
                  <a:pos x="349" y="145"/>
                </a:cxn>
                <a:cxn ang="0">
                  <a:pos x="329" y="128"/>
                </a:cxn>
                <a:cxn ang="0">
                  <a:pos x="298" y="98"/>
                </a:cxn>
                <a:cxn ang="0">
                  <a:pos x="289" y="100"/>
                </a:cxn>
                <a:cxn ang="0">
                  <a:pos x="273" y="110"/>
                </a:cxn>
                <a:cxn ang="0">
                  <a:pos x="256" y="134"/>
                </a:cxn>
                <a:cxn ang="0">
                  <a:pos x="240" y="155"/>
                </a:cxn>
                <a:cxn ang="0">
                  <a:pos x="215" y="177"/>
                </a:cxn>
                <a:cxn ang="0">
                  <a:pos x="185" y="202"/>
                </a:cxn>
                <a:cxn ang="0">
                  <a:pos x="146" y="226"/>
                </a:cxn>
                <a:cxn ang="0">
                  <a:pos x="124" y="230"/>
                </a:cxn>
              </a:cxnLst>
              <a:rect l="0" t="0" r="r" b="b"/>
              <a:pathLst>
                <a:path w="637" h="230">
                  <a:moveTo>
                    <a:pt x="124" y="230"/>
                  </a:moveTo>
                  <a:lnTo>
                    <a:pt x="124" y="230"/>
                  </a:lnTo>
                  <a:lnTo>
                    <a:pt x="112" y="229"/>
                  </a:lnTo>
                  <a:lnTo>
                    <a:pt x="112" y="229"/>
                  </a:lnTo>
                  <a:lnTo>
                    <a:pt x="103" y="226"/>
                  </a:lnTo>
                  <a:lnTo>
                    <a:pt x="92" y="223"/>
                  </a:lnTo>
                  <a:lnTo>
                    <a:pt x="85" y="217"/>
                  </a:lnTo>
                  <a:lnTo>
                    <a:pt x="77" y="212"/>
                  </a:lnTo>
                  <a:lnTo>
                    <a:pt x="69" y="206"/>
                  </a:lnTo>
                  <a:lnTo>
                    <a:pt x="62" y="198"/>
                  </a:lnTo>
                  <a:lnTo>
                    <a:pt x="57" y="190"/>
                  </a:lnTo>
                  <a:lnTo>
                    <a:pt x="51" y="181"/>
                  </a:lnTo>
                  <a:lnTo>
                    <a:pt x="41" y="161"/>
                  </a:lnTo>
                  <a:lnTo>
                    <a:pt x="32" y="141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0" y="73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" y="30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1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47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73" y="119"/>
                  </a:lnTo>
                  <a:lnTo>
                    <a:pt x="82" y="139"/>
                  </a:lnTo>
                  <a:lnTo>
                    <a:pt x="92" y="158"/>
                  </a:lnTo>
                  <a:lnTo>
                    <a:pt x="99" y="168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9" y="178"/>
                  </a:lnTo>
                  <a:lnTo>
                    <a:pt x="115" y="181"/>
                  </a:lnTo>
                  <a:lnTo>
                    <a:pt x="119" y="182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132" y="182"/>
                  </a:lnTo>
                  <a:lnTo>
                    <a:pt x="138" y="179"/>
                  </a:lnTo>
                  <a:lnTo>
                    <a:pt x="146" y="175"/>
                  </a:lnTo>
                  <a:lnTo>
                    <a:pt x="153" y="170"/>
                  </a:lnTo>
                  <a:lnTo>
                    <a:pt x="166" y="160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4" y="143"/>
                  </a:lnTo>
                  <a:lnTo>
                    <a:pt x="184" y="143"/>
                  </a:lnTo>
                  <a:lnTo>
                    <a:pt x="198" y="127"/>
                  </a:lnTo>
                  <a:lnTo>
                    <a:pt x="214" y="109"/>
                  </a:lnTo>
                  <a:lnTo>
                    <a:pt x="214" y="109"/>
                  </a:lnTo>
                  <a:lnTo>
                    <a:pt x="228" y="92"/>
                  </a:lnTo>
                  <a:lnTo>
                    <a:pt x="243" y="76"/>
                  </a:lnTo>
                  <a:lnTo>
                    <a:pt x="251" y="68"/>
                  </a:lnTo>
                  <a:lnTo>
                    <a:pt x="260" y="63"/>
                  </a:lnTo>
                  <a:lnTo>
                    <a:pt x="268" y="58"/>
                  </a:lnTo>
                  <a:lnTo>
                    <a:pt x="277" y="55"/>
                  </a:lnTo>
                  <a:lnTo>
                    <a:pt x="279" y="54"/>
                  </a:lnTo>
                  <a:lnTo>
                    <a:pt x="281" y="51"/>
                  </a:lnTo>
                  <a:lnTo>
                    <a:pt x="281" y="51"/>
                  </a:lnTo>
                  <a:lnTo>
                    <a:pt x="285" y="46"/>
                  </a:lnTo>
                  <a:lnTo>
                    <a:pt x="290" y="42"/>
                  </a:lnTo>
                  <a:lnTo>
                    <a:pt x="296" y="39"/>
                  </a:lnTo>
                  <a:lnTo>
                    <a:pt x="302" y="38"/>
                  </a:lnTo>
                  <a:lnTo>
                    <a:pt x="302" y="38"/>
                  </a:lnTo>
                  <a:lnTo>
                    <a:pt x="308" y="39"/>
                  </a:lnTo>
                  <a:lnTo>
                    <a:pt x="315" y="42"/>
                  </a:lnTo>
                  <a:lnTo>
                    <a:pt x="321" y="47"/>
                  </a:lnTo>
                  <a:lnTo>
                    <a:pt x="323" y="50"/>
                  </a:lnTo>
                  <a:lnTo>
                    <a:pt x="324" y="54"/>
                  </a:lnTo>
                  <a:lnTo>
                    <a:pt x="325" y="56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40" y="68"/>
                  </a:lnTo>
                  <a:lnTo>
                    <a:pt x="353" y="81"/>
                  </a:lnTo>
                  <a:lnTo>
                    <a:pt x="379" y="107"/>
                  </a:lnTo>
                  <a:lnTo>
                    <a:pt x="379" y="107"/>
                  </a:lnTo>
                  <a:lnTo>
                    <a:pt x="396" y="124"/>
                  </a:lnTo>
                  <a:lnTo>
                    <a:pt x="413" y="141"/>
                  </a:lnTo>
                  <a:lnTo>
                    <a:pt x="431" y="158"/>
                  </a:lnTo>
                  <a:lnTo>
                    <a:pt x="451" y="172"/>
                  </a:lnTo>
                  <a:lnTo>
                    <a:pt x="451" y="172"/>
                  </a:lnTo>
                  <a:lnTo>
                    <a:pt x="457" y="174"/>
                  </a:lnTo>
                  <a:lnTo>
                    <a:pt x="465" y="175"/>
                  </a:lnTo>
                  <a:lnTo>
                    <a:pt x="465" y="175"/>
                  </a:lnTo>
                  <a:lnTo>
                    <a:pt x="474" y="174"/>
                  </a:lnTo>
                  <a:lnTo>
                    <a:pt x="484" y="170"/>
                  </a:lnTo>
                  <a:lnTo>
                    <a:pt x="494" y="165"/>
                  </a:lnTo>
                  <a:lnTo>
                    <a:pt x="504" y="157"/>
                  </a:lnTo>
                  <a:lnTo>
                    <a:pt x="515" y="148"/>
                  </a:lnTo>
                  <a:lnTo>
                    <a:pt x="525" y="136"/>
                  </a:lnTo>
                  <a:lnTo>
                    <a:pt x="545" y="113"/>
                  </a:lnTo>
                  <a:lnTo>
                    <a:pt x="563" y="87"/>
                  </a:lnTo>
                  <a:lnTo>
                    <a:pt x="578" y="62"/>
                  </a:lnTo>
                  <a:lnTo>
                    <a:pt x="583" y="50"/>
                  </a:lnTo>
                  <a:lnTo>
                    <a:pt x="588" y="39"/>
                  </a:lnTo>
                  <a:lnTo>
                    <a:pt x="591" y="30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92" y="17"/>
                  </a:lnTo>
                  <a:lnTo>
                    <a:pt x="593" y="13"/>
                  </a:lnTo>
                  <a:lnTo>
                    <a:pt x="596" y="9"/>
                  </a:lnTo>
                  <a:lnTo>
                    <a:pt x="600" y="5"/>
                  </a:lnTo>
                  <a:lnTo>
                    <a:pt x="603" y="4"/>
                  </a:lnTo>
                  <a:lnTo>
                    <a:pt x="606" y="2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20" y="2"/>
                  </a:lnTo>
                  <a:lnTo>
                    <a:pt x="625" y="3"/>
                  </a:lnTo>
                  <a:lnTo>
                    <a:pt x="629" y="4"/>
                  </a:lnTo>
                  <a:lnTo>
                    <a:pt x="631" y="7"/>
                  </a:lnTo>
                  <a:lnTo>
                    <a:pt x="631" y="7"/>
                  </a:lnTo>
                  <a:lnTo>
                    <a:pt x="634" y="11"/>
                  </a:lnTo>
                  <a:lnTo>
                    <a:pt x="637" y="13"/>
                  </a:lnTo>
                  <a:lnTo>
                    <a:pt x="637" y="17"/>
                  </a:lnTo>
                  <a:lnTo>
                    <a:pt x="637" y="22"/>
                  </a:lnTo>
                  <a:lnTo>
                    <a:pt x="637" y="22"/>
                  </a:lnTo>
                  <a:lnTo>
                    <a:pt x="637" y="33"/>
                  </a:lnTo>
                  <a:lnTo>
                    <a:pt x="634" y="43"/>
                  </a:lnTo>
                  <a:lnTo>
                    <a:pt x="631" y="53"/>
                  </a:lnTo>
                  <a:lnTo>
                    <a:pt x="629" y="63"/>
                  </a:lnTo>
                  <a:lnTo>
                    <a:pt x="620" y="83"/>
                  </a:lnTo>
                  <a:lnTo>
                    <a:pt x="608" y="102"/>
                  </a:lnTo>
                  <a:lnTo>
                    <a:pt x="595" y="121"/>
                  </a:lnTo>
                  <a:lnTo>
                    <a:pt x="582" y="138"/>
                  </a:lnTo>
                  <a:lnTo>
                    <a:pt x="567" y="153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29" y="195"/>
                  </a:lnTo>
                  <a:lnTo>
                    <a:pt x="511" y="211"/>
                  </a:lnTo>
                  <a:lnTo>
                    <a:pt x="502" y="219"/>
                  </a:lnTo>
                  <a:lnTo>
                    <a:pt x="493" y="224"/>
                  </a:lnTo>
                  <a:lnTo>
                    <a:pt x="482" y="228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64" y="228"/>
                  </a:lnTo>
                  <a:lnTo>
                    <a:pt x="464" y="228"/>
                  </a:lnTo>
                  <a:lnTo>
                    <a:pt x="450" y="223"/>
                  </a:lnTo>
                  <a:lnTo>
                    <a:pt x="435" y="216"/>
                  </a:lnTo>
                  <a:lnTo>
                    <a:pt x="423" y="209"/>
                  </a:lnTo>
                  <a:lnTo>
                    <a:pt x="412" y="200"/>
                  </a:lnTo>
                  <a:lnTo>
                    <a:pt x="388" y="182"/>
                  </a:lnTo>
                  <a:lnTo>
                    <a:pt x="366" y="161"/>
                  </a:lnTo>
                  <a:lnTo>
                    <a:pt x="366" y="161"/>
                  </a:lnTo>
                  <a:lnTo>
                    <a:pt x="349" y="145"/>
                  </a:lnTo>
                  <a:lnTo>
                    <a:pt x="332" y="130"/>
                  </a:lnTo>
                  <a:lnTo>
                    <a:pt x="329" y="128"/>
                  </a:lnTo>
                  <a:lnTo>
                    <a:pt x="329" y="128"/>
                  </a:lnTo>
                  <a:lnTo>
                    <a:pt x="313" y="115"/>
                  </a:lnTo>
                  <a:lnTo>
                    <a:pt x="299" y="101"/>
                  </a:lnTo>
                  <a:lnTo>
                    <a:pt x="298" y="98"/>
                  </a:lnTo>
                  <a:lnTo>
                    <a:pt x="295" y="98"/>
                  </a:lnTo>
                  <a:lnTo>
                    <a:pt x="295" y="98"/>
                  </a:lnTo>
                  <a:lnTo>
                    <a:pt x="289" y="100"/>
                  </a:lnTo>
                  <a:lnTo>
                    <a:pt x="283" y="102"/>
                  </a:lnTo>
                  <a:lnTo>
                    <a:pt x="277" y="106"/>
                  </a:lnTo>
                  <a:lnTo>
                    <a:pt x="273" y="110"/>
                  </a:lnTo>
                  <a:lnTo>
                    <a:pt x="264" y="122"/>
                  </a:lnTo>
                  <a:lnTo>
                    <a:pt x="256" y="134"/>
                  </a:lnTo>
                  <a:lnTo>
                    <a:pt x="256" y="134"/>
                  </a:lnTo>
                  <a:lnTo>
                    <a:pt x="247" y="147"/>
                  </a:lnTo>
                  <a:lnTo>
                    <a:pt x="247" y="147"/>
                  </a:lnTo>
                  <a:lnTo>
                    <a:pt x="240" y="155"/>
                  </a:lnTo>
                  <a:lnTo>
                    <a:pt x="232" y="162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185" y="202"/>
                  </a:lnTo>
                  <a:lnTo>
                    <a:pt x="167" y="216"/>
                  </a:lnTo>
                  <a:lnTo>
                    <a:pt x="157" y="221"/>
                  </a:lnTo>
                  <a:lnTo>
                    <a:pt x="146" y="226"/>
                  </a:lnTo>
                  <a:lnTo>
                    <a:pt x="134" y="229"/>
                  </a:lnTo>
                  <a:lnTo>
                    <a:pt x="124" y="230"/>
                  </a:lnTo>
                  <a:lnTo>
                    <a:pt x="124" y="23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Freeform 920">
              <a:extLst>
                <a:ext uri="{FF2B5EF4-FFF2-40B4-BE49-F238E27FC236}">
                  <a16:creationId xmlns:a16="http://schemas.microsoft.com/office/drawing/2014/main" id="{E93EC9F7-E698-AF4C-8746-6FFE9346CD93}"/>
                </a:ext>
              </a:extLst>
            </p:cNvPr>
            <p:cNvSpPr/>
            <p:nvPr/>
          </p:nvSpPr>
          <p:spPr bwMode="auto">
            <a:xfrm>
              <a:off x="3444876" y="3551238"/>
              <a:ext cx="80963" cy="52388"/>
            </a:xfrm>
            <a:custGeom>
              <a:avLst/>
              <a:gdLst/>
              <a:ahLst/>
              <a:cxnLst>
                <a:cxn ang="0">
                  <a:pos x="204" y="100"/>
                </a:cxn>
                <a:cxn ang="0">
                  <a:pos x="197" y="63"/>
                </a:cxn>
                <a:cxn ang="0">
                  <a:pos x="188" y="26"/>
                </a:cxn>
                <a:cxn ang="0">
                  <a:pos x="187" y="21"/>
                </a:cxn>
                <a:cxn ang="0">
                  <a:pos x="182" y="14"/>
                </a:cxn>
                <a:cxn ang="0">
                  <a:pos x="174" y="10"/>
                </a:cxn>
                <a:cxn ang="0">
                  <a:pos x="162" y="10"/>
                </a:cxn>
                <a:cxn ang="0">
                  <a:pos x="150" y="17"/>
                </a:cxn>
                <a:cxn ang="0">
                  <a:pos x="145" y="23"/>
                </a:cxn>
                <a:cxn ang="0">
                  <a:pos x="144" y="32"/>
                </a:cxn>
                <a:cxn ang="0">
                  <a:pos x="144" y="38"/>
                </a:cxn>
                <a:cxn ang="0">
                  <a:pos x="157" y="86"/>
                </a:cxn>
                <a:cxn ang="0">
                  <a:pos x="142" y="87"/>
                </a:cxn>
                <a:cxn ang="0">
                  <a:pos x="101" y="85"/>
                </a:cxn>
                <a:cxn ang="0">
                  <a:pos x="77" y="85"/>
                </a:cxn>
                <a:cxn ang="0">
                  <a:pos x="53" y="85"/>
                </a:cxn>
                <a:cxn ang="0">
                  <a:pos x="48" y="83"/>
                </a:cxn>
                <a:cxn ang="0">
                  <a:pos x="50" y="74"/>
                </a:cxn>
                <a:cxn ang="0">
                  <a:pos x="57" y="52"/>
                </a:cxn>
                <a:cxn ang="0">
                  <a:pos x="64" y="29"/>
                </a:cxn>
                <a:cxn ang="0">
                  <a:pos x="64" y="23"/>
                </a:cxn>
                <a:cxn ang="0">
                  <a:pos x="63" y="14"/>
                </a:cxn>
                <a:cxn ang="0">
                  <a:pos x="53" y="4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3" y="8"/>
                </a:cxn>
                <a:cxn ang="0">
                  <a:pos x="21" y="17"/>
                </a:cxn>
                <a:cxn ang="0">
                  <a:pos x="17" y="32"/>
                </a:cxn>
                <a:cxn ang="0">
                  <a:pos x="5" y="70"/>
                </a:cxn>
                <a:cxn ang="0">
                  <a:pos x="0" y="98"/>
                </a:cxn>
                <a:cxn ang="0">
                  <a:pos x="2" y="112"/>
                </a:cxn>
                <a:cxn ang="0">
                  <a:pos x="12" y="123"/>
                </a:cxn>
                <a:cxn ang="0">
                  <a:pos x="30" y="129"/>
                </a:cxn>
                <a:cxn ang="0">
                  <a:pos x="42" y="129"/>
                </a:cxn>
                <a:cxn ang="0">
                  <a:pos x="102" y="129"/>
                </a:cxn>
                <a:cxn ang="0">
                  <a:pos x="161" y="131"/>
                </a:cxn>
                <a:cxn ang="0">
                  <a:pos x="174" y="129"/>
                </a:cxn>
                <a:cxn ang="0">
                  <a:pos x="187" y="125"/>
                </a:cxn>
                <a:cxn ang="0">
                  <a:pos x="195" y="121"/>
                </a:cxn>
                <a:cxn ang="0">
                  <a:pos x="191" y="121"/>
                </a:cxn>
                <a:cxn ang="0">
                  <a:pos x="193" y="120"/>
                </a:cxn>
                <a:cxn ang="0">
                  <a:pos x="196" y="117"/>
                </a:cxn>
                <a:cxn ang="0">
                  <a:pos x="203" y="110"/>
                </a:cxn>
                <a:cxn ang="0">
                  <a:pos x="204" y="100"/>
                </a:cxn>
              </a:cxnLst>
              <a:rect l="0" t="0" r="r" b="b"/>
              <a:pathLst>
                <a:path w="204" h="131">
                  <a:moveTo>
                    <a:pt x="204" y="100"/>
                  </a:moveTo>
                  <a:lnTo>
                    <a:pt x="204" y="100"/>
                  </a:lnTo>
                  <a:lnTo>
                    <a:pt x="201" y="82"/>
                  </a:lnTo>
                  <a:lnTo>
                    <a:pt x="197" y="63"/>
                  </a:lnTo>
                  <a:lnTo>
                    <a:pt x="192" y="44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7" y="21"/>
                  </a:lnTo>
                  <a:lnTo>
                    <a:pt x="184" y="17"/>
                  </a:lnTo>
                  <a:lnTo>
                    <a:pt x="182" y="14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9"/>
                  </a:lnTo>
                  <a:lnTo>
                    <a:pt x="162" y="10"/>
                  </a:lnTo>
                  <a:lnTo>
                    <a:pt x="154" y="14"/>
                  </a:lnTo>
                  <a:lnTo>
                    <a:pt x="150" y="17"/>
                  </a:lnTo>
                  <a:lnTo>
                    <a:pt x="148" y="19"/>
                  </a:lnTo>
                  <a:lnTo>
                    <a:pt x="145" y="23"/>
                  </a:lnTo>
                  <a:lnTo>
                    <a:pt x="144" y="27"/>
                  </a:lnTo>
                  <a:lnTo>
                    <a:pt x="144" y="32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50" y="61"/>
                  </a:lnTo>
                  <a:lnTo>
                    <a:pt x="157" y="86"/>
                  </a:lnTo>
                  <a:lnTo>
                    <a:pt x="157" y="86"/>
                  </a:lnTo>
                  <a:lnTo>
                    <a:pt x="142" y="87"/>
                  </a:lnTo>
                  <a:lnTo>
                    <a:pt x="128" y="86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77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3" y="63"/>
                  </a:lnTo>
                  <a:lnTo>
                    <a:pt x="57" y="52"/>
                  </a:lnTo>
                  <a:lnTo>
                    <a:pt x="61" y="40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3"/>
                  </a:lnTo>
                  <a:lnTo>
                    <a:pt x="64" y="18"/>
                  </a:lnTo>
                  <a:lnTo>
                    <a:pt x="63" y="14"/>
                  </a:lnTo>
                  <a:lnTo>
                    <a:pt x="60" y="10"/>
                  </a:lnTo>
                  <a:lnTo>
                    <a:pt x="53" y="4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6" y="4"/>
                  </a:lnTo>
                  <a:lnTo>
                    <a:pt x="23" y="8"/>
                  </a:lnTo>
                  <a:lnTo>
                    <a:pt x="22" y="12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7" y="32"/>
                  </a:lnTo>
                  <a:lnTo>
                    <a:pt x="10" y="51"/>
                  </a:lnTo>
                  <a:lnTo>
                    <a:pt x="5" y="7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1" y="106"/>
                  </a:lnTo>
                  <a:lnTo>
                    <a:pt x="2" y="112"/>
                  </a:lnTo>
                  <a:lnTo>
                    <a:pt x="6" y="119"/>
                  </a:lnTo>
                  <a:lnTo>
                    <a:pt x="12" y="123"/>
                  </a:lnTo>
                  <a:lnTo>
                    <a:pt x="19" y="127"/>
                  </a:lnTo>
                  <a:lnTo>
                    <a:pt x="30" y="129"/>
                  </a:lnTo>
                  <a:lnTo>
                    <a:pt x="42" y="129"/>
                  </a:lnTo>
                  <a:lnTo>
                    <a:pt x="42" y="129"/>
                  </a:lnTo>
                  <a:lnTo>
                    <a:pt x="72" y="128"/>
                  </a:lnTo>
                  <a:lnTo>
                    <a:pt x="102" y="129"/>
                  </a:lnTo>
                  <a:lnTo>
                    <a:pt x="132" y="131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74" y="129"/>
                  </a:lnTo>
                  <a:lnTo>
                    <a:pt x="180" y="128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195" y="121"/>
                  </a:lnTo>
                  <a:lnTo>
                    <a:pt x="196" y="120"/>
                  </a:lnTo>
                  <a:lnTo>
                    <a:pt x="191" y="121"/>
                  </a:lnTo>
                  <a:lnTo>
                    <a:pt x="191" y="121"/>
                  </a:lnTo>
                  <a:lnTo>
                    <a:pt x="193" y="120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200" y="114"/>
                  </a:lnTo>
                  <a:lnTo>
                    <a:pt x="203" y="110"/>
                  </a:lnTo>
                  <a:lnTo>
                    <a:pt x="204" y="104"/>
                  </a:lnTo>
                  <a:lnTo>
                    <a:pt x="204" y="100"/>
                  </a:lnTo>
                  <a:lnTo>
                    <a:pt x="204" y="10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Freeform 921">
              <a:extLst>
                <a:ext uri="{FF2B5EF4-FFF2-40B4-BE49-F238E27FC236}">
                  <a16:creationId xmlns:a16="http://schemas.microsoft.com/office/drawing/2014/main" id="{88B29853-21B3-0646-911E-1D98ADF5F825}"/>
                </a:ext>
              </a:extLst>
            </p:cNvPr>
            <p:cNvSpPr/>
            <p:nvPr/>
          </p:nvSpPr>
          <p:spPr bwMode="auto">
            <a:xfrm>
              <a:off x="3436938" y="3586163"/>
              <a:ext cx="96838" cy="152400"/>
            </a:xfrm>
            <a:custGeom>
              <a:avLst/>
              <a:gdLst/>
              <a:ahLst/>
              <a:cxnLst>
                <a:cxn ang="0">
                  <a:pos x="228" y="124"/>
                </a:cxn>
                <a:cxn ang="0">
                  <a:pos x="218" y="80"/>
                </a:cxn>
                <a:cxn ang="0">
                  <a:pos x="206" y="41"/>
                </a:cxn>
                <a:cxn ang="0">
                  <a:pos x="206" y="30"/>
                </a:cxn>
                <a:cxn ang="0">
                  <a:pos x="205" y="16"/>
                </a:cxn>
                <a:cxn ang="0">
                  <a:pos x="188" y="1"/>
                </a:cxn>
                <a:cxn ang="0">
                  <a:pos x="172" y="3"/>
                </a:cxn>
                <a:cxn ang="0">
                  <a:pos x="163" y="13"/>
                </a:cxn>
                <a:cxn ang="0">
                  <a:pos x="160" y="26"/>
                </a:cxn>
                <a:cxn ang="0">
                  <a:pos x="167" y="61"/>
                </a:cxn>
                <a:cxn ang="0">
                  <a:pos x="177" y="105"/>
                </a:cxn>
                <a:cxn ang="0">
                  <a:pos x="188" y="190"/>
                </a:cxn>
                <a:cxn ang="0">
                  <a:pos x="193" y="234"/>
                </a:cxn>
                <a:cxn ang="0">
                  <a:pos x="192" y="268"/>
                </a:cxn>
                <a:cxn ang="0">
                  <a:pos x="189" y="276"/>
                </a:cxn>
                <a:cxn ang="0">
                  <a:pos x="137" y="327"/>
                </a:cxn>
                <a:cxn ang="0">
                  <a:pos x="120" y="335"/>
                </a:cxn>
                <a:cxn ang="0">
                  <a:pos x="82" y="298"/>
                </a:cxn>
                <a:cxn ang="0">
                  <a:pos x="60" y="275"/>
                </a:cxn>
                <a:cxn ang="0">
                  <a:pos x="47" y="267"/>
                </a:cxn>
                <a:cxn ang="0">
                  <a:pos x="57" y="225"/>
                </a:cxn>
                <a:cxn ang="0">
                  <a:pos x="62" y="199"/>
                </a:cxn>
                <a:cxn ang="0">
                  <a:pos x="73" y="118"/>
                </a:cxn>
                <a:cxn ang="0">
                  <a:pos x="87" y="46"/>
                </a:cxn>
                <a:cxn ang="0">
                  <a:pos x="91" y="17"/>
                </a:cxn>
                <a:cxn ang="0">
                  <a:pos x="86" y="5"/>
                </a:cxn>
                <a:cxn ang="0">
                  <a:pos x="70" y="0"/>
                </a:cxn>
                <a:cxn ang="0">
                  <a:pos x="51" y="8"/>
                </a:cxn>
                <a:cxn ang="0">
                  <a:pos x="45" y="22"/>
                </a:cxn>
                <a:cxn ang="0">
                  <a:pos x="34" y="84"/>
                </a:cxn>
                <a:cxn ang="0">
                  <a:pos x="20" y="145"/>
                </a:cxn>
                <a:cxn ang="0">
                  <a:pos x="2" y="247"/>
                </a:cxn>
                <a:cxn ang="0">
                  <a:pos x="0" y="265"/>
                </a:cxn>
                <a:cxn ang="0">
                  <a:pos x="10" y="292"/>
                </a:cxn>
                <a:cxn ang="0">
                  <a:pos x="45" y="331"/>
                </a:cxn>
                <a:cxn ang="0">
                  <a:pos x="90" y="369"/>
                </a:cxn>
                <a:cxn ang="0">
                  <a:pos x="103" y="375"/>
                </a:cxn>
                <a:cxn ang="0">
                  <a:pos x="109" y="382"/>
                </a:cxn>
                <a:cxn ang="0">
                  <a:pos x="121" y="383"/>
                </a:cxn>
                <a:cxn ang="0">
                  <a:pos x="149" y="374"/>
                </a:cxn>
                <a:cxn ang="0">
                  <a:pos x="197" y="341"/>
                </a:cxn>
                <a:cxn ang="0">
                  <a:pos x="228" y="305"/>
                </a:cxn>
                <a:cxn ang="0">
                  <a:pos x="240" y="279"/>
                </a:cxn>
                <a:cxn ang="0">
                  <a:pos x="240" y="238"/>
                </a:cxn>
                <a:cxn ang="0">
                  <a:pos x="230" y="140"/>
                </a:cxn>
              </a:cxnLst>
              <a:rect l="0" t="0" r="r" b="b"/>
              <a:pathLst>
                <a:path w="242" h="383">
                  <a:moveTo>
                    <a:pt x="230" y="140"/>
                  </a:moveTo>
                  <a:lnTo>
                    <a:pt x="230" y="140"/>
                  </a:lnTo>
                  <a:lnTo>
                    <a:pt x="228" y="124"/>
                  </a:lnTo>
                  <a:lnTo>
                    <a:pt x="226" y="110"/>
                  </a:lnTo>
                  <a:lnTo>
                    <a:pt x="218" y="80"/>
                  </a:lnTo>
                  <a:lnTo>
                    <a:pt x="218" y="80"/>
                  </a:lnTo>
                  <a:lnTo>
                    <a:pt x="215" y="68"/>
                  </a:lnTo>
                  <a:lnTo>
                    <a:pt x="210" y="54"/>
                  </a:lnTo>
                  <a:lnTo>
                    <a:pt x="206" y="41"/>
                  </a:lnTo>
                  <a:lnTo>
                    <a:pt x="206" y="34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6" y="25"/>
                  </a:lnTo>
                  <a:lnTo>
                    <a:pt x="206" y="20"/>
                  </a:lnTo>
                  <a:lnTo>
                    <a:pt x="205" y="16"/>
                  </a:lnTo>
                  <a:lnTo>
                    <a:pt x="202" y="12"/>
                  </a:lnTo>
                  <a:lnTo>
                    <a:pt x="196" y="5"/>
                  </a:lnTo>
                  <a:lnTo>
                    <a:pt x="188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2" y="3"/>
                  </a:lnTo>
                  <a:lnTo>
                    <a:pt x="168" y="5"/>
                  </a:lnTo>
                  <a:lnTo>
                    <a:pt x="166" y="8"/>
                  </a:lnTo>
                  <a:lnTo>
                    <a:pt x="163" y="13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0" y="26"/>
                  </a:lnTo>
                  <a:lnTo>
                    <a:pt x="162" y="33"/>
                  </a:lnTo>
                  <a:lnTo>
                    <a:pt x="163" y="47"/>
                  </a:lnTo>
                  <a:lnTo>
                    <a:pt x="167" y="61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7" y="105"/>
                  </a:lnTo>
                  <a:lnTo>
                    <a:pt x="181" y="133"/>
                  </a:lnTo>
                  <a:lnTo>
                    <a:pt x="185" y="161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9" y="208"/>
                  </a:lnTo>
                  <a:lnTo>
                    <a:pt x="193" y="234"/>
                  </a:lnTo>
                  <a:lnTo>
                    <a:pt x="194" y="247"/>
                  </a:lnTo>
                  <a:lnTo>
                    <a:pt x="194" y="259"/>
                  </a:lnTo>
                  <a:lnTo>
                    <a:pt x="192" y="268"/>
                  </a:lnTo>
                  <a:lnTo>
                    <a:pt x="191" y="272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64" y="303"/>
                  </a:lnTo>
                  <a:lnTo>
                    <a:pt x="151" y="316"/>
                  </a:lnTo>
                  <a:lnTo>
                    <a:pt x="137" y="327"/>
                  </a:lnTo>
                  <a:lnTo>
                    <a:pt x="137" y="327"/>
                  </a:lnTo>
                  <a:lnTo>
                    <a:pt x="129" y="331"/>
                  </a:lnTo>
                  <a:lnTo>
                    <a:pt x="120" y="335"/>
                  </a:lnTo>
                  <a:lnTo>
                    <a:pt x="120" y="335"/>
                  </a:lnTo>
                  <a:lnTo>
                    <a:pt x="94" y="311"/>
                  </a:lnTo>
                  <a:lnTo>
                    <a:pt x="82" y="298"/>
                  </a:lnTo>
                  <a:lnTo>
                    <a:pt x="70" y="285"/>
                  </a:lnTo>
                  <a:lnTo>
                    <a:pt x="70" y="285"/>
                  </a:lnTo>
                  <a:lnTo>
                    <a:pt x="60" y="275"/>
                  </a:lnTo>
                  <a:lnTo>
                    <a:pt x="51" y="267"/>
                  </a:lnTo>
                  <a:lnTo>
                    <a:pt x="48" y="265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57" y="225"/>
                  </a:lnTo>
                  <a:lnTo>
                    <a:pt x="57" y="225"/>
                  </a:lnTo>
                  <a:lnTo>
                    <a:pt x="60" y="212"/>
                  </a:lnTo>
                  <a:lnTo>
                    <a:pt x="62" y="199"/>
                  </a:lnTo>
                  <a:lnTo>
                    <a:pt x="65" y="171"/>
                  </a:lnTo>
                  <a:lnTo>
                    <a:pt x="68" y="144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83" y="69"/>
                  </a:lnTo>
                  <a:lnTo>
                    <a:pt x="87" y="46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17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5"/>
                  </a:lnTo>
                  <a:lnTo>
                    <a:pt x="82" y="3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4" y="5"/>
                  </a:lnTo>
                  <a:lnTo>
                    <a:pt x="51" y="8"/>
                  </a:lnTo>
                  <a:lnTo>
                    <a:pt x="48" y="12"/>
                  </a:lnTo>
                  <a:lnTo>
                    <a:pt x="47" y="17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0" y="52"/>
                  </a:lnTo>
                  <a:lnTo>
                    <a:pt x="34" y="84"/>
                  </a:lnTo>
                  <a:lnTo>
                    <a:pt x="27" y="114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14" y="196"/>
                  </a:lnTo>
                  <a:lnTo>
                    <a:pt x="9" y="222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0" y="256"/>
                  </a:lnTo>
                  <a:lnTo>
                    <a:pt x="0" y="265"/>
                  </a:lnTo>
                  <a:lnTo>
                    <a:pt x="2" y="275"/>
                  </a:lnTo>
                  <a:lnTo>
                    <a:pt x="5" y="284"/>
                  </a:lnTo>
                  <a:lnTo>
                    <a:pt x="10" y="292"/>
                  </a:lnTo>
                  <a:lnTo>
                    <a:pt x="15" y="299"/>
                  </a:lnTo>
                  <a:lnTo>
                    <a:pt x="30" y="316"/>
                  </a:lnTo>
                  <a:lnTo>
                    <a:pt x="45" y="331"/>
                  </a:lnTo>
                  <a:lnTo>
                    <a:pt x="61" y="345"/>
                  </a:lnTo>
                  <a:lnTo>
                    <a:pt x="77" y="357"/>
                  </a:lnTo>
                  <a:lnTo>
                    <a:pt x="90" y="369"/>
                  </a:lnTo>
                  <a:lnTo>
                    <a:pt x="90" y="369"/>
                  </a:lnTo>
                  <a:lnTo>
                    <a:pt x="96" y="374"/>
                  </a:lnTo>
                  <a:lnTo>
                    <a:pt x="103" y="375"/>
                  </a:lnTo>
                  <a:lnTo>
                    <a:pt x="103" y="375"/>
                  </a:lnTo>
                  <a:lnTo>
                    <a:pt x="105" y="379"/>
                  </a:lnTo>
                  <a:lnTo>
                    <a:pt x="109" y="382"/>
                  </a:lnTo>
                  <a:lnTo>
                    <a:pt x="115" y="383"/>
                  </a:lnTo>
                  <a:lnTo>
                    <a:pt x="121" y="383"/>
                  </a:lnTo>
                  <a:lnTo>
                    <a:pt x="121" y="383"/>
                  </a:lnTo>
                  <a:lnTo>
                    <a:pt x="129" y="382"/>
                  </a:lnTo>
                  <a:lnTo>
                    <a:pt x="138" y="378"/>
                  </a:lnTo>
                  <a:lnTo>
                    <a:pt x="149" y="374"/>
                  </a:lnTo>
                  <a:lnTo>
                    <a:pt x="158" y="369"/>
                  </a:lnTo>
                  <a:lnTo>
                    <a:pt x="177" y="357"/>
                  </a:lnTo>
                  <a:lnTo>
                    <a:pt x="197" y="341"/>
                  </a:lnTo>
                  <a:lnTo>
                    <a:pt x="214" y="323"/>
                  </a:lnTo>
                  <a:lnTo>
                    <a:pt x="222" y="314"/>
                  </a:lnTo>
                  <a:lnTo>
                    <a:pt x="228" y="305"/>
                  </a:lnTo>
                  <a:lnTo>
                    <a:pt x="234" y="296"/>
                  </a:lnTo>
                  <a:lnTo>
                    <a:pt x="238" y="286"/>
                  </a:lnTo>
                  <a:lnTo>
                    <a:pt x="240" y="279"/>
                  </a:lnTo>
                  <a:lnTo>
                    <a:pt x="242" y="269"/>
                  </a:lnTo>
                  <a:lnTo>
                    <a:pt x="242" y="269"/>
                  </a:lnTo>
                  <a:lnTo>
                    <a:pt x="240" y="238"/>
                  </a:lnTo>
                  <a:lnTo>
                    <a:pt x="238" y="205"/>
                  </a:lnTo>
                  <a:lnTo>
                    <a:pt x="230" y="140"/>
                  </a:lnTo>
                  <a:lnTo>
                    <a:pt x="230" y="140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Freeform 922">
              <a:extLst>
                <a:ext uri="{FF2B5EF4-FFF2-40B4-BE49-F238E27FC236}">
                  <a16:creationId xmlns:a16="http://schemas.microsoft.com/office/drawing/2014/main" id="{66B200A3-47B8-6042-A079-B074955270AA}"/>
                </a:ext>
              </a:extLst>
            </p:cNvPr>
            <p:cNvSpPr/>
            <p:nvPr/>
          </p:nvSpPr>
          <p:spPr bwMode="auto">
            <a:xfrm>
              <a:off x="3230563" y="3502026"/>
              <a:ext cx="523875" cy="285750"/>
            </a:xfrm>
            <a:custGeom>
              <a:avLst/>
              <a:gdLst/>
              <a:ahLst/>
              <a:cxnLst>
                <a:cxn ang="0">
                  <a:pos x="1287" y="425"/>
                </a:cxn>
                <a:cxn ang="0">
                  <a:pos x="1255" y="322"/>
                </a:cxn>
                <a:cxn ang="0">
                  <a:pos x="1205" y="201"/>
                </a:cxn>
                <a:cxn ang="0">
                  <a:pos x="1140" y="98"/>
                </a:cxn>
                <a:cxn ang="0">
                  <a:pos x="1061" y="17"/>
                </a:cxn>
                <a:cxn ang="0">
                  <a:pos x="1028" y="0"/>
                </a:cxn>
                <a:cxn ang="0">
                  <a:pos x="1009" y="19"/>
                </a:cxn>
                <a:cxn ang="0">
                  <a:pos x="1015" y="40"/>
                </a:cxn>
                <a:cxn ang="0">
                  <a:pos x="1074" y="90"/>
                </a:cxn>
                <a:cxn ang="0">
                  <a:pos x="1143" y="189"/>
                </a:cxn>
                <a:cxn ang="0">
                  <a:pos x="1201" y="305"/>
                </a:cxn>
                <a:cxn ang="0">
                  <a:pos x="1223" y="384"/>
                </a:cxn>
                <a:cxn ang="0">
                  <a:pos x="1255" y="503"/>
                </a:cxn>
                <a:cxn ang="0">
                  <a:pos x="1269" y="594"/>
                </a:cxn>
                <a:cxn ang="0">
                  <a:pos x="1234" y="650"/>
                </a:cxn>
                <a:cxn ang="0">
                  <a:pos x="1126" y="660"/>
                </a:cxn>
                <a:cxn ang="0">
                  <a:pos x="935" y="667"/>
                </a:cxn>
                <a:cxn ang="0">
                  <a:pos x="665" y="675"/>
                </a:cxn>
                <a:cxn ang="0">
                  <a:pos x="659" y="675"/>
                </a:cxn>
                <a:cxn ang="0">
                  <a:pos x="585" y="675"/>
                </a:cxn>
                <a:cxn ang="0">
                  <a:pos x="382" y="667"/>
                </a:cxn>
                <a:cxn ang="0">
                  <a:pos x="191" y="660"/>
                </a:cxn>
                <a:cxn ang="0">
                  <a:pos x="47" y="647"/>
                </a:cxn>
                <a:cxn ang="0">
                  <a:pos x="51" y="575"/>
                </a:cxn>
                <a:cxn ang="0">
                  <a:pos x="64" y="482"/>
                </a:cxn>
                <a:cxn ang="0">
                  <a:pos x="100" y="365"/>
                </a:cxn>
                <a:cxn ang="0">
                  <a:pos x="126" y="285"/>
                </a:cxn>
                <a:cxn ang="0">
                  <a:pos x="186" y="169"/>
                </a:cxn>
                <a:cxn ang="0">
                  <a:pos x="261" y="73"/>
                </a:cxn>
                <a:cxn ang="0">
                  <a:pos x="306" y="36"/>
                </a:cxn>
                <a:cxn ang="0">
                  <a:pos x="305" y="12"/>
                </a:cxn>
                <a:cxn ang="0">
                  <a:pos x="284" y="0"/>
                </a:cxn>
                <a:cxn ang="0">
                  <a:pos x="240" y="31"/>
                </a:cxn>
                <a:cxn ang="0">
                  <a:pos x="165" y="116"/>
                </a:cxn>
                <a:cxn ang="0">
                  <a:pos x="100" y="225"/>
                </a:cxn>
                <a:cxn ang="0">
                  <a:pos x="63" y="322"/>
                </a:cxn>
                <a:cxn ang="0">
                  <a:pos x="25" y="446"/>
                </a:cxn>
                <a:cxn ang="0">
                  <a:pos x="12" y="533"/>
                </a:cxn>
                <a:cxn ang="0">
                  <a:pos x="2" y="651"/>
                </a:cxn>
                <a:cxn ang="0">
                  <a:pos x="12" y="681"/>
                </a:cxn>
                <a:cxn ang="0">
                  <a:pos x="26" y="692"/>
                </a:cxn>
                <a:cxn ang="0">
                  <a:pos x="105" y="697"/>
                </a:cxn>
                <a:cxn ang="0">
                  <a:pos x="268" y="706"/>
                </a:cxn>
                <a:cxn ang="0">
                  <a:pos x="402" y="714"/>
                </a:cxn>
                <a:cxn ang="0">
                  <a:pos x="659" y="720"/>
                </a:cxn>
                <a:cxn ang="0">
                  <a:pos x="879" y="716"/>
                </a:cxn>
                <a:cxn ang="0">
                  <a:pos x="1001" y="707"/>
                </a:cxn>
                <a:cxn ang="0">
                  <a:pos x="1179" y="701"/>
                </a:cxn>
                <a:cxn ang="0">
                  <a:pos x="1286" y="693"/>
                </a:cxn>
                <a:cxn ang="0">
                  <a:pos x="1302" y="685"/>
                </a:cxn>
                <a:cxn ang="0">
                  <a:pos x="1315" y="662"/>
                </a:cxn>
                <a:cxn ang="0">
                  <a:pos x="1314" y="580"/>
                </a:cxn>
              </a:cxnLst>
              <a:rect l="0" t="0" r="r" b="b"/>
              <a:pathLst>
                <a:path w="1317" h="720">
                  <a:moveTo>
                    <a:pt x="1300" y="489"/>
                  </a:moveTo>
                  <a:lnTo>
                    <a:pt x="1300" y="489"/>
                  </a:lnTo>
                  <a:lnTo>
                    <a:pt x="1298" y="467"/>
                  </a:lnTo>
                  <a:lnTo>
                    <a:pt x="1293" y="446"/>
                  </a:lnTo>
                  <a:lnTo>
                    <a:pt x="1287" y="425"/>
                  </a:lnTo>
                  <a:lnTo>
                    <a:pt x="1280" y="405"/>
                  </a:lnTo>
                  <a:lnTo>
                    <a:pt x="1265" y="363"/>
                  </a:lnTo>
                  <a:lnTo>
                    <a:pt x="1260" y="342"/>
                  </a:lnTo>
                  <a:lnTo>
                    <a:pt x="1255" y="322"/>
                  </a:lnTo>
                  <a:lnTo>
                    <a:pt x="1255" y="322"/>
                  </a:lnTo>
                  <a:lnTo>
                    <a:pt x="1248" y="299"/>
                  </a:lnTo>
                  <a:lnTo>
                    <a:pt x="1240" y="274"/>
                  </a:lnTo>
                  <a:lnTo>
                    <a:pt x="1230" y="250"/>
                  </a:lnTo>
                  <a:lnTo>
                    <a:pt x="1218" y="225"/>
                  </a:lnTo>
                  <a:lnTo>
                    <a:pt x="1205" y="201"/>
                  </a:lnTo>
                  <a:lnTo>
                    <a:pt x="1192" y="178"/>
                  </a:lnTo>
                  <a:lnTo>
                    <a:pt x="1166" y="136"/>
                  </a:lnTo>
                  <a:lnTo>
                    <a:pt x="1166" y="136"/>
                  </a:lnTo>
                  <a:lnTo>
                    <a:pt x="1153" y="116"/>
                  </a:lnTo>
                  <a:lnTo>
                    <a:pt x="1140" y="98"/>
                  </a:lnTo>
                  <a:lnTo>
                    <a:pt x="1125" y="81"/>
                  </a:lnTo>
                  <a:lnTo>
                    <a:pt x="1111" y="64"/>
                  </a:lnTo>
                  <a:lnTo>
                    <a:pt x="1095" y="47"/>
                  </a:lnTo>
                  <a:lnTo>
                    <a:pt x="1078" y="31"/>
                  </a:lnTo>
                  <a:lnTo>
                    <a:pt x="1061" y="17"/>
                  </a:lnTo>
                  <a:lnTo>
                    <a:pt x="1041" y="4"/>
                  </a:lnTo>
                  <a:lnTo>
                    <a:pt x="1041" y="4"/>
                  </a:lnTo>
                  <a:lnTo>
                    <a:pt x="1038" y="1"/>
                  </a:lnTo>
                  <a:lnTo>
                    <a:pt x="1034" y="0"/>
                  </a:lnTo>
                  <a:lnTo>
                    <a:pt x="1028" y="0"/>
                  </a:lnTo>
                  <a:lnTo>
                    <a:pt x="1024" y="1"/>
                  </a:lnTo>
                  <a:lnTo>
                    <a:pt x="1021" y="2"/>
                  </a:lnTo>
                  <a:lnTo>
                    <a:pt x="1018" y="5"/>
                  </a:lnTo>
                  <a:lnTo>
                    <a:pt x="1013" y="12"/>
                  </a:lnTo>
                  <a:lnTo>
                    <a:pt x="1009" y="19"/>
                  </a:lnTo>
                  <a:lnTo>
                    <a:pt x="1009" y="23"/>
                  </a:lnTo>
                  <a:lnTo>
                    <a:pt x="1009" y="27"/>
                  </a:lnTo>
                  <a:lnTo>
                    <a:pt x="1010" y="33"/>
                  </a:lnTo>
                  <a:lnTo>
                    <a:pt x="1011" y="36"/>
                  </a:lnTo>
                  <a:lnTo>
                    <a:pt x="1015" y="40"/>
                  </a:lnTo>
                  <a:lnTo>
                    <a:pt x="1019" y="43"/>
                  </a:lnTo>
                  <a:lnTo>
                    <a:pt x="1019" y="43"/>
                  </a:lnTo>
                  <a:lnTo>
                    <a:pt x="1039" y="57"/>
                  </a:lnTo>
                  <a:lnTo>
                    <a:pt x="1057" y="73"/>
                  </a:lnTo>
                  <a:lnTo>
                    <a:pt x="1074" y="90"/>
                  </a:lnTo>
                  <a:lnTo>
                    <a:pt x="1091" y="108"/>
                  </a:lnTo>
                  <a:lnTo>
                    <a:pt x="1106" y="128"/>
                  </a:lnTo>
                  <a:lnTo>
                    <a:pt x="1120" y="148"/>
                  </a:lnTo>
                  <a:lnTo>
                    <a:pt x="1132" y="169"/>
                  </a:lnTo>
                  <a:lnTo>
                    <a:pt x="1143" y="189"/>
                  </a:lnTo>
                  <a:lnTo>
                    <a:pt x="1143" y="189"/>
                  </a:lnTo>
                  <a:lnTo>
                    <a:pt x="1163" y="227"/>
                  </a:lnTo>
                  <a:lnTo>
                    <a:pt x="1183" y="265"/>
                  </a:lnTo>
                  <a:lnTo>
                    <a:pt x="1192" y="285"/>
                  </a:lnTo>
                  <a:lnTo>
                    <a:pt x="1201" y="305"/>
                  </a:lnTo>
                  <a:lnTo>
                    <a:pt x="1208" y="325"/>
                  </a:lnTo>
                  <a:lnTo>
                    <a:pt x="1213" y="345"/>
                  </a:lnTo>
                  <a:lnTo>
                    <a:pt x="1213" y="345"/>
                  </a:lnTo>
                  <a:lnTo>
                    <a:pt x="1218" y="365"/>
                  </a:lnTo>
                  <a:lnTo>
                    <a:pt x="1223" y="384"/>
                  </a:lnTo>
                  <a:lnTo>
                    <a:pt x="1238" y="424"/>
                  </a:lnTo>
                  <a:lnTo>
                    <a:pt x="1243" y="443"/>
                  </a:lnTo>
                  <a:lnTo>
                    <a:pt x="1249" y="463"/>
                  </a:lnTo>
                  <a:lnTo>
                    <a:pt x="1253" y="482"/>
                  </a:lnTo>
                  <a:lnTo>
                    <a:pt x="1255" y="503"/>
                  </a:lnTo>
                  <a:lnTo>
                    <a:pt x="1255" y="503"/>
                  </a:lnTo>
                  <a:lnTo>
                    <a:pt x="1256" y="520"/>
                  </a:lnTo>
                  <a:lnTo>
                    <a:pt x="1260" y="537"/>
                  </a:lnTo>
                  <a:lnTo>
                    <a:pt x="1266" y="575"/>
                  </a:lnTo>
                  <a:lnTo>
                    <a:pt x="1269" y="594"/>
                  </a:lnTo>
                  <a:lnTo>
                    <a:pt x="1272" y="612"/>
                  </a:lnTo>
                  <a:lnTo>
                    <a:pt x="1272" y="630"/>
                  </a:lnTo>
                  <a:lnTo>
                    <a:pt x="1270" y="647"/>
                  </a:lnTo>
                  <a:lnTo>
                    <a:pt x="1270" y="647"/>
                  </a:lnTo>
                  <a:lnTo>
                    <a:pt x="1234" y="650"/>
                  </a:lnTo>
                  <a:lnTo>
                    <a:pt x="1198" y="654"/>
                  </a:lnTo>
                  <a:lnTo>
                    <a:pt x="1162" y="658"/>
                  </a:lnTo>
                  <a:lnTo>
                    <a:pt x="1143" y="659"/>
                  </a:lnTo>
                  <a:lnTo>
                    <a:pt x="1126" y="660"/>
                  </a:lnTo>
                  <a:lnTo>
                    <a:pt x="1126" y="660"/>
                  </a:lnTo>
                  <a:lnTo>
                    <a:pt x="1078" y="660"/>
                  </a:lnTo>
                  <a:lnTo>
                    <a:pt x="1031" y="662"/>
                  </a:lnTo>
                  <a:lnTo>
                    <a:pt x="984" y="663"/>
                  </a:lnTo>
                  <a:lnTo>
                    <a:pt x="935" y="667"/>
                  </a:lnTo>
                  <a:lnTo>
                    <a:pt x="935" y="667"/>
                  </a:lnTo>
                  <a:lnTo>
                    <a:pt x="901" y="669"/>
                  </a:lnTo>
                  <a:lnTo>
                    <a:pt x="867" y="672"/>
                  </a:lnTo>
                  <a:lnTo>
                    <a:pt x="801" y="673"/>
                  </a:lnTo>
                  <a:lnTo>
                    <a:pt x="733" y="675"/>
                  </a:lnTo>
                  <a:lnTo>
                    <a:pt x="665" y="675"/>
                  </a:lnTo>
                  <a:lnTo>
                    <a:pt x="665" y="675"/>
                  </a:lnTo>
                  <a:lnTo>
                    <a:pt x="663" y="675"/>
                  </a:lnTo>
                  <a:lnTo>
                    <a:pt x="663" y="675"/>
                  </a:lnTo>
                  <a:lnTo>
                    <a:pt x="659" y="675"/>
                  </a:lnTo>
                  <a:lnTo>
                    <a:pt x="659" y="675"/>
                  </a:lnTo>
                  <a:lnTo>
                    <a:pt x="654" y="675"/>
                  </a:lnTo>
                  <a:lnTo>
                    <a:pt x="654" y="675"/>
                  </a:lnTo>
                  <a:lnTo>
                    <a:pt x="653" y="675"/>
                  </a:lnTo>
                  <a:lnTo>
                    <a:pt x="653" y="675"/>
                  </a:lnTo>
                  <a:lnTo>
                    <a:pt x="585" y="675"/>
                  </a:lnTo>
                  <a:lnTo>
                    <a:pt x="517" y="673"/>
                  </a:lnTo>
                  <a:lnTo>
                    <a:pt x="450" y="672"/>
                  </a:lnTo>
                  <a:lnTo>
                    <a:pt x="416" y="669"/>
                  </a:lnTo>
                  <a:lnTo>
                    <a:pt x="382" y="667"/>
                  </a:lnTo>
                  <a:lnTo>
                    <a:pt x="382" y="667"/>
                  </a:lnTo>
                  <a:lnTo>
                    <a:pt x="334" y="663"/>
                  </a:lnTo>
                  <a:lnTo>
                    <a:pt x="287" y="662"/>
                  </a:lnTo>
                  <a:lnTo>
                    <a:pt x="240" y="660"/>
                  </a:lnTo>
                  <a:lnTo>
                    <a:pt x="191" y="660"/>
                  </a:lnTo>
                  <a:lnTo>
                    <a:pt x="191" y="660"/>
                  </a:lnTo>
                  <a:lnTo>
                    <a:pt x="174" y="659"/>
                  </a:lnTo>
                  <a:lnTo>
                    <a:pt x="156" y="658"/>
                  </a:lnTo>
                  <a:lnTo>
                    <a:pt x="119" y="654"/>
                  </a:lnTo>
                  <a:lnTo>
                    <a:pt x="84" y="650"/>
                  </a:lnTo>
                  <a:lnTo>
                    <a:pt x="47" y="647"/>
                  </a:lnTo>
                  <a:lnTo>
                    <a:pt x="47" y="647"/>
                  </a:lnTo>
                  <a:lnTo>
                    <a:pt x="46" y="630"/>
                  </a:lnTo>
                  <a:lnTo>
                    <a:pt x="46" y="612"/>
                  </a:lnTo>
                  <a:lnTo>
                    <a:pt x="49" y="594"/>
                  </a:lnTo>
                  <a:lnTo>
                    <a:pt x="51" y="575"/>
                  </a:lnTo>
                  <a:lnTo>
                    <a:pt x="58" y="537"/>
                  </a:lnTo>
                  <a:lnTo>
                    <a:pt x="62" y="520"/>
                  </a:lnTo>
                  <a:lnTo>
                    <a:pt x="63" y="503"/>
                  </a:lnTo>
                  <a:lnTo>
                    <a:pt x="63" y="503"/>
                  </a:lnTo>
                  <a:lnTo>
                    <a:pt x="64" y="482"/>
                  </a:lnTo>
                  <a:lnTo>
                    <a:pt x="68" y="463"/>
                  </a:lnTo>
                  <a:lnTo>
                    <a:pt x="75" y="443"/>
                  </a:lnTo>
                  <a:lnTo>
                    <a:pt x="80" y="424"/>
                  </a:lnTo>
                  <a:lnTo>
                    <a:pt x="94" y="384"/>
                  </a:lnTo>
                  <a:lnTo>
                    <a:pt x="100" y="365"/>
                  </a:lnTo>
                  <a:lnTo>
                    <a:pt x="105" y="345"/>
                  </a:lnTo>
                  <a:lnTo>
                    <a:pt x="105" y="345"/>
                  </a:lnTo>
                  <a:lnTo>
                    <a:pt x="110" y="325"/>
                  </a:lnTo>
                  <a:lnTo>
                    <a:pt x="118" y="305"/>
                  </a:lnTo>
                  <a:lnTo>
                    <a:pt x="126" y="285"/>
                  </a:lnTo>
                  <a:lnTo>
                    <a:pt x="135" y="265"/>
                  </a:lnTo>
                  <a:lnTo>
                    <a:pt x="155" y="227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86" y="169"/>
                  </a:lnTo>
                  <a:lnTo>
                    <a:pt x="198" y="148"/>
                  </a:lnTo>
                  <a:lnTo>
                    <a:pt x="212" y="128"/>
                  </a:lnTo>
                  <a:lnTo>
                    <a:pt x="227" y="108"/>
                  </a:lnTo>
                  <a:lnTo>
                    <a:pt x="244" y="90"/>
                  </a:lnTo>
                  <a:lnTo>
                    <a:pt x="261" y="73"/>
                  </a:lnTo>
                  <a:lnTo>
                    <a:pt x="279" y="57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40"/>
                  </a:lnTo>
                  <a:lnTo>
                    <a:pt x="306" y="36"/>
                  </a:lnTo>
                  <a:lnTo>
                    <a:pt x="308" y="33"/>
                  </a:lnTo>
                  <a:lnTo>
                    <a:pt x="309" y="27"/>
                  </a:lnTo>
                  <a:lnTo>
                    <a:pt x="309" y="23"/>
                  </a:lnTo>
                  <a:lnTo>
                    <a:pt x="309" y="19"/>
                  </a:lnTo>
                  <a:lnTo>
                    <a:pt x="305" y="12"/>
                  </a:lnTo>
                  <a:lnTo>
                    <a:pt x="300" y="5"/>
                  </a:lnTo>
                  <a:lnTo>
                    <a:pt x="297" y="2"/>
                  </a:lnTo>
                  <a:lnTo>
                    <a:pt x="293" y="1"/>
                  </a:lnTo>
                  <a:lnTo>
                    <a:pt x="289" y="0"/>
                  </a:lnTo>
                  <a:lnTo>
                    <a:pt x="284" y="0"/>
                  </a:lnTo>
                  <a:lnTo>
                    <a:pt x="280" y="1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7" y="17"/>
                  </a:lnTo>
                  <a:lnTo>
                    <a:pt x="240" y="31"/>
                  </a:lnTo>
                  <a:lnTo>
                    <a:pt x="223" y="47"/>
                  </a:lnTo>
                  <a:lnTo>
                    <a:pt x="207" y="64"/>
                  </a:lnTo>
                  <a:lnTo>
                    <a:pt x="192" y="81"/>
                  </a:lnTo>
                  <a:lnTo>
                    <a:pt x="178" y="98"/>
                  </a:lnTo>
                  <a:lnTo>
                    <a:pt x="165" y="11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26" y="178"/>
                  </a:lnTo>
                  <a:lnTo>
                    <a:pt x="113" y="201"/>
                  </a:lnTo>
                  <a:lnTo>
                    <a:pt x="100" y="225"/>
                  </a:lnTo>
                  <a:lnTo>
                    <a:pt x="88" y="250"/>
                  </a:lnTo>
                  <a:lnTo>
                    <a:pt x="77" y="274"/>
                  </a:lnTo>
                  <a:lnTo>
                    <a:pt x="70" y="299"/>
                  </a:lnTo>
                  <a:lnTo>
                    <a:pt x="63" y="322"/>
                  </a:lnTo>
                  <a:lnTo>
                    <a:pt x="63" y="322"/>
                  </a:lnTo>
                  <a:lnTo>
                    <a:pt x="58" y="342"/>
                  </a:lnTo>
                  <a:lnTo>
                    <a:pt x="53" y="363"/>
                  </a:lnTo>
                  <a:lnTo>
                    <a:pt x="38" y="405"/>
                  </a:lnTo>
                  <a:lnTo>
                    <a:pt x="30" y="425"/>
                  </a:lnTo>
                  <a:lnTo>
                    <a:pt x="25" y="446"/>
                  </a:lnTo>
                  <a:lnTo>
                    <a:pt x="20" y="467"/>
                  </a:lnTo>
                  <a:lnTo>
                    <a:pt x="17" y="489"/>
                  </a:lnTo>
                  <a:lnTo>
                    <a:pt x="17" y="489"/>
                  </a:lnTo>
                  <a:lnTo>
                    <a:pt x="16" y="510"/>
                  </a:lnTo>
                  <a:lnTo>
                    <a:pt x="12" y="533"/>
                  </a:lnTo>
                  <a:lnTo>
                    <a:pt x="4" y="580"/>
                  </a:lnTo>
                  <a:lnTo>
                    <a:pt x="0" y="605"/>
                  </a:lnTo>
                  <a:lnTo>
                    <a:pt x="0" y="629"/>
                  </a:lnTo>
                  <a:lnTo>
                    <a:pt x="0" y="641"/>
                  </a:lnTo>
                  <a:lnTo>
                    <a:pt x="2" y="651"/>
                  </a:lnTo>
                  <a:lnTo>
                    <a:pt x="3" y="662"/>
                  </a:lnTo>
                  <a:lnTo>
                    <a:pt x="7" y="672"/>
                  </a:lnTo>
                  <a:lnTo>
                    <a:pt x="7" y="672"/>
                  </a:lnTo>
                  <a:lnTo>
                    <a:pt x="9" y="677"/>
                  </a:lnTo>
                  <a:lnTo>
                    <a:pt x="12" y="681"/>
                  </a:lnTo>
                  <a:lnTo>
                    <a:pt x="16" y="685"/>
                  </a:lnTo>
                  <a:lnTo>
                    <a:pt x="20" y="686"/>
                  </a:lnTo>
                  <a:lnTo>
                    <a:pt x="20" y="686"/>
                  </a:lnTo>
                  <a:lnTo>
                    <a:pt x="24" y="689"/>
                  </a:lnTo>
                  <a:lnTo>
                    <a:pt x="26" y="692"/>
                  </a:lnTo>
                  <a:lnTo>
                    <a:pt x="32" y="693"/>
                  </a:lnTo>
                  <a:lnTo>
                    <a:pt x="36" y="693"/>
                  </a:lnTo>
                  <a:lnTo>
                    <a:pt x="36" y="693"/>
                  </a:lnTo>
                  <a:lnTo>
                    <a:pt x="70" y="694"/>
                  </a:lnTo>
                  <a:lnTo>
                    <a:pt x="105" y="697"/>
                  </a:lnTo>
                  <a:lnTo>
                    <a:pt x="139" y="701"/>
                  </a:lnTo>
                  <a:lnTo>
                    <a:pt x="173" y="705"/>
                  </a:lnTo>
                  <a:lnTo>
                    <a:pt x="173" y="705"/>
                  </a:lnTo>
                  <a:lnTo>
                    <a:pt x="221" y="706"/>
                  </a:lnTo>
                  <a:lnTo>
                    <a:pt x="268" y="706"/>
                  </a:lnTo>
                  <a:lnTo>
                    <a:pt x="317" y="707"/>
                  </a:lnTo>
                  <a:lnTo>
                    <a:pt x="340" y="709"/>
                  </a:lnTo>
                  <a:lnTo>
                    <a:pt x="364" y="711"/>
                  </a:lnTo>
                  <a:lnTo>
                    <a:pt x="364" y="711"/>
                  </a:lnTo>
                  <a:lnTo>
                    <a:pt x="402" y="714"/>
                  </a:lnTo>
                  <a:lnTo>
                    <a:pt x="438" y="716"/>
                  </a:lnTo>
                  <a:lnTo>
                    <a:pt x="475" y="719"/>
                  </a:lnTo>
                  <a:lnTo>
                    <a:pt x="512" y="719"/>
                  </a:lnTo>
                  <a:lnTo>
                    <a:pt x="585" y="720"/>
                  </a:lnTo>
                  <a:lnTo>
                    <a:pt x="659" y="720"/>
                  </a:lnTo>
                  <a:lnTo>
                    <a:pt x="659" y="720"/>
                  </a:lnTo>
                  <a:lnTo>
                    <a:pt x="733" y="720"/>
                  </a:lnTo>
                  <a:lnTo>
                    <a:pt x="806" y="719"/>
                  </a:lnTo>
                  <a:lnTo>
                    <a:pt x="843" y="719"/>
                  </a:lnTo>
                  <a:lnTo>
                    <a:pt x="879" y="716"/>
                  </a:lnTo>
                  <a:lnTo>
                    <a:pt x="916" y="714"/>
                  </a:lnTo>
                  <a:lnTo>
                    <a:pt x="954" y="711"/>
                  </a:lnTo>
                  <a:lnTo>
                    <a:pt x="954" y="711"/>
                  </a:lnTo>
                  <a:lnTo>
                    <a:pt x="977" y="709"/>
                  </a:lnTo>
                  <a:lnTo>
                    <a:pt x="1001" y="707"/>
                  </a:lnTo>
                  <a:lnTo>
                    <a:pt x="1049" y="706"/>
                  </a:lnTo>
                  <a:lnTo>
                    <a:pt x="1098" y="706"/>
                  </a:lnTo>
                  <a:lnTo>
                    <a:pt x="1145" y="705"/>
                  </a:lnTo>
                  <a:lnTo>
                    <a:pt x="1145" y="705"/>
                  </a:lnTo>
                  <a:lnTo>
                    <a:pt x="1179" y="701"/>
                  </a:lnTo>
                  <a:lnTo>
                    <a:pt x="1213" y="697"/>
                  </a:lnTo>
                  <a:lnTo>
                    <a:pt x="1248" y="694"/>
                  </a:lnTo>
                  <a:lnTo>
                    <a:pt x="1282" y="693"/>
                  </a:lnTo>
                  <a:lnTo>
                    <a:pt x="1282" y="693"/>
                  </a:lnTo>
                  <a:lnTo>
                    <a:pt x="1286" y="693"/>
                  </a:lnTo>
                  <a:lnTo>
                    <a:pt x="1291" y="692"/>
                  </a:lnTo>
                  <a:lnTo>
                    <a:pt x="1294" y="689"/>
                  </a:lnTo>
                  <a:lnTo>
                    <a:pt x="1298" y="686"/>
                  </a:lnTo>
                  <a:lnTo>
                    <a:pt x="1298" y="686"/>
                  </a:lnTo>
                  <a:lnTo>
                    <a:pt x="1302" y="685"/>
                  </a:lnTo>
                  <a:lnTo>
                    <a:pt x="1306" y="681"/>
                  </a:lnTo>
                  <a:lnTo>
                    <a:pt x="1308" y="677"/>
                  </a:lnTo>
                  <a:lnTo>
                    <a:pt x="1311" y="672"/>
                  </a:lnTo>
                  <a:lnTo>
                    <a:pt x="1311" y="672"/>
                  </a:lnTo>
                  <a:lnTo>
                    <a:pt x="1315" y="662"/>
                  </a:lnTo>
                  <a:lnTo>
                    <a:pt x="1316" y="651"/>
                  </a:lnTo>
                  <a:lnTo>
                    <a:pt x="1317" y="641"/>
                  </a:lnTo>
                  <a:lnTo>
                    <a:pt x="1317" y="629"/>
                  </a:lnTo>
                  <a:lnTo>
                    <a:pt x="1317" y="605"/>
                  </a:lnTo>
                  <a:lnTo>
                    <a:pt x="1314" y="580"/>
                  </a:lnTo>
                  <a:lnTo>
                    <a:pt x="1306" y="533"/>
                  </a:lnTo>
                  <a:lnTo>
                    <a:pt x="1302" y="510"/>
                  </a:lnTo>
                  <a:lnTo>
                    <a:pt x="1300" y="489"/>
                  </a:lnTo>
                  <a:lnTo>
                    <a:pt x="1300" y="489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Freeform 923">
              <a:extLst>
                <a:ext uri="{FF2B5EF4-FFF2-40B4-BE49-F238E27FC236}">
                  <a16:creationId xmlns:a16="http://schemas.microsoft.com/office/drawing/2014/main" id="{31E887E7-BA44-CD4B-AD70-1A0354CC44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5526" y="3633788"/>
              <a:ext cx="120650" cy="47625"/>
            </a:xfrm>
            <a:custGeom>
              <a:avLst/>
              <a:gdLst/>
              <a:ahLst/>
              <a:cxnLst>
                <a:cxn ang="0">
                  <a:pos x="300" y="30"/>
                </a:cxn>
                <a:cxn ang="0">
                  <a:pos x="298" y="21"/>
                </a:cxn>
                <a:cxn ang="0">
                  <a:pos x="294" y="14"/>
                </a:cxn>
                <a:cxn ang="0">
                  <a:pos x="280" y="8"/>
                </a:cxn>
                <a:cxn ang="0">
                  <a:pos x="274" y="8"/>
                </a:cxn>
                <a:cxn ang="0">
                  <a:pos x="214" y="3"/>
                </a:cxn>
                <a:cxn ang="0">
                  <a:pos x="94" y="0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9" y="5"/>
                </a:cxn>
                <a:cxn ang="0">
                  <a:pos x="2" y="12"/>
                </a:cxn>
                <a:cxn ang="0">
                  <a:pos x="0" y="22"/>
                </a:cxn>
                <a:cxn ang="0">
                  <a:pos x="1" y="41"/>
                </a:cxn>
                <a:cxn ang="0">
                  <a:pos x="7" y="76"/>
                </a:cxn>
                <a:cxn ang="0">
                  <a:pos x="14" y="92"/>
                </a:cxn>
                <a:cxn ang="0">
                  <a:pos x="18" y="95"/>
                </a:cxn>
                <a:cxn ang="0">
                  <a:pos x="28" y="103"/>
                </a:cxn>
                <a:cxn ang="0">
                  <a:pos x="48" y="109"/>
                </a:cxn>
                <a:cxn ang="0">
                  <a:pos x="95" y="112"/>
                </a:cxn>
                <a:cxn ang="0">
                  <a:pos x="121" y="114"/>
                </a:cxn>
                <a:cxn ang="0">
                  <a:pos x="201" y="119"/>
                </a:cxn>
                <a:cxn ang="0">
                  <a:pos x="242" y="116"/>
                </a:cxn>
                <a:cxn ang="0">
                  <a:pos x="280" y="109"/>
                </a:cxn>
                <a:cxn ang="0">
                  <a:pos x="285" y="107"/>
                </a:cxn>
                <a:cxn ang="0">
                  <a:pos x="294" y="101"/>
                </a:cxn>
                <a:cxn ang="0">
                  <a:pos x="300" y="86"/>
                </a:cxn>
                <a:cxn ang="0">
                  <a:pos x="303" y="63"/>
                </a:cxn>
                <a:cxn ang="0">
                  <a:pos x="300" y="30"/>
                </a:cxn>
                <a:cxn ang="0">
                  <a:pos x="121" y="68"/>
                </a:cxn>
                <a:cxn ang="0">
                  <a:pos x="87" y="64"/>
                </a:cxn>
                <a:cxn ang="0">
                  <a:pos x="53" y="60"/>
                </a:cxn>
                <a:cxn ang="0">
                  <a:pos x="49" y="56"/>
                </a:cxn>
                <a:cxn ang="0">
                  <a:pos x="47" y="46"/>
                </a:cxn>
                <a:cxn ang="0">
                  <a:pos x="205" y="48"/>
                </a:cxn>
                <a:cxn ang="0">
                  <a:pos x="257" y="52"/>
                </a:cxn>
                <a:cxn ang="0">
                  <a:pos x="257" y="67"/>
                </a:cxn>
                <a:cxn ang="0">
                  <a:pos x="223" y="69"/>
                </a:cxn>
                <a:cxn ang="0">
                  <a:pos x="155" y="71"/>
                </a:cxn>
                <a:cxn ang="0">
                  <a:pos x="121" y="68"/>
                </a:cxn>
              </a:cxnLst>
              <a:rect l="0" t="0" r="r" b="b"/>
              <a:pathLst>
                <a:path w="303" h="119">
                  <a:moveTo>
                    <a:pt x="300" y="30"/>
                  </a:moveTo>
                  <a:lnTo>
                    <a:pt x="300" y="30"/>
                  </a:lnTo>
                  <a:lnTo>
                    <a:pt x="300" y="25"/>
                  </a:lnTo>
                  <a:lnTo>
                    <a:pt x="298" y="21"/>
                  </a:lnTo>
                  <a:lnTo>
                    <a:pt x="297" y="18"/>
                  </a:lnTo>
                  <a:lnTo>
                    <a:pt x="294" y="14"/>
                  </a:lnTo>
                  <a:lnTo>
                    <a:pt x="287" y="10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14" y="3"/>
                  </a:lnTo>
                  <a:lnTo>
                    <a:pt x="154" y="1"/>
                  </a:lnTo>
                  <a:lnTo>
                    <a:pt x="9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5" y="8"/>
                  </a:lnTo>
                  <a:lnTo>
                    <a:pt x="2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41"/>
                  </a:lnTo>
                  <a:lnTo>
                    <a:pt x="2" y="58"/>
                  </a:lnTo>
                  <a:lnTo>
                    <a:pt x="7" y="76"/>
                  </a:lnTo>
                  <a:lnTo>
                    <a:pt x="10" y="84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8" y="95"/>
                  </a:lnTo>
                  <a:lnTo>
                    <a:pt x="23" y="99"/>
                  </a:lnTo>
                  <a:lnTo>
                    <a:pt x="28" y="103"/>
                  </a:lnTo>
                  <a:lnTo>
                    <a:pt x="34" y="106"/>
                  </a:lnTo>
                  <a:lnTo>
                    <a:pt x="48" y="109"/>
                  </a:lnTo>
                  <a:lnTo>
                    <a:pt x="64" y="111"/>
                  </a:lnTo>
                  <a:lnTo>
                    <a:pt x="95" y="112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61" y="116"/>
                  </a:lnTo>
                  <a:lnTo>
                    <a:pt x="201" y="119"/>
                  </a:lnTo>
                  <a:lnTo>
                    <a:pt x="221" y="118"/>
                  </a:lnTo>
                  <a:lnTo>
                    <a:pt x="242" y="116"/>
                  </a:lnTo>
                  <a:lnTo>
                    <a:pt x="261" y="114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5" y="107"/>
                  </a:lnTo>
                  <a:lnTo>
                    <a:pt x="290" y="105"/>
                  </a:lnTo>
                  <a:lnTo>
                    <a:pt x="294" y="101"/>
                  </a:lnTo>
                  <a:lnTo>
                    <a:pt x="297" y="97"/>
                  </a:lnTo>
                  <a:lnTo>
                    <a:pt x="300" y="86"/>
                  </a:lnTo>
                  <a:lnTo>
                    <a:pt x="302" y="75"/>
                  </a:lnTo>
                  <a:lnTo>
                    <a:pt x="303" y="63"/>
                  </a:lnTo>
                  <a:lnTo>
                    <a:pt x="302" y="51"/>
                  </a:lnTo>
                  <a:lnTo>
                    <a:pt x="300" y="30"/>
                  </a:lnTo>
                  <a:lnTo>
                    <a:pt x="300" y="30"/>
                  </a:lnTo>
                  <a:close/>
                  <a:moveTo>
                    <a:pt x="121" y="68"/>
                  </a:moveTo>
                  <a:lnTo>
                    <a:pt x="121" y="68"/>
                  </a:lnTo>
                  <a:lnTo>
                    <a:pt x="87" y="64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1" y="59"/>
                  </a:lnTo>
                  <a:lnTo>
                    <a:pt x="49" y="5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153" y="47"/>
                  </a:lnTo>
                  <a:lnTo>
                    <a:pt x="205" y="48"/>
                  </a:lnTo>
                  <a:lnTo>
                    <a:pt x="257" y="52"/>
                  </a:lnTo>
                  <a:lnTo>
                    <a:pt x="257" y="52"/>
                  </a:lnTo>
                  <a:lnTo>
                    <a:pt x="257" y="59"/>
                  </a:lnTo>
                  <a:lnTo>
                    <a:pt x="257" y="67"/>
                  </a:lnTo>
                  <a:lnTo>
                    <a:pt x="257" y="67"/>
                  </a:lnTo>
                  <a:lnTo>
                    <a:pt x="223" y="69"/>
                  </a:lnTo>
                  <a:lnTo>
                    <a:pt x="189" y="71"/>
                  </a:lnTo>
                  <a:lnTo>
                    <a:pt x="155" y="71"/>
                  </a:lnTo>
                  <a:lnTo>
                    <a:pt x="121" y="68"/>
                  </a:lnTo>
                  <a:lnTo>
                    <a:pt x="121" y="68"/>
                  </a:lnTo>
                  <a:close/>
                </a:path>
              </a:pathLst>
            </a:cu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2" name="组合 19">
            <a:extLst>
              <a:ext uri="{FF2B5EF4-FFF2-40B4-BE49-F238E27FC236}">
                <a16:creationId xmlns:a16="http://schemas.microsoft.com/office/drawing/2014/main" id="{9F2C65CE-79ED-B94A-B039-64430FDFE93A}"/>
              </a:ext>
            </a:extLst>
          </p:cNvPr>
          <p:cNvGrpSpPr/>
          <p:nvPr/>
        </p:nvGrpSpPr>
        <p:grpSpPr>
          <a:xfrm>
            <a:off x="2000821" y="2826005"/>
            <a:ext cx="6450173" cy="3748426"/>
            <a:chOff x="4825363" y="1990612"/>
            <a:chExt cx="5302192" cy="2493283"/>
          </a:xfrm>
        </p:grpSpPr>
        <p:sp>
          <p:nvSpPr>
            <p:cNvPr id="63" name="任意多边形 6">
              <a:extLst>
                <a:ext uri="{FF2B5EF4-FFF2-40B4-BE49-F238E27FC236}">
                  <a16:creationId xmlns:a16="http://schemas.microsoft.com/office/drawing/2014/main" id="{362756EC-5C0E-4844-883E-7EA00357A45B}"/>
                </a:ext>
              </a:extLst>
            </p:cNvPr>
            <p:cNvSpPr/>
            <p:nvPr/>
          </p:nvSpPr>
          <p:spPr>
            <a:xfrm>
              <a:off x="4825363" y="1990612"/>
              <a:ext cx="5302192" cy="2493283"/>
            </a:xfrm>
            <a:custGeom>
              <a:avLst/>
              <a:gdLst>
                <a:gd name="connsiteX0" fmla="*/ 6111936 w 6416813"/>
                <a:gd name="connsiteY0" fmla="*/ 519638 h 3001581"/>
                <a:gd name="connsiteX1" fmla="*/ 3290358 w 6416813"/>
                <a:gd name="connsiteY1" fmla="*/ 23250 h 3001581"/>
                <a:gd name="connsiteX2" fmla="*/ 103021 w 6416813"/>
                <a:gd name="connsiteY2" fmla="*/ 1029090 h 3001581"/>
                <a:gd name="connsiteX3" fmla="*/ 769227 w 6416813"/>
                <a:gd name="connsiteY3" fmla="*/ 2531318 h 3001581"/>
                <a:gd name="connsiteX4" fmla="*/ 272838 w 6416813"/>
                <a:gd name="connsiteY4" fmla="*/ 3001581 h 3001581"/>
                <a:gd name="connsiteX5" fmla="*/ 1539936 w 6416813"/>
                <a:gd name="connsiteY5" fmla="*/ 2688072 h 3001581"/>
                <a:gd name="connsiteX6" fmla="*/ 5824553 w 6416813"/>
                <a:gd name="connsiteY6" fmla="*/ 2648884 h 3001581"/>
                <a:gd name="connsiteX7" fmla="*/ 6111936 w 6416813"/>
                <a:gd name="connsiteY7" fmla="*/ 519638 h 3001581"/>
                <a:gd name="connsiteX0-1" fmla="*/ 6111936 w 6416813"/>
                <a:gd name="connsiteY0-2" fmla="*/ 519638 h 3001581"/>
                <a:gd name="connsiteX1-3" fmla="*/ 3290358 w 6416813"/>
                <a:gd name="connsiteY1-4" fmla="*/ 23250 h 3001581"/>
                <a:gd name="connsiteX2-5" fmla="*/ 103021 w 6416813"/>
                <a:gd name="connsiteY2-6" fmla="*/ 1029090 h 3001581"/>
                <a:gd name="connsiteX3-7" fmla="*/ 769227 w 6416813"/>
                <a:gd name="connsiteY3-8" fmla="*/ 2531318 h 3001581"/>
                <a:gd name="connsiteX4-9" fmla="*/ 272838 w 6416813"/>
                <a:gd name="connsiteY4-10" fmla="*/ 3001581 h 3001581"/>
                <a:gd name="connsiteX5-11" fmla="*/ 1539936 w 6416813"/>
                <a:gd name="connsiteY5-12" fmla="*/ 2688072 h 3001581"/>
                <a:gd name="connsiteX6-13" fmla="*/ 5824553 w 6416813"/>
                <a:gd name="connsiteY6-14" fmla="*/ 2648884 h 3001581"/>
                <a:gd name="connsiteX7-15" fmla="*/ 6111936 w 6416813"/>
                <a:gd name="connsiteY7-16" fmla="*/ 519638 h 3001581"/>
                <a:gd name="connsiteX0-17" fmla="*/ 6111936 w 6416813"/>
                <a:gd name="connsiteY0-18" fmla="*/ 519638 h 3001581"/>
                <a:gd name="connsiteX1-19" fmla="*/ 3290358 w 6416813"/>
                <a:gd name="connsiteY1-20" fmla="*/ 23250 h 3001581"/>
                <a:gd name="connsiteX2-21" fmla="*/ 103021 w 6416813"/>
                <a:gd name="connsiteY2-22" fmla="*/ 1029090 h 3001581"/>
                <a:gd name="connsiteX3-23" fmla="*/ 769227 w 6416813"/>
                <a:gd name="connsiteY3-24" fmla="*/ 2531318 h 3001581"/>
                <a:gd name="connsiteX4-25" fmla="*/ 272838 w 6416813"/>
                <a:gd name="connsiteY4-26" fmla="*/ 3001581 h 3001581"/>
                <a:gd name="connsiteX5-27" fmla="*/ 1539936 w 6416813"/>
                <a:gd name="connsiteY5-28" fmla="*/ 2688072 h 3001581"/>
                <a:gd name="connsiteX6-29" fmla="*/ 5824553 w 6416813"/>
                <a:gd name="connsiteY6-30" fmla="*/ 2648884 h 3001581"/>
                <a:gd name="connsiteX7-31" fmla="*/ 6111936 w 6416813"/>
                <a:gd name="connsiteY7-32" fmla="*/ 519638 h 3001581"/>
                <a:gd name="connsiteX0-33" fmla="*/ 6072123 w 6377000"/>
                <a:gd name="connsiteY0-34" fmla="*/ 519638 h 3001581"/>
                <a:gd name="connsiteX1-35" fmla="*/ 3250545 w 6377000"/>
                <a:gd name="connsiteY1-36" fmla="*/ 23250 h 3001581"/>
                <a:gd name="connsiteX2-37" fmla="*/ 63208 w 6377000"/>
                <a:gd name="connsiteY2-38" fmla="*/ 1029090 h 3001581"/>
                <a:gd name="connsiteX3-39" fmla="*/ 729414 w 6377000"/>
                <a:gd name="connsiteY3-40" fmla="*/ 2531318 h 3001581"/>
                <a:gd name="connsiteX4-41" fmla="*/ 233025 w 6377000"/>
                <a:gd name="connsiteY4-42" fmla="*/ 3001581 h 3001581"/>
                <a:gd name="connsiteX5-43" fmla="*/ 1500123 w 6377000"/>
                <a:gd name="connsiteY5-44" fmla="*/ 2688072 h 3001581"/>
                <a:gd name="connsiteX6-45" fmla="*/ 5784740 w 6377000"/>
                <a:gd name="connsiteY6-46" fmla="*/ 2648884 h 3001581"/>
                <a:gd name="connsiteX7-47" fmla="*/ 6072123 w 6377000"/>
                <a:gd name="connsiteY7-48" fmla="*/ 519638 h 3001581"/>
                <a:gd name="connsiteX0-49" fmla="*/ 6202752 w 6463800"/>
                <a:gd name="connsiteY0-50" fmla="*/ 673348 h 2985474"/>
                <a:gd name="connsiteX1-51" fmla="*/ 3250545 w 6463800"/>
                <a:gd name="connsiteY1-52" fmla="*/ 7143 h 2985474"/>
                <a:gd name="connsiteX2-53" fmla="*/ 63208 w 6463800"/>
                <a:gd name="connsiteY2-54" fmla="*/ 1012983 h 2985474"/>
                <a:gd name="connsiteX3-55" fmla="*/ 729414 w 6463800"/>
                <a:gd name="connsiteY3-56" fmla="*/ 2515211 h 2985474"/>
                <a:gd name="connsiteX4-57" fmla="*/ 233025 w 6463800"/>
                <a:gd name="connsiteY4-58" fmla="*/ 2985474 h 2985474"/>
                <a:gd name="connsiteX5-59" fmla="*/ 1500123 w 6463800"/>
                <a:gd name="connsiteY5-60" fmla="*/ 2671965 h 2985474"/>
                <a:gd name="connsiteX6-61" fmla="*/ 5784740 w 6463800"/>
                <a:gd name="connsiteY6-62" fmla="*/ 2632777 h 2985474"/>
                <a:gd name="connsiteX7-63" fmla="*/ 6202752 w 6463800"/>
                <a:gd name="connsiteY7-64" fmla="*/ 673348 h 2985474"/>
                <a:gd name="connsiteX0-65" fmla="*/ 6202752 w 6463800"/>
                <a:gd name="connsiteY0-66" fmla="*/ 673348 h 3037725"/>
                <a:gd name="connsiteX1-67" fmla="*/ 3250545 w 6463800"/>
                <a:gd name="connsiteY1-68" fmla="*/ 7143 h 3037725"/>
                <a:gd name="connsiteX2-69" fmla="*/ 63208 w 6463800"/>
                <a:gd name="connsiteY2-70" fmla="*/ 1012983 h 3037725"/>
                <a:gd name="connsiteX3-71" fmla="*/ 729414 w 6463800"/>
                <a:gd name="connsiteY3-72" fmla="*/ 2515211 h 3037725"/>
                <a:gd name="connsiteX4-73" fmla="*/ 533471 w 6463800"/>
                <a:gd name="connsiteY4-74" fmla="*/ 3037725 h 3037725"/>
                <a:gd name="connsiteX5-75" fmla="*/ 1500123 w 6463800"/>
                <a:gd name="connsiteY5-76" fmla="*/ 2671965 h 3037725"/>
                <a:gd name="connsiteX6-77" fmla="*/ 5784740 w 6463800"/>
                <a:gd name="connsiteY6-78" fmla="*/ 2632777 h 3037725"/>
                <a:gd name="connsiteX7-79" fmla="*/ 6202752 w 6463800"/>
                <a:gd name="connsiteY7-80" fmla="*/ 673348 h 3037725"/>
                <a:gd name="connsiteX0-81" fmla="*/ 6202752 w 6399662"/>
                <a:gd name="connsiteY0-82" fmla="*/ 673568 h 3037945"/>
                <a:gd name="connsiteX1-83" fmla="*/ 3250545 w 6399662"/>
                <a:gd name="connsiteY1-84" fmla="*/ 7363 h 3037945"/>
                <a:gd name="connsiteX2-85" fmla="*/ 63208 w 6399662"/>
                <a:gd name="connsiteY2-86" fmla="*/ 1013203 h 3037945"/>
                <a:gd name="connsiteX3-87" fmla="*/ 729414 w 6399662"/>
                <a:gd name="connsiteY3-88" fmla="*/ 2515431 h 3037945"/>
                <a:gd name="connsiteX4-89" fmla="*/ 533471 w 6399662"/>
                <a:gd name="connsiteY4-90" fmla="*/ 3037945 h 3037945"/>
                <a:gd name="connsiteX5-91" fmla="*/ 1500123 w 6399662"/>
                <a:gd name="connsiteY5-92" fmla="*/ 2672185 h 3037945"/>
                <a:gd name="connsiteX6-93" fmla="*/ 5614923 w 6399662"/>
                <a:gd name="connsiteY6-94" fmla="*/ 2698311 h 3037945"/>
                <a:gd name="connsiteX7-95" fmla="*/ 6202752 w 6399662"/>
                <a:gd name="connsiteY7-96" fmla="*/ 673568 h 3037945"/>
                <a:gd name="connsiteX0-97" fmla="*/ 6202752 w 6427727"/>
                <a:gd name="connsiteY0-98" fmla="*/ 673568 h 3037945"/>
                <a:gd name="connsiteX1-99" fmla="*/ 3250545 w 6427727"/>
                <a:gd name="connsiteY1-100" fmla="*/ 7363 h 3037945"/>
                <a:gd name="connsiteX2-101" fmla="*/ 63208 w 6427727"/>
                <a:gd name="connsiteY2-102" fmla="*/ 1013203 h 3037945"/>
                <a:gd name="connsiteX3-103" fmla="*/ 729414 w 6427727"/>
                <a:gd name="connsiteY3-104" fmla="*/ 2515431 h 3037945"/>
                <a:gd name="connsiteX4-105" fmla="*/ 533471 w 6427727"/>
                <a:gd name="connsiteY4-106" fmla="*/ 3037945 h 3037945"/>
                <a:gd name="connsiteX5-107" fmla="*/ 1500123 w 6427727"/>
                <a:gd name="connsiteY5-108" fmla="*/ 2672185 h 3037945"/>
                <a:gd name="connsiteX6-109" fmla="*/ 5614923 w 6427727"/>
                <a:gd name="connsiteY6-110" fmla="*/ 2698311 h 3037945"/>
                <a:gd name="connsiteX7-111" fmla="*/ 6202752 w 6427727"/>
                <a:gd name="connsiteY7-112" fmla="*/ 673568 h 3037945"/>
                <a:gd name="connsiteX0-113" fmla="*/ 6202752 w 6427727"/>
                <a:gd name="connsiteY0-114" fmla="*/ 666268 h 3030645"/>
                <a:gd name="connsiteX1-115" fmla="*/ 3250545 w 6427727"/>
                <a:gd name="connsiteY1-116" fmla="*/ 63 h 3030645"/>
                <a:gd name="connsiteX2-117" fmla="*/ 63208 w 6427727"/>
                <a:gd name="connsiteY2-118" fmla="*/ 1005903 h 3030645"/>
                <a:gd name="connsiteX3-119" fmla="*/ 729414 w 6427727"/>
                <a:gd name="connsiteY3-120" fmla="*/ 2508131 h 3030645"/>
                <a:gd name="connsiteX4-121" fmla="*/ 533471 w 6427727"/>
                <a:gd name="connsiteY4-122" fmla="*/ 3030645 h 3030645"/>
                <a:gd name="connsiteX5-123" fmla="*/ 1500123 w 6427727"/>
                <a:gd name="connsiteY5-124" fmla="*/ 2664885 h 3030645"/>
                <a:gd name="connsiteX6-125" fmla="*/ 5614923 w 6427727"/>
                <a:gd name="connsiteY6-126" fmla="*/ 2691011 h 3030645"/>
                <a:gd name="connsiteX7-127" fmla="*/ 6202752 w 6427727"/>
                <a:gd name="connsiteY7-128" fmla="*/ 666268 h 3030645"/>
                <a:gd name="connsiteX0-129" fmla="*/ 6202752 w 6445028"/>
                <a:gd name="connsiteY0-130" fmla="*/ 666309 h 3030686"/>
                <a:gd name="connsiteX1-131" fmla="*/ 3250545 w 6445028"/>
                <a:gd name="connsiteY1-132" fmla="*/ 104 h 3030686"/>
                <a:gd name="connsiteX2-133" fmla="*/ 63208 w 6445028"/>
                <a:gd name="connsiteY2-134" fmla="*/ 1005944 h 3030686"/>
                <a:gd name="connsiteX3-135" fmla="*/ 729414 w 6445028"/>
                <a:gd name="connsiteY3-136" fmla="*/ 2508172 h 3030686"/>
                <a:gd name="connsiteX4-137" fmla="*/ 533471 w 6445028"/>
                <a:gd name="connsiteY4-138" fmla="*/ 3030686 h 3030686"/>
                <a:gd name="connsiteX5-139" fmla="*/ 1500123 w 6445028"/>
                <a:gd name="connsiteY5-140" fmla="*/ 2664926 h 3030686"/>
                <a:gd name="connsiteX6-141" fmla="*/ 5614923 w 6445028"/>
                <a:gd name="connsiteY6-142" fmla="*/ 2691052 h 3030686"/>
                <a:gd name="connsiteX7-143" fmla="*/ 6202752 w 6445028"/>
                <a:gd name="connsiteY7-144" fmla="*/ 666309 h 3030686"/>
              </a:gdLst>
              <a:ahLst/>
              <a:cxnLst>
                <a:cxn ang="0">
                  <a:pos x="connsiteX0-129" y="connsiteY0-130"/>
                </a:cxn>
                <a:cxn ang="0">
                  <a:pos x="connsiteX1-131" y="connsiteY1-132"/>
                </a:cxn>
                <a:cxn ang="0">
                  <a:pos x="connsiteX2-133" y="connsiteY2-134"/>
                </a:cxn>
                <a:cxn ang="0">
                  <a:pos x="connsiteX3-135" y="connsiteY3-136"/>
                </a:cxn>
                <a:cxn ang="0">
                  <a:pos x="connsiteX4-137" y="connsiteY4-138"/>
                </a:cxn>
                <a:cxn ang="0">
                  <a:pos x="connsiteX5-139" y="connsiteY5-140"/>
                </a:cxn>
                <a:cxn ang="0">
                  <a:pos x="connsiteX6-141" y="connsiteY6-142"/>
                </a:cxn>
                <a:cxn ang="0">
                  <a:pos x="connsiteX7-143" y="connsiteY7-144"/>
                </a:cxn>
              </a:cxnLst>
              <a:rect l="l" t="t" r="r" b="b"/>
              <a:pathLst>
                <a:path w="6445028" h="3030686">
                  <a:moveTo>
                    <a:pt x="6202752" y="666309"/>
                  </a:moveTo>
                  <a:cubicBezTo>
                    <a:pt x="5769501" y="126378"/>
                    <a:pt x="4286865" y="-4250"/>
                    <a:pt x="3250545" y="104"/>
                  </a:cubicBezTo>
                  <a:cubicBezTo>
                    <a:pt x="2214225" y="4458"/>
                    <a:pt x="365830" y="169922"/>
                    <a:pt x="63208" y="1005944"/>
                  </a:cubicBezTo>
                  <a:cubicBezTo>
                    <a:pt x="-239414" y="1841966"/>
                    <a:pt x="637974" y="2244738"/>
                    <a:pt x="729414" y="2508172"/>
                  </a:cubicBezTo>
                  <a:lnTo>
                    <a:pt x="533471" y="3030686"/>
                  </a:lnTo>
                  <a:lnTo>
                    <a:pt x="1500123" y="2664926"/>
                  </a:lnTo>
                  <a:cubicBezTo>
                    <a:pt x="2242529" y="2749835"/>
                    <a:pt x="4713586" y="2919652"/>
                    <a:pt x="5614923" y="2691052"/>
                  </a:cubicBezTo>
                  <a:cubicBezTo>
                    <a:pt x="6516260" y="2462452"/>
                    <a:pt x="6636003" y="1206240"/>
                    <a:pt x="6202752" y="666309"/>
                  </a:cubicBezTo>
                  <a:close/>
                </a:path>
              </a:pathLst>
            </a:custGeom>
            <a:noFill/>
            <a:ln w="28575" cap="rnd">
              <a:solidFill>
                <a:schemeClr val="accent2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矩形 17">
              <a:extLst>
                <a:ext uri="{FF2B5EF4-FFF2-40B4-BE49-F238E27FC236}">
                  <a16:creationId xmlns:a16="http://schemas.microsoft.com/office/drawing/2014/main" id="{6634FC7D-F3A5-3142-8114-1F76C8A0B27A}"/>
                </a:ext>
              </a:extLst>
            </p:cNvPr>
            <p:cNvSpPr/>
            <p:nvPr/>
          </p:nvSpPr>
          <p:spPr>
            <a:xfrm>
              <a:off x="5308065" y="2252305"/>
              <a:ext cx="4590741" cy="1818758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900">
                  <a:latin typeface="Calibri" panose="020F0502020204030204" pitchFamily="34" charset="0"/>
                  <a:ea typeface="汉仪喵魂体W"/>
                  <a:cs typeface="Calibri" panose="020F0502020204030204" pitchFamily="34" charset="0"/>
                </a:rPr>
                <a:t>Mình rất thích hình ảnh so sánh cánh diều như dấu á. Vì cánh diều và dấu á đều cong cong võng xuống rất đẹp, hình ảnh so sánh này còn rất thú vị và sinh động.</a:t>
              </a:r>
              <a:endParaRPr lang="vi-VN" altLang="zh-CN" sz="2900">
                <a:solidFill>
                  <a:srgbClr val="000000"/>
                </a:solidFill>
                <a:latin typeface="Calibri" panose="020F0502020204030204" pitchFamily="34" charset="0"/>
                <a:ea typeface="汉仪喵魂体W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2481" y="454992"/>
            <a:ext cx="2943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BÀI 3:</a:t>
            </a:r>
          </a:p>
        </p:txBody>
      </p:sp>
    </p:spTree>
    <p:extLst>
      <p:ext uri="{BB962C8B-B14F-4D97-AF65-F5344CB8AC3E}">
        <p14:creationId xmlns:p14="http://schemas.microsoft.com/office/powerpoint/2010/main" val="4288681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D2D8A9-F1E7-439D-B397-D23957438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01766"/>
            <a:ext cx="5603252" cy="51990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7B39E7-B35F-4980-9C9D-93F5A4A42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9599"/>
            <a:ext cx="9296399" cy="86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1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845CB-DF4D-9743-A2FA-B34FA288B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0" y="0"/>
            <a:ext cx="9149660" cy="687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3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D0E022-FFFE-DD42-B0E6-26E0462BB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26" b="97664" l="3000" r="97889">
                        <a14:foregroundMark x1="8111" y1="21691" x2="8111" y2="23359"/>
                        <a14:foregroundMark x1="10889" y1="48053" x2="24889" y2="54283"/>
                        <a14:foregroundMark x1="63333" y1="8565" x2="50444" y2="9455"/>
                        <a14:foregroundMark x1="50444" y1="9455" x2="10556" y2="23359"/>
                        <a14:foregroundMark x1="10556" y1="23359" x2="10778" y2="34372"/>
                        <a14:foregroundMark x1="10778" y1="34372" x2="3222" y2="44383"/>
                        <a14:foregroundMark x1="53667" y1="3226" x2="57333" y2="4338"/>
                        <a14:foregroundMark x1="90556" y1="37152" x2="89111" y2="46607"/>
                        <a14:foregroundMark x1="89111" y1="46607" x2="89111" y2="46607"/>
                        <a14:foregroundMark x1="94000" y1="49833" x2="95111" y2="51947"/>
                        <a14:foregroundMark x1="97889" y1="52392" x2="97889" y2="52392"/>
                        <a14:foregroundMark x1="49778" y1="92102" x2="50222" y2="976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83915" y="-64110"/>
            <a:ext cx="7287564" cy="7271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C52E22-EE3B-6649-AD80-E6915860E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057" y="5628482"/>
            <a:ext cx="2323737" cy="1379943"/>
          </a:xfrm>
          <a:prstGeom prst="rect">
            <a:avLst/>
          </a:prstGeom>
        </p:spPr>
      </p:pic>
      <p:pic>
        <p:nvPicPr>
          <p:cNvPr id="256" name="Picture 255">
            <a:extLst>
              <a:ext uri="{FF2B5EF4-FFF2-40B4-BE49-F238E27FC236}">
                <a16:creationId xmlns:a16="http://schemas.microsoft.com/office/drawing/2014/main" id="{E2D1B409-B9E3-E54E-ACF9-AD7EF55BF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5652233"/>
            <a:ext cx="2323737" cy="1379943"/>
          </a:xfrm>
          <a:prstGeom prst="rect">
            <a:avLst/>
          </a:prstGeom>
        </p:spPr>
      </p:pic>
      <p:sp>
        <p:nvSpPr>
          <p:cNvPr id="257" name="TextBox 256">
            <a:extLst>
              <a:ext uri="{FF2B5EF4-FFF2-40B4-BE49-F238E27FC236}">
                <a16:creationId xmlns:a16="http://schemas.microsoft.com/office/drawing/2014/main" id="{1912B926-C7C0-EE4B-B080-475CF47A4D4E}"/>
              </a:ext>
            </a:extLst>
          </p:cNvPr>
          <p:cNvSpPr txBox="1"/>
          <p:nvPr/>
        </p:nvSpPr>
        <p:spPr>
          <a:xfrm>
            <a:off x="7430601" y="6104009"/>
            <a:ext cx="1194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T</a:t>
            </a:r>
            <a:r>
              <a:rPr lang="x-none" sz="2400" b="1"/>
              <a:t>ừ chỉ </a:t>
            </a:r>
          </a:p>
          <a:p>
            <a:pPr algn="ctr"/>
            <a:r>
              <a:rPr lang="en-US" sz="2400" b="1"/>
              <a:t>s</a:t>
            </a:r>
            <a:r>
              <a:rPr lang="vi-VN" sz="2400" b="1"/>
              <a:t>ự vật</a:t>
            </a:r>
            <a:endParaRPr lang="x-none" sz="2400" b="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9CE8ACB-BB4D-FB43-A944-85FFBEA9DD46}"/>
              </a:ext>
            </a:extLst>
          </p:cNvPr>
          <p:cNvGrpSpPr/>
          <p:nvPr/>
        </p:nvGrpSpPr>
        <p:grpSpPr>
          <a:xfrm>
            <a:off x="1156413" y="579941"/>
            <a:ext cx="1600531" cy="1720571"/>
            <a:chOff x="1487147" y="451372"/>
            <a:chExt cx="1600530" cy="1720570"/>
          </a:xfrm>
        </p:grpSpPr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C4EBF315-B2BE-0C4E-9FFE-C4649EA5F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147" y="451372"/>
              <a:ext cx="1600530" cy="1720570"/>
            </a:xfrm>
            <a:prstGeom prst="rect">
              <a:avLst/>
            </a:prstGeom>
          </p:spPr>
        </p:pic>
        <p:sp>
          <p:nvSpPr>
            <p:cNvPr id="241" name="Google Shape;2040;p46">
              <a:extLst>
                <a:ext uri="{FF2B5EF4-FFF2-40B4-BE49-F238E27FC236}">
                  <a16:creationId xmlns:a16="http://schemas.microsoft.com/office/drawing/2014/main" id="{506E8451-A1CA-2942-B1B7-AFC94345B3D7}"/>
                </a:ext>
              </a:extLst>
            </p:cNvPr>
            <p:cNvSpPr txBox="1">
              <a:spLocks/>
            </p:cNvSpPr>
            <p:nvPr/>
          </p:nvSpPr>
          <p:spPr>
            <a:xfrm>
              <a:off x="1615650" y="788389"/>
              <a:ext cx="1343523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9pPr>
            </a:lstStyle>
            <a:p>
              <a:pPr algn="ctr"/>
              <a:r>
                <a:rPr lang="en-US" sz="32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cuộc</a:t>
              </a:r>
              <a:r>
                <a:rPr lang="en-US" sz="32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sống</a:t>
              </a:r>
              <a:endPara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EAF806B-9FE7-7A49-BBA0-41A4662A3320}"/>
              </a:ext>
            </a:extLst>
          </p:cNvPr>
          <p:cNvSpPr txBox="1"/>
          <p:nvPr/>
        </p:nvSpPr>
        <p:spPr>
          <a:xfrm>
            <a:off x="5641508" y="6067147"/>
            <a:ext cx="18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x-none" sz="2000" b="1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2B945B-6303-344B-B3DF-8D1377DD7041}"/>
              </a:ext>
            </a:extLst>
          </p:cNvPr>
          <p:cNvGrpSpPr/>
          <p:nvPr/>
        </p:nvGrpSpPr>
        <p:grpSpPr>
          <a:xfrm>
            <a:off x="-142636" y="2521943"/>
            <a:ext cx="1600531" cy="1720571"/>
            <a:chOff x="-12007" y="1367810"/>
            <a:chExt cx="1600530" cy="1720570"/>
          </a:xfrm>
        </p:grpSpPr>
        <p:pic>
          <p:nvPicPr>
            <p:cNvPr id="249" name="Picture 248">
              <a:extLst>
                <a:ext uri="{FF2B5EF4-FFF2-40B4-BE49-F238E27FC236}">
                  <a16:creationId xmlns:a16="http://schemas.microsoft.com/office/drawing/2014/main" id="{13874E12-C4AC-6049-9A9E-DA5C650D1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2007" y="1367810"/>
              <a:ext cx="1600530" cy="1720570"/>
            </a:xfrm>
            <a:prstGeom prst="rect">
              <a:avLst/>
            </a:prstGeom>
          </p:spPr>
        </p:pic>
        <p:sp>
          <p:nvSpPr>
            <p:cNvPr id="243" name="Google Shape;2040;p46">
              <a:extLst>
                <a:ext uri="{FF2B5EF4-FFF2-40B4-BE49-F238E27FC236}">
                  <a16:creationId xmlns:a16="http://schemas.microsoft.com/office/drawing/2014/main" id="{B330F4DE-29C9-DB41-BD0C-04F234014709}"/>
                </a:ext>
              </a:extLst>
            </p:cNvPr>
            <p:cNvSpPr txBox="1">
              <a:spLocks/>
            </p:cNvSpPr>
            <p:nvPr/>
          </p:nvSpPr>
          <p:spPr>
            <a:xfrm>
              <a:off x="130628" y="1770943"/>
              <a:ext cx="1343523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9pPr>
            </a:lstStyle>
            <a:p>
              <a:pPr algn="ctr"/>
              <a:r>
                <a:rPr lang="en-US" sz="32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 </a:t>
              </a:r>
              <a:r>
                <a:rPr lang="en-US" sz="32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trâu</a:t>
              </a:r>
              <a:endPara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D3FCDDD-71FA-CF46-832A-032E9F5A8C3C}"/>
              </a:ext>
            </a:extLst>
          </p:cNvPr>
          <p:cNvGrpSpPr/>
          <p:nvPr/>
        </p:nvGrpSpPr>
        <p:grpSpPr>
          <a:xfrm>
            <a:off x="3932649" y="843287"/>
            <a:ext cx="1600531" cy="1720571"/>
            <a:chOff x="2803672" y="1037931"/>
            <a:chExt cx="1600530" cy="1720570"/>
          </a:xfrm>
        </p:grpSpPr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5F7D431B-12B1-5E44-8CBC-EA862D6C5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3672" y="1037931"/>
              <a:ext cx="1600530" cy="1720570"/>
            </a:xfrm>
            <a:prstGeom prst="rect">
              <a:avLst/>
            </a:prstGeom>
          </p:spPr>
        </p:pic>
        <p:sp>
          <p:nvSpPr>
            <p:cNvPr id="244" name="Google Shape;2040;p46">
              <a:extLst>
                <a:ext uri="{FF2B5EF4-FFF2-40B4-BE49-F238E27FC236}">
                  <a16:creationId xmlns:a16="http://schemas.microsoft.com/office/drawing/2014/main" id="{28F52E8F-7435-D341-913A-7B7C54C0390B}"/>
                </a:ext>
              </a:extLst>
            </p:cNvPr>
            <p:cNvSpPr txBox="1">
              <a:spLocks/>
            </p:cNvSpPr>
            <p:nvPr/>
          </p:nvSpPr>
          <p:spPr>
            <a:xfrm>
              <a:off x="2927217" y="1659547"/>
              <a:ext cx="1343523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9pPr>
            </a:lstStyle>
            <a:p>
              <a:pPr algn="ctr"/>
              <a:r>
                <a:rPr lang="en-US" sz="32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ngủ</a:t>
              </a:r>
              <a:endPara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B7966F-3D64-8648-8CA3-280167851018}"/>
              </a:ext>
            </a:extLst>
          </p:cNvPr>
          <p:cNvGrpSpPr/>
          <p:nvPr/>
        </p:nvGrpSpPr>
        <p:grpSpPr>
          <a:xfrm>
            <a:off x="2461991" y="988813"/>
            <a:ext cx="1600531" cy="1720571"/>
            <a:chOff x="1973903" y="-478483"/>
            <a:chExt cx="1600530" cy="1720570"/>
          </a:xfrm>
        </p:grpSpPr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C0369245-38AE-8F45-BE71-900909DE0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73903" y="-478483"/>
              <a:ext cx="1600530" cy="1720570"/>
            </a:xfrm>
            <a:prstGeom prst="rect">
              <a:avLst/>
            </a:prstGeom>
          </p:spPr>
        </p:pic>
        <p:sp>
          <p:nvSpPr>
            <p:cNvPr id="242" name="Google Shape;2040;p46">
              <a:extLst>
                <a:ext uri="{FF2B5EF4-FFF2-40B4-BE49-F238E27FC236}">
                  <a16:creationId xmlns:a16="http://schemas.microsoft.com/office/drawing/2014/main" id="{9FB1C0E9-1BCC-FD43-A5BB-F7DB1DF3DECA}"/>
                </a:ext>
              </a:extLst>
            </p:cNvPr>
            <p:cNvSpPr txBox="1">
              <a:spLocks/>
            </p:cNvSpPr>
            <p:nvPr/>
          </p:nvSpPr>
          <p:spPr>
            <a:xfrm>
              <a:off x="2083871" y="160237"/>
              <a:ext cx="1343523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9pPr>
            </a:lstStyle>
            <a:p>
              <a:pPr algn="ctr"/>
              <a:r>
                <a:rPr lang="en-US" sz="32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bút</a:t>
              </a:r>
              <a:endPara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7CDDFC-4AAC-7D4D-9ED9-5F636B0431C1}"/>
              </a:ext>
            </a:extLst>
          </p:cNvPr>
          <p:cNvGrpSpPr/>
          <p:nvPr/>
        </p:nvGrpSpPr>
        <p:grpSpPr>
          <a:xfrm>
            <a:off x="-130628" y="892312"/>
            <a:ext cx="1600531" cy="1720571"/>
            <a:chOff x="-1795849" y="3763557"/>
            <a:chExt cx="1600530" cy="1720570"/>
          </a:xfrm>
        </p:grpSpPr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204D2C4D-C08A-594B-BE5C-88E0D8437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795849" y="3763557"/>
              <a:ext cx="1600530" cy="1720570"/>
            </a:xfrm>
            <a:prstGeom prst="rect">
              <a:avLst/>
            </a:prstGeom>
          </p:spPr>
        </p:pic>
        <p:sp>
          <p:nvSpPr>
            <p:cNvPr id="255" name="Google Shape;2040;p46">
              <a:extLst>
                <a:ext uri="{FF2B5EF4-FFF2-40B4-BE49-F238E27FC236}">
                  <a16:creationId xmlns:a16="http://schemas.microsoft.com/office/drawing/2014/main" id="{E081528C-AE87-D344-A1FB-AEC5BB96875A}"/>
                </a:ext>
              </a:extLst>
            </p:cNvPr>
            <p:cNvSpPr txBox="1">
              <a:spLocks/>
            </p:cNvSpPr>
            <p:nvPr/>
          </p:nvSpPr>
          <p:spPr>
            <a:xfrm>
              <a:off x="-1667346" y="4153034"/>
              <a:ext cx="1343523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9pPr>
            </a:lstStyle>
            <a:p>
              <a:pPr algn="ctr"/>
              <a:r>
                <a:rPr lang="en-US" sz="32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đung</a:t>
              </a:r>
              <a:r>
                <a:rPr lang="en-US" sz="32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endPara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2D2963-2A70-564A-BEDC-6DBA3738CB9B}"/>
              </a:ext>
            </a:extLst>
          </p:cNvPr>
          <p:cNvGrpSpPr/>
          <p:nvPr/>
        </p:nvGrpSpPr>
        <p:grpSpPr>
          <a:xfrm>
            <a:off x="1359601" y="2078021"/>
            <a:ext cx="1600531" cy="1720571"/>
            <a:chOff x="-2190676" y="-1269198"/>
            <a:chExt cx="1600530" cy="1720570"/>
          </a:xfrm>
        </p:grpSpPr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8ADF6D4D-2865-3F45-8004-5E3CB69BA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190676" y="-1269198"/>
              <a:ext cx="1600530" cy="1720570"/>
            </a:xfrm>
            <a:prstGeom prst="rect">
              <a:avLst/>
            </a:prstGeom>
          </p:spPr>
        </p:pic>
        <p:sp>
          <p:nvSpPr>
            <p:cNvPr id="253" name="Google Shape;2040;p46">
              <a:extLst>
                <a:ext uri="{FF2B5EF4-FFF2-40B4-BE49-F238E27FC236}">
                  <a16:creationId xmlns:a16="http://schemas.microsoft.com/office/drawing/2014/main" id="{E8B7E121-F728-8140-BDE1-375912150ABA}"/>
                </a:ext>
              </a:extLst>
            </p:cNvPr>
            <p:cNvSpPr txBox="1">
              <a:spLocks/>
            </p:cNvSpPr>
            <p:nvPr/>
          </p:nvSpPr>
          <p:spPr>
            <a:xfrm>
              <a:off x="-2027430" y="-861942"/>
              <a:ext cx="1343523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9pPr>
            </a:lstStyle>
            <a:p>
              <a:pPr algn="ctr"/>
              <a:r>
                <a:rPr lang="en-US" sz="32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lòng</a:t>
              </a:r>
              <a:r>
                <a:rPr lang="en-US" sz="32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tốt</a:t>
              </a:r>
              <a:endPara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30661-67E1-F64C-AE8A-4AF5A812A7D1}"/>
              </a:ext>
            </a:extLst>
          </p:cNvPr>
          <p:cNvGrpSpPr/>
          <p:nvPr/>
        </p:nvGrpSpPr>
        <p:grpSpPr>
          <a:xfrm>
            <a:off x="3163321" y="2319797"/>
            <a:ext cx="1600531" cy="1720571"/>
            <a:chOff x="4144407" y="371909"/>
            <a:chExt cx="1600530" cy="172057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2D700DC-251F-E742-B11E-8ED8819E7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44407" y="371909"/>
              <a:ext cx="1600530" cy="1720570"/>
            </a:xfrm>
            <a:prstGeom prst="rect">
              <a:avLst/>
            </a:prstGeom>
          </p:spPr>
        </p:pic>
        <p:sp>
          <p:nvSpPr>
            <p:cNvPr id="246" name="Google Shape;2040;p46">
              <a:extLst>
                <a:ext uri="{FF2B5EF4-FFF2-40B4-BE49-F238E27FC236}">
                  <a16:creationId xmlns:a16="http://schemas.microsoft.com/office/drawing/2014/main" id="{EC66BB28-671C-CD47-BB60-3C70566AE306}"/>
                </a:ext>
              </a:extLst>
            </p:cNvPr>
            <p:cNvSpPr txBox="1">
              <a:spLocks/>
            </p:cNvSpPr>
            <p:nvPr/>
          </p:nvSpPr>
          <p:spPr>
            <a:xfrm>
              <a:off x="4254589" y="753715"/>
              <a:ext cx="1343523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ibur"/>
                <a:buNone/>
                <a:defRPr sz="35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9pPr>
            </a:lstStyle>
            <a:p>
              <a:pPr algn="ctr"/>
              <a:r>
                <a:rPr lang="en-US" sz="32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đỏ</a:t>
              </a:r>
              <a:r>
                <a:rPr lang="en-US" sz="32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chót</a:t>
              </a:r>
              <a:endParaRPr lang="en-US"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7CF25E7-B901-FA40-AC1E-A8CF94BBB724}"/>
              </a:ext>
            </a:extLst>
          </p:cNvPr>
          <p:cNvSpPr txBox="1"/>
          <p:nvPr/>
        </p:nvSpPr>
        <p:spPr>
          <a:xfrm>
            <a:off x="5223731" y="134901"/>
            <a:ext cx="3866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>
                <a:latin typeface="Calibri" panose="020F0502020204030204" pitchFamily="34" charset="0"/>
                <a:cs typeface="Calibri" panose="020F0502020204030204" pitchFamily="34" charset="0"/>
              </a:rPr>
              <a:t>Chúng mình chỉ chọn những quả táo có ghi từ chỉ sự vật thôi các bạn nhé!</a:t>
            </a:r>
            <a:endParaRPr lang="x-none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4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64198E-7 C 0.00608 -0.00833 0.01719 -0.02438 0.02483 -0.0321 C 0.02726 -0.03488 0.03039 -0.03704 0.03316 -0.0392 C 0.04462 -0.04722 0.05573 -0.05679 0.06771 -0.06234 C 0.08143 -0.06852 0.11563 -0.08549 0.13299 -0.09012 C 0.13872 -0.09136 0.1783 -0.09413 0.18004 -0.09413 C 0.20209 -0.09321 0.24966 -0.0929 0.27848 -0.08549 C 0.29046 -0.0821 0.30313 -0.08117 0.31441 -0.07376 C 0.32049 -0.07006 0.32639 -0.06605 0.33247 -0.06234 C 0.33664 -0.05988 0.34098 -0.05864 0.34497 -0.05525 C 0.35903 -0.04413 0.39844 -0.00525 0.40869 0.0071 C 0.41511 0.01482 0.42952 0.03117 0.43369 0.0392 C 0.43646 0.04475 0.43889 0.05062 0.44202 0.05556 C 0.44358 0.05833 0.44601 0.05957 0.4474 0.06235 C 0.44879 0.06451 0.44948 0.06698 0.45018 0.06945 C 0.45313 0.07685 0.45573 0.08488 0.45851 0.09228 C 0.46389 0.10648 0.45903 0.09136 0.46407 0.10864 C 0.46459 0.11235 0.46459 0.11636 0.46563 0.12006 C 0.46615 0.12284 0.46754 0.12469 0.46841 0.12716 C 0.46945 0.13148 0.47014 0.13642 0.47119 0.14105 C 0.47205 0.1463 0.47275 0.15185 0.47396 0.1571 C 0.47466 0.16173 0.4757 0.16636 0.47674 0.17099 C 0.48108 0.19907 0.48108 0.19938 0.48351 0.21914 C 0.48299 0.24691 0.48212 0.27469 0.48212 0.30216 C 0.48212 0.46945 0.48733 0.22315 0.48212 0.4571 C 0.48195 0.46852 0.48143 0.48025 0.48073 0.49167 C 0.48056 0.49414 0.48021 0.49661 0.47952 0.49846 C 0.4783 0.50124 0.47674 0.50309 0.47518 0.50556 C 0.47431 0.51019 0.4731 0.51451 0.4724 0.51945 L 0.47119 0.5287 " pathEditMode="relative" rAng="0" ptsTypes="AAAAAAAAAAAAAAAAAAAAAAAAA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1975 C 0.0507 0.01543 0.05174 0.0142 0.06511 0.01173 C 0.07483 0.00988 0.09288 0.00833 0.10122 0.00803 C 0.12448 0.00895 0.14792 0.00803 0.17101 0.01173 C 0.18455 0.01389 0.22188 0.03025 0.23559 0.03796 C 0.24965 0.04599 0.26337 0.05463 0.27708 0.0642 C 0.29531 0.07685 0.31771 0.09568 0.33507 0.11235 C 0.35017 0.12685 0.37865 0.15587 0.39201 0.175 C 0.40972 0.20031 0.42587 0.22994 0.44236 0.25741 C 0.44965 0.26975 0.4566 0.28272 0.46441 0.29383 C 0.47136 0.30401 0.47795 0.31451 0.48507 0.32408 C 0.48872 0.32932 0.49306 0.33303 0.4967 0.33796 C 0.50087 0.34383 0.50434 0.35031 0.50833 0.35648 C 0.51771 0.37006 0.51858 0.3679 0.52761 0.38426 C 0.55365 0.43179 0.52083 0.37377 0.54201 0.40679 C 0.54427 0.41019 0.54601 0.41512 0.54826 0.41883 C 0.54983 0.42099 0.55191 0.42222 0.55347 0.42469 C 0.55504 0.42716 0.5559 0.43056 0.55729 0.43272 C 0.56024 0.43766 0.56389 0.44167 0.56649 0.44691 C 0.56771 0.44969 0.5691 0.45216 0.57031 0.45494 C 0.57118 0.4571 0.57188 0.45926 0.57292 0.46111 C 0.57413 0.46266 0.57552 0.46389 0.57691 0.46512 C 0.57951 0.47099 0.57899 0.47191 0.58333 0.47531 C 0.58368 0.47531 0.5842 0.47531 0.58472 0.47531 " pathEditMode="relative" rAng="0" ptsTypes="AAAAAAAAAAAAAAAAAAAAAA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57" y="22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155 C 0.00509 -0.00402 0.01412 -0.00926 0.01967 -0.01204 C 0.02384 -0.01328 0.02755 -0.01544 0.03148 -0.01605 C 0.03842 -0.0176 0.04606 -0.01729 0.05301 -0.01852 C 0.06204 -0.01945 0.07106 -0.0213 0.08032 -0.02192 C 0.11875 -0.02037 0.15741 -0.01945 0.1956 -0.01605 C 0.20694 -0.01544 0.21782 -0.01204 0.22893 -0.00988 C 0.24167 -0.0071 0.25486 -0.00494 0.26782 -0.00155 C 0.27176 -0.00031 0.31296 0.01512 0.32245 0.01975 C 0.3375 0.02777 0.35231 0.03642 0.36713 0.04537 C 0.37986 0.05308 0.41412 0.07808 0.41921 0.08395 C 0.42662 0.09135 0.43426 0.09938 0.4419 0.1071 C 0.44722 0.11203 0.45301 0.11635 0.4581 0.1216 C 0.49537 0.16327 0.47685 0.14135 0.50833 0.18148 C 0.5118 0.18549 0.51551 0.18889 0.51852 0.19382 C 0.53079 0.21697 0.51759 0.19166 0.53009 0.21759 C 0.53287 0.22284 0.53611 0.22808 0.53866 0.23456 L 0.55185 0.26605 C 0.55301 0.26975 0.55463 0.27284 0.55579 0.27685 C 0.55856 0.28518 0.56111 0.29444 0.56458 0.30216 C 0.56829 0.31049 0.56759 0.30802 0.57037 0.31944 C 0.57176 0.32531 0.57407 0.33148 0.57477 0.33827 C 0.57523 0.34166 0.57546 0.34537 0.57592 0.34907 C 0.57639 0.35185 0.57731 0.35463 0.57755 0.3574 C 0.57824 0.36234 0.5787 0.36728 0.57893 0.37222 C 0.57963 0.37993 0.58079 0.40154 0.58171 0.41018 C 0.58194 0.41265 0.5831 0.41481 0.58333 0.41697 C 0.58611 0.44166 0.58356 0.41882 0.58611 0.43827 C 0.58657 0.44135 0.58796 0.4537 0.58912 0.4571 C 0.58981 0.45987 0.59074 0.46296 0.5919 0.46574 C 0.59259 0.46882 0.59282 0.47284 0.59329 0.47623 C 0.59421 0.48086 0.59768 0.49506 0.59907 0.49969 C 0.60393 0.51419 0.60278 0.50555 0.60486 0.51635 C 0.60555 0.51913 0.60579 0.52253 0.60648 0.525 C 0.60717 0.52963 0.6088 0.53364 0.60926 0.53765 C 0.60972 0.54197 0.60926 0.54691 0.61065 0.55061 C 0.6125 0.55586 0.61643 0.55524 0.61967 0.55524 " pathEditMode="relative" rAng="0" ptsTypes="AAAAAAAAAAAAAAAAAAAAAAAAAAAAAAAAAAAAA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72" y="26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03 C 0.0158 -0.00371 0.01476 -0.00432 0.03803 0.0003 C 0.03994 0.00061 0.04167 0.0037 0.04341 0.00524 C 0.05556 0.01296 0.05191 0.00555 0.06459 0.02129 C 0.06928 0.02685 0.08976 0.05277 0.09671 0.06759 C 0.10435 0.08487 0.10539 0.09197 0.11112 0.11172 C 0.1132 0.11913 0.11615 0.1253 0.11771 0.13271 C 0.12171 0.15092 0.12553 0.16944 0.1283 0.18827 C 0.13195 0.21389 0.13021 0.20061 0.13369 0.22747 C 0.13421 0.24012 0.13473 0.25061 0.13629 0.26265 C 0.13785 0.27654 0.14028 0.29043 0.1415 0.30432 C 0.14323 0.32438 0.14167 0.31419 0.14688 0.33487 C 0.1474 0.33919 0.14757 0.34413 0.1481 0.34845 C 0.15053 0.37006 0.14827 0.34691 0.15087 0.36481 C 0.15139 0.36851 0.15174 0.37253 0.15209 0.37654 C 0.15261 0.37901 0.15313 0.38086 0.15348 0.38333 C 0.154 0.38734 0.154 0.39105 0.15487 0.39506 C 0.15539 0.39784 0.15678 0.39907 0.15747 0.40216 C 0.15851 0.40586 0.15955 0.40926 0.16025 0.41358 C 0.16129 0.41975 0.16233 0.43642 0.16303 0.44166 C 0.16198 0.46512 0.16146 0.48796 0.16025 0.51111 C 0.1599 0.51666 0.15955 0.52191 0.15869 0.52747 C 0.1573 0.54012 0.15747 0.53024 0.15747 0.53703 " pathEditMode="relative" rAng="0" ptsTypes="AAAAAAAAAAAAAAAAAAAAAAA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6 L 0.01111 -0.00278 L 0.06134 -0.01204 C 0.07269 -0.01389 0.08357 -0.01791 0.09445 -0.01852 C 0.11991 -0.02038 0.14537 -0.02038 0.1706 -0.02038 L 0.26852 -0.01667 C 0.32292 -0.01204 0.3331 -0.00988 0.38449 4.93827E-6 C 0.41296 0.00462 0.44144 0.01111 0.46921 0.02253 C 0.49352 0.03302 0.48449 0.02901 0.50648 0.0429 C 0.51435 0.04814 0.52107 0.05092 0.52801 0.05679 C 0.5412 0.06728 0.54144 0.07191 0.55833 0.08179 C 0.56343 0.08518 0.56875 0.08858 0.57408 0.09104 C 0.57732 0.0932 0.58102 0.09382 0.5838 0.09567 C 0.58843 0.09845 0.59259 0.10246 0.59699 0.10493 C 0.60023 0.10709 0.60394 0.10771 0.60718 0.10956 C 0.62222 0.11697 0.60972 0.11172 0.62153 0.11635 C 0.62338 0.1182 0.62523 0.11944 0.62732 0.12098 C 0.62963 0.12345 0.63171 0.12623 0.63426 0.12808 C 0.64607 0.13734 0.63704 0.1287 0.64583 0.13487 C 0.64745 0.13611 0.64977 0.13796 0.65162 0.1395 C 0.65972 0.14475 0.67107 0.15 0.68033 0.15339 C 0.68264 0.15401 0.68519 0.15462 0.6875 0.15524 C 0.69421 0.15802 0.6912 0.15802 0.69491 0.15802 " pathEditMode="relative" rAng="0" ptsTypes="AAAAAAAAAAAAAAAAAAAAAAA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45" y="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173 C 0.00533 -0.00309 0.01598 -0.03148 0.02338 -0.04414 C 0.025 -0.0463 0.02686 -0.0463 0.02848 -0.04877 C 0.04445 -0.06883 0.03079 -0.05617 0.04213 -0.06512 C 0.05394 -0.0642 0.06574 -0.06389 0.07755 -0.06142 C 0.08056 -0.0608 0.08681 -0.05494 0.08982 -0.05278 L 0.1 -0.03549 C 0.10463 -0.02747 0.10811 -0.0213 0.1132 -0.0142 C 0.11783 -0.00802 0.12686 0.00278 0.12686 0.0037 L 0.14213 0.04198 C 0.14375 0.04599 0.14584 0.05 0.14723 0.05463 C 0.14908 0.06049 0.1507 0.06667 0.15232 0.07161 C 0.15394 0.07654 0.15579 0.07963 0.15741 0.08519 C 0.15996 0.09321 0.16436 0.11111 0.16436 0.11142 C 0.16598 0.12716 0.16528 0.12809 0.16945 0.14105 C 0.17084 0.14537 0.175 0.15401 0.175 0.15494 " pathEditMode="relative" rAng="0" ptsTypes="AAAAAAAAAAAAAA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3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2.34568E-6 C 0.00787 -0.00926 0.01157 -0.01389 0.02014 -0.02099 C 0.025 -0.025 0.03009 -0.02871 0.03542 -0.03272 C 0.04607 -0.04229 0.05625 -0.05216 0.0669 -0.06235 C 0.07384 -0.06852 0.08032 -0.07747 0.08727 -0.08303 C 0.09398 -0.08735 0.10046 -0.09229 0.10695 -0.09722 C 0.11597 -0.10494 0.125 -0.1142 0.13426 -0.12099 C 0.14537 -0.12901 0.1713 -0.14506 0.1838 -0.15062 C 0.19398 -0.15525 0.20417 -0.15926 0.21389 -0.16235 C 0.23056 -0.16759 0.24954 -0.16914 0.26644 -0.17068 L 0.29954 -0.16821 C 0.31736 -0.16667 0.32708 -0.16759 0.34352 -0.15988 C 0.36042 -0.15124 0.38403 -0.13179 0.39838 -0.12099 C 0.44468 -0.08735 0.39722 -0.12161 0.43403 -0.09722 C 0.45417 -0.08426 0.44931 -0.08426 0.4713 -0.07408 C 0.47685 -0.07161 0.48218 -0.07068 0.48796 -0.06821 C 0.49398 -0.06543 0.49977 -0.06173 0.50579 -0.05926 C 0.5257 -0.05031 0.51667 -0.05556 0.53333 -0.05031 C 0.54491 -0.04661 0.55625 -0.04383 0.56782 -0.03858 C 0.57176 -0.03673 0.57616 -0.03457 0.58032 -0.03272 C 0.58565 -0.03056 0.5912 -0.02901 0.59653 -0.02685 C 0.6081 -0.02222 0.61968 -0.01729 0.63079 -0.01204 L 0.64491 -0.00618 C 0.64722 -0.00525 0.64907 -0.00463 0.65162 -0.00309 C 0.65787 0.00061 0.66343 0.00401 0.66945 0.00864 C 0.67431 0.01203 0.67894 0.01636 0.6831 0.02068 C 0.68565 0.02253 0.68773 0.02469 0.69051 0.02654 L 0.69421 0.02901 C 0.69583 0.03086 0.70185 0.04166 0.7037 0.04413 C 0.70509 0.04537 0.70695 0.04568 0.70833 0.04691 C 0.70972 0.04876 0.71181 0.05123 0.71366 0.05278 C 0.71505 0.05401 0.71736 0.05463 0.71921 0.05586 C 0.72894 0.06203 0.7162 0.05679 0.7331 0.06203 C 0.73125 0.08889 0.73148 0.07716 0.73148 0.09753 " pathEditMode="relative" rAng="0" ptsTypes="AAAAAAAAAAAAAAAAAAAAAAAAAAAAAAAA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44" y="-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57" grpId="0"/>
      <p:bldP spid="32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A2E8-C300-7349-B5D4-F7AB5494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86" y="198010"/>
            <a:ext cx="6155580" cy="944990"/>
          </a:xfrm>
        </p:spPr>
        <p:txBody>
          <a:bodyPr>
            <a:normAutofit/>
          </a:bodyPr>
          <a:lstStyle/>
          <a:p>
            <a:r>
              <a:rPr lang="x-none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6E49C65-E833-E94B-967D-D7056C31D56B}"/>
              </a:ext>
            </a:extLst>
          </p:cNvPr>
          <p:cNvSpPr txBox="1"/>
          <p:nvPr/>
        </p:nvSpPr>
        <p:spPr>
          <a:xfrm>
            <a:off x="228600" y="2449044"/>
            <a:ext cx="861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- L</a:t>
            </a:r>
            <a:r>
              <a:rPr lang="x-none" sz="3200">
                <a:latin typeface="Calibri" panose="020F0502020204030204" pitchFamily="34" charset="0"/>
                <a:cs typeface="Calibri" panose="020F0502020204030204" pitchFamily="34" charset="0"/>
              </a:rPr>
              <a:t>à những từ chỉ người, đồ vật, con vật, cây cối,…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C9117C-551B-4E46-AADF-EE3F6AFC6240}"/>
              </a:ext>
            </a:extLst>
          </p:cNvPr>
          <p:cNvSpPr txBox="1"/>
          <p:nvPr/>
        </p:nvSpPr>
        <p:spPr>
          <a:xfrm>
            <a:off x="328407" y="3353324"/>
            <a:ext cx="861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>
                <a:latin typeface="Calibri" panose="020F0502020204030204" pitchFamily="34" charset="0"/>
                <a:cs typeface="Calibri" panose="020F0502020204030204" pitchFamily="34" charset="0"/>
              </a:rPr>
              <a:t>- Từ chỉ sự vật được chia thành nhiều loại: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6562D7-878F-D442-BDB3-81CC97289EDE}"/>
              </a:ext>
            </a:extLst>
          </p:cNvPr>
          <p:cNvGrpSpPr/>
          <p:nvPr/>
        </p:nvGrpSpPr>
        <p:grpSpPr>
          <a:xfrm>
            <a:off x="2168722" y="1355037"/>
            <a:ext cx="4929968" cy="881970"/>
            <a:chOff x="2766232" y="1567074"/>
            <a:chExt cx="3402067" cy="595419"/>
          </a:xfrm>
        </p:grpSpPr>
        <p:sp>
          <p:nvSpPr>
            <p:cNvPr id="111" name="Google Shape;4516;p78">
              <a:extLst>
                <a:ext uri="{FF2B5EF4-FFF2-40B4-BE49-F238E27FC236}">
                  <a16:creationId xmlns:a16="http://schemas.microsoft.com/office/drawing/2014/main" id="{DF963AF2-0762-4E48-A7C6-4FF496A19E87}"/>
                </a:ext>
              </a:extLst>
            </p:cNvPr>
            <p:cNvSpPr/>
            <p:nvPr/>
          </p:nvSpPr>
          <p:spPr>
            <a:xfrm>
              <a:off x="2766232" y="1567074"/>
              <a:ext cx="796917" cy="59541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buSzPts val="1100"/>
              </a:pPr>
              <a:r>
                <a:rPr lang="en" sz="4000" b="1" err="1">
                  <a:latin typeface="Calibri" panose="020F0502020204030204" pitchFamily="34" charset="0"/>
                  <a:ea typeface="Vibur"/>
                  <a:cs typeface="Calibri" panose="020F0502020204030204" pitchFamily="34" charset="0"/>
                  <a:sym typeface="Vibur"/>
                </a:rPr>
                <a:t>Từ</a:t>
              </a:r>
              <a:endParaRPr sz="4000" b="1">
                <a:latin typeface="Calibri" panose="020F0502020204030204" pitchFamily="34" charset="0"/>
                <a:ea typeface="Vibur"/>
                <a:cs typeface="Calibri" panose="020F0502020204030204" pitchFamily="34" charset="0"/>
                <a:sym typeface="Vibur"/>
              </a:endParaRPr>
            </a:p>
          </p:txBody>
        </p:sp>
        <p:sp>
          <p:nvSpPr>
            <p:cNvPr id="112" name="Google Shape;4517;p78">
              <a:extLst>
                <a:ext uri="{FF2B5EF4-FFF2-40B4-BE49-F238E27FC236}">
                  <a16:creationId xmlns:a16="http://schemas.microsoft.com/office/drawing/2014/main" id="{17921026-855F-C143-946D-D34DE0273455}"/>
                </a:ext>
              </a:extLst>
            </p:cNvPr>
            <p:cNvSpPr/>
            <p:nvPr/>
          </p:nvSpPr>
          <p:spPr>
            <a:xfrm>
              <a:off x="3634615" y="1567074"/>
              <a:ext cx="796917" cy="59541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buSzPts val="1100"/>
              </a:pPr>
              <a:r>
                <a:rPr lang="en-US" sz="4000" b="1">
                  <a:latin typeface="Calibri" panose="020F0502020204030204" pitchFamily="34" charset="0"/>
                  <a:ea typeface="Vibur"/>
                  <a:cs typeface="Calibri" panose="020F0502020204030204" pitchFamily="34" charset="0"/>
                  <a:sym typeface="Vibur"/>
                </a:rPr>
                <a:t>c</a:t>
              </a:r>
              <a:r>
                <a:rPr lang="en" sz="4000" b="1" err="1">
                  <a:latin typeface="Calibri" panose="020F0502020204030204" pitchFamily="34" charset="0"/>
                  <a:ea typeface="Vibur"/>
                  <a:cs typeface="Calibri" panose="020F0502020204030204" pitchFamily="34" charset="0"/>
                  <a:sym typeface="Vibur"/>
                </a:rPr>
                <a:t>hỉ</a:t>
              </a:r>
              <a:endParaRPr sz="4000" b="1">
                <a:latin typeface="Calibri" panose="020F0502020204030204" pitchFamily="34" charset="0"/>
                <a:ea typeface="Vibur"/>
                <a:cs typeface="Calibri" panose="020F0502020204030204" pitchFamily="34" charset="0"/>
                <a:sym typeface="Vibur"/>
              </a:endParaRPr>
            </a:p>
          </p:txBody>
        </p:sp>
        <p:sp>
          <p:nvSpPr>
            <p:cNvPr id="113" name="Google Shape;4518;p78">
              <a:extLst>
                <a:ext uri="{FF2B5EF4-FFF2-40B4-BE49-F238E27FC236}">
                  <a16:creationId xmlns:a16="http://schemas.microsoft.com/office/drawing/2014/main" id="{7CEE7AF5-AF38-7747-986C-61E19AC143AF}"/>
                </a:ext>
              </a:extLst>
            </p:cNvPr>
            <p:cNvSpPr/>
            <p:nvPr/>
          </p:nvSpPr>
          <p:spPr>
            <a:xfrm>
              <a:off x="4502999" y="1567074"/>
              <a:ext cx="796917" cy="59541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buSzPts val="1100"/>
              </a:pPr>
              <a:r>
                <a:rPr lang="en" sz="4000" b="1" err="1">
                  <a:latin typeface="Calibri" panose="020F0502020204030204" pitchFamily="34" charset="0"/>
                  <a:ea typeface="Vibur"/>
                  <a:cs typeface="Calibri" panose="020F0502020204030204" pitchFamily="34" charset="0"/>
                  <a:sym typeface="Vibur"/>
                </a:rPr>
                <a:t>sự</a:t>
              </a:r>
              <a:endParaRPr sz="4000" b="1">
                <a:latin typeface="Calibri" panose="020F0502020204030204" pitchFamily="34" charset="0"/>
                <a:ea typeface="Vibur"/>
                <a:cs typeface="Calibri" panose="020F0502020204030204" pitchFamily="34" charset="0"/>
                <a:sym typeface="Vibur"/>
              </a:endParaRPr>
            </a:p>
          </p:txBody>
        </p:sp>
        <p:sp>
          <p:nvSpPr>
            <p:cNvPr id="114" name="Google Shape;4519;p78">
              <a:extLst>
                <a:ext uri="{FF2B5EF4-FFF2-40B4-BE49-F238E27FC236}">
                  <a16:creationId xmlns:a16="http://schemas.microsoft.com/office/drawing/2014/main" id="{C4DD54C8-E968-1B47-B23F-71D373110F73}"/>
                </a:ext>
              </a:extLst>
            </p:cNvPr>
            <p:cNvSpPr/>
            <p:nvPr/>
          </p:nvSpPr>
          <p:spPr>
            <a:xfrm>
              <a:off x="5371382" y="1567074"/>
              <a:ext cx="796917" cy="595419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>
                <a:buSzPts val="1100"/>
              </a:pPr>
              <a:r>
                <a:rPr lang="en" sz="4000" b="1" err="1">
                  <a:latin typeface="Calibri" panose="020F0502020204030204" pitchFamily="34" charset="0"/>
                  <a:ea typeface="Vibur"/>
                  <a:cs typeface="Calibri" panose="020F0502020204030204" pitchFamily="34" charset="0"/>
                  <a:sym typeface="Vibur"/>
                </a:rPr>
                <a:t>vật</a:t>
              </a:r>
              <a:endParaRPr sz="4000" b="1">
                <a:latin typeface="Calibri" panose="020F0502020204030204" pitchFamily="34" charset="0"/>
                <a:ea typeface="Vibur"/>
                <a:cs typeface="Calibri" panose="020F0502020204030204" pitchFamily="34" charset="0"/>
                <a:sym typeface="Vibur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81D81B-5154-1B4C-BC67-6DB59D1C253A}"/>
              </a:ext>
            </a:extLst>
          </p:cNvPr>
          <p:cNvGrpSpPr/>
          <p:nvPr/>
        </p:nvGrpSpPr>
        <p:grpSpPr>
          <a:xfrm>
            <a:off x="582048" y="3938099"/>
            <a:ext cx="8018200" cy="2328797"/>
            <a:chOff x="1232639" y="3919603"/>
            <a:chExt cx="6430580" cy="1529577"/>
          </a:xfrm>
        </p:grpSpPr>
        <p:sp>
          <p:nvSpPr>
            <p:cNvPr id="115" name="Google Shape;1995;p46">
              <a:extLst>
                <a:ext uri="{FF2B5EF4-FFF2-40B4-BE49-F238E27FC236}">
                  <a16:creationId xmlns:a16="http://schemas.microsoft.com/office/drawing/2014/main" id="{5EF81158-50CA-F74B-87F1-3CD4151B7822}"/>
                </a:ext>
              </a:extLst>
            </p:cNvPr>
            <p:cNvSpPr/>
            <p:nvPr/>
          </p:nvSpPr>
          <p:spPr>
            <a:xfrm>
              <a:off x="3438791" y="4741163"/>
              <a:ext cx="1932591" cy="708016"/>
            </a:xfrm>
            <a:prstGeom prst="roundRect">
              <a:avLst>
                <a:gd name="adj" fmla="val 1083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none" lIns="68569" tIns="68569" rIns="68569" bIns="68569" anchor="ctr" anchorCtr="0">
              <a:noAutofit/>
            </a:bodyPr>
            <a:lstStyle/>
            <a:p>
              <a:pPr algn="ctr"/>
              <a:r>
                <a:rPr lang="x-none" sz="2400">
                  <a:latin typeface="Calibri" panose="020F0502020204030204" pitchFamily="34" charset="0"/>
                  <a:cs typeface="Calibri" panose="020F0502020204030204" pitchFamily="34" charset="0"/>
                </a:rPr>
                <a:t>Từ chỉ hiện </a:t>
              </a:r>
            </a:p>
            <a:p>
              <a:pPr algn="ctr"/>
              <a:r>
                <a:rPr lang="x-none" sz="2400">
                  <a:latin typeface="Calibri" panose="020F0502020204030204" pitchFamily="34" charset="0"/>
                  <a:cs typeface="Calibri" panose="020F0502020204030204" pitchFamily="34" charset="0"/>
                </a:rPr>
                <a:t>tượng thiên nhiên</a:t>
              </a:r>
              <a:endParaRPr sz="2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Google Shape;1996;p46">
              <a:extLst>
                <a:ext uri="{FF2B5EF4-FFF2-40B4-BE49-F238E27FC236}">
                  <a16:creationId xmlns:a16="http://schemas.microsoft.com/office/drawing/2014/main" id="{7CBB62B8-0E05-EB4A-BD2B-628FD4C76490}"/>
                </a:ext>
              </a:extLst>
            </p:cNvPr>
            <p:cNvSpPr/>
            <p:nvPr/>
          </p:nvSpPr>
          <p:spPr>
            <a:xfrm>
              <a:off x="1232639" y="4741164"/>
              <a:ext cx="1932591" cy="708016"/>
            </a:xfrm>
            <a:prstGeom prst="roundRect">
              <a:avLst>
                <a:gd name="adj" fmla="val 1083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none" lIns="68569" tIns="68569" rIns="68569" bIns="68569" anchor="ctr" anchorCtr="0">
              <a:noAutofit/>
            </a:bodyPr>
            <a:lstStyle/>
            <a:p>
              <a:pPr algn="ctr"/>
              <a:r>
                <a:rPr lang="x-none" sz="2800">
                  <a:latin typeface="Calibri" panose="020F0502020204030204" pitchFamily="34" charset="0"/>
                  <a:cs typeface="Calibri" panose="020F0502020204030204" pitchFamily="34" charset="0"/>
                </a:rPr>
                <a:t>Từ chỉ cây cối</a:t>
              </a:r>
              <a:endParaRPr sz="2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Google Shape;1997;p46">
              <a:extLst>
                <a:ext uri="{FF2B5EF4-FFF2-40B4-BE49-F238E27FC236}">
                  <a16:creationId xmlns:a16="http://schemas.microsoft.com/office/drawing/2014/main" id="{8EDD66B5-8527-8847-B0D8-073EADEA15B1}"/>
                </a:ext>
              </a:extLst>
            </p:cNvPr>
            <p:cNvSpPr/>
            <p:nvPr/>
          </p:nvSpPr>
          <p:spPr>
            <a:xfrm>
              <a:off x="5730628" y="3919603"/>
              <a:ext cx="1932591" cy="708016"/>
            </a:xfrm>
            <a:prstGeom prst="roundRect">
              <a:avLst>
                <a:gd name="adj" fmla="val 1083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none" lIns="68569" tIns="68569" rIns="68569" bIns="68569" anchor="ctr" anchorCtr="0">
              <a:noAutofit/>
            </a:bodyPr>
            <a:lstStyle/>
            <a:p>
              <a:pPr algn="ctr"/>
              <a:r>
                <a:rPr lang="x-none" sz="2800">
                  <a:latin typeface="Calibri" panose="020F0502020204030204" pitchFamily="34" charset="0"/>
                  <a:cs typeface="Calibri" panose="020F0502020204030204" pitchFamily="34" charset="0"/>
                </a:rPr>
                <a:t>Từ chỉ con vật</a:t>
              </a:r>
              <a:endParaRPr sz="2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Google Shape;1998;p46">
              <a:extLst>
                <a:ext uri="{FF2B5EF4-FFF2-40B4-BE49-F238E27FC236}">
                  <a16:creationId xmlns:a16="http://schemas.microsoft.com/office/drawing/2014/main" id="{43AF0E65-DA60-E74E-BB62-918452EC9B39}"/>
                </a:ext>
              </a:extLst>
            </p:cNvPr>
            <p:cNvSpPr/>
            <p:nvPr/>
          </p:nvSpPr>
          <p:spPr>
            <a:xfrm>
              <a:off x="3438791" y="3919603"/>
              <a:ext cx="1932591" cy="708016"/>
            </a:xfrm>
            <a:prstGeom prst="roundRect">
              <a:avLst>
                <a:gd name="adj" fmla="val 1083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none" lIns="68569" tIns="68569" rIns="68569" bIns="68569" anchor="ctr" anchorCtr="0">
              <a:noAutofit/>
            </a:bodyPr>
            <a:lstStyle/>
            <a:p>
              <a:pPr algn="ctr"/>
              <a:r>
                <a:rPr lang="x-none" sz="2800">
                  <a:latin typeface="Calibri" panose="020F0502020204030204" pitchFamily="34" charset="0"/>
                  <a:cs typeface="Calibri" panose="020F0502020204030204" pitchFamily="34" charset="0"/>
                </a:rPr>
                <a:t>Từ chỉ đồ vật</a:t>
              </a:r>
              <a:endParaRPr sz="2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Google Shape;1999;p46">
              <a:extLst>
                <a:ext uri="{FF2B5EF4-FFF2-40B4-BE49-F238E27FC236}">
                  <a16:creationId xmlns:a16="http://schemas.microsoft.com/office/drawing/2014/main" id="{511AE106-7A67-814F-BB08-D2B441EB5FF7}"/>
                </a:ext>
              </a:extLst>
            </p:cNvPr>
            <p:cNvSpPr/>
            <p:nvPr/>
          </p:nvSpPr>
          <p:spPr>
            <a:xfrm>
              <a:off x="1232640" y="3919603"/>
              <a:ext cx="1932591" cy="708016"/>
            </a:xfrm>
            <a:prstGeom prst="roundRect">
              <a:avLst>
                <a:gd name="adj" fmla="val 1083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none" lIns="68569" tIns="68569" rIns="68569" bIns="68569" anchor="ctr" anchorCtr="0">
              <a:noAutofit/>
            </a:bodyPr>
            <a:lstStyle/>
            <a:p>
              <a:pPr algn="ctr"/>
              <a:r>
                <a:rPr lang="x-none" sz="2800">
                  <a:latin typeface="Calibri" panose="020F0502020204030204" pitchFamily="34" charset="0"/>
                  <a:cs typeface="Calibri" panose="020F0502020204030204" pitchFamily="34" charset="0"/>
                </a:rPr>
                <a:t>Từ chỉ người</a:t>
              </a:r>
              <a:endParaRPr sz="2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305266" y="5677469"/>
            <a:ext cx="277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8423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rường Tiểu học, THCS và THPT Archimedes Đông Anh…"/>
          <p:cNvSpPr txBox="1">
            <a:spLocks noGrp="1"/>
          </p:cNvSpPr>
          <p:nvPr>
            <p:ph type="ctrTitle"/>
          </p:nvPr>
        </p:nvSpPr>
        <p:spPr>
          <a:xfrm>
            <a:off x="545912" y="-122830"/>
            <a:ext cx="9144000" cy="6858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ctr">
              <a:defRPr sz="3200"/>
            </a:pPr>
            <a:br>
              <a:rPr lang="en-US" sz="3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…. </a:t>
            </a:r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  <a:br>
              <a:rPr lang="en-US" sz="3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lang="en-US" sz="3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br>
              <a:rPr lang="en-US" sz="3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sz="3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So </a:t>
            </a:r>
            <a:r>
              <a:rPr lang="en-US" sz="34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3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055" y="2433813"/>
            <a:ext cx="860524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ôn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</a:p>
          <a:p>
            <a:r>
              <a:rPr lang="en-US" sz="3200" dirty="0" err="1"/>
              <a:t>chúng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quen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biện</a:t>
            </a:r>
            <a:endParaRPr lang="en-US" sz="3200" dirty="0"/>
          </a:p>
          <a:p>
            <a:r>
              <a:rPr lang="en-US" sz="3200" dirty="0" err="1"/>
              <a:t>pháp</a:t>
            </a:r>
            <a:r>
              <a:rPr lang="en-US" sz="3200" dirty="0"/>
              <a:t>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so </a:t>
            </a:r>
            <a:r>
              <a:rPr lang="en-US" sz="3200" dirty="0" err="1"/>
              <a:t>sánh</a:t>
            </a:r>
            <a:endParaRPr lang="en-US" sz="3200" dirty="0"/>
          </a:p>
          <a:p>
            <a:r>
              <a:rPr lang="en-US" sz="3200" dirty="0"/>
              <a:t>Qua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con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rèn</a:t>
            </a:r>
            <a:r>
              <a:rPr lang="en-US" sz="3200" dirty="0"/>
              <a:t> </a:t>
            </a:r>
            <a:r>
              <a:rPr lang="en-US" sz="3200" dirty="0" err="1"/>
              <a:t>luyện</a:t>
            </a:r>
            <a:r>
              <a:rPr lang="en-US" sz="3200" dirty="0"/>
              <a:t> </a:t>
            </a:r>
            <a:r>
              <a:rPr lang="en-US" sz="3200" dirty="0" err="1"/>
              <a:t>óc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sát</a:t>
            </a:r>
            <a:endParaRPr lang="en-US" sz="3200" dirty="0"/>
          </a:p>
          <a:p>
            <a:r>
              <a:rPr lang="en-US" sz="3200" dirty="0" err="1"/>
              <a:t>và</a:t>
            </a:r>
            <a:r>
              <a:rPr lang="en-US" sz="3200" dirty="0"/>
              <a:t> so </a:t>
            </a:r>
            <a:r>
              <a:rPr lang="en-US" sz="3200" dirty="0" err="1"/>
              <a:t>sánh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hay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sinh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600" dirty="0"/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1614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2">
            <a:extLst>
              <a:ext uri="{FF2B5EF4-FFF2-40B4-BE49-F238E27FC236}">
                <a16:creationId xmlns:a16="http://schemas.microsoft.com/office/drawing/2014/main" id="{C85EB8A2-72D1-7041-AF3D-A47A1AF6D335}"/>
              </a:ext>
            </a:extLst>
          </p:cNvPr>
          <p:cNvSpPr txBox="1">
            <a:spLocks/>
          </p:cNvSpPr>
          <p:nvPr/>
        </p:nvSpPr>
        <p:spPr>
          <a:xfrm>
            <a:off x="1140952" y="3200359"/>
            <a:ext cx="6218493" cy="292580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sz="3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itle 2">
            <a:extLst>
              <a:ext uri="{FF2B5EF4-FFF2-40B4-BE49-F238E27FC236}">
                <a16:creationId xmlns:a16="http://schemas.microsoft.com/office/drawing/2014/main" id="{0D0988BE-7B9F-324C-92C0-B8C5E4BC87BA}"/>
              </a:ext>
            </a:extLst>
          </p:cNvPr>
          <p:cNvSpPr txBox="1">
            <a:spLocks/>
          </p:cNvSpPr>
          <p:nvPr/>
        </p:nvSpPr>
        <p:spPr>
          <a:xfrm>
            <a:off x="2588648" y="2337579"/>
            <a:ext cx="3323099" cy="269720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răng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Răng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trắng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chải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tóc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Tóc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ngời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C12BECE7-E417-9D4E-AB36-4B501A89701F}"/>
              </a:ext>
            </a:extLst>
          </p:cNvPr>
          <p:cNvSpPr txBox="1">
            <a:spLocks/>
          </p:cNvSpPr>
          <p:nvPr/>
        </p:nvSpPr>
        <p:spPr>
          <a:xfrm>
            <a:off x="2588648" y="2337579"/>
            <a:ext cx="1247111" cy="812077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itle 2">
            <a:extLst>
              <a:ext uri="{FF2B5EF4-FFF2-40B4-BE49-F238E27FC236}">
                <a16:creationId xmlns:a16="http://schemas.microsoft.com/office/drawing/2014/main" id="{BB7839BD-7C8A-FB4E-9DD1-D38E70FE0765}"/>
              </a:ext>
            </a:extLst>
          </p:cNvPr>
          <p:cNvSpPr txBox="1">
            <a:spLocks/>
          </p:cNvSpPr>
          <p:nvPr/>
        </p:nvSpPr>
        <p:spPr>
          <a:xfrm>
            <a:off x="2587468" y="4257221"/>
            <a:ext cx="1247111" cy="812077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8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Tóc</a:t>
            </a:r>
            <a:endParaRPr lang="en-US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7452842-8491-4042-83D3-95AF558FA3B0}"/>
              </a:ext>
            </a:extLst>
          </p:cNvPr>
          <p:cNvCxnSpPr>
            <a:cxnSpLocks/>
          </p:cNvCxnSpPr>
          <p:nvPr/>
        </p:nvCxnSpPr>
        <p:spPr>
          <a:xfrm>
            <a:off x="2690719" y="2934970"/>
            <a:ext cx="9884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F6F991D-CFE1-5844-8B15-BA82D0BBDE75}"/>
              </a:ext>
            </a:extLst>
          </p:cNvPr>
          <p:cNvCxnSpPr/>
          <p:nvPr/>
        </p:nvCxnSpPr>
        <p:spPr>
          <a:xfrm>
            <a:off x="4572000" y="2934970"/>
            <a:ext cx="6129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2DB324A-B5E9-D04D-9A47-5CDBEC1A7CF5}"/>
              </a:ext>
            </a:extLst>
          </p:cNvPr>
          <p:cNvCxnSpPr/>
          <p:nvPr/>
        </p:nvCxnSpPr>
        <p:spPr>
          <a:xfrm>
            <a:off x="2638240" y="3601259"/>
            <a:ext cx="7833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766E904-69A4-5948-8632-45D24B7A0856}"/>
              </a:ext>
            </a:extLst>
          </p:cNvPr>
          <p:cNvCxnSpPr/>
          <p:nvPr/>
        </p:nvCxnSpPr>
        <p:spPr>
          <a:xfrm>
            <a:off x="4299154" y="3601259"/>
            <a:ext cx="12241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B229FF9-E2E7-C54D-A8CB-96C37542C0BD}"/>
              </a:ext>
            </a:extLst>
          </p:cNvPr>
          <p:cNvCxnSpPr/>
          <p:nvPr/>
        </p:nvCxnSpPr>
        <p:spPr>
          <a:xfrm>
            <a:off x="2743200" y="4257221"/>
            <a:ext cx="8834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28ED86-CCFE-FA49-87DD-650E63BB4FE4}"/>
              </a:ext>
            </a:extLst>
          </p:cNvPr>
          <p:cNvCxnSpPr/>
          <p:nvPr/>
        </p:nvCxnSpPr>
        <p:spPr>
          <a:xfrm>
            <a:off x="4419600" y="4267200"/>
            <a:ext cx="4203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9B71C4-6317-FB43-831A-739B82A8730F}"/>
              </a:ext>
            </a:extLst>
          </p:cNvPr>
          <p:cNvCxnSpPr>
            <a:cxnSpLocks/>
          </p:cNvCxnSpPr>
          <p:nvPr/>
        </p:nvCxnSpPr>
        <p:spPr>
          <a:xfrm>
            <a:off x="2743200" y="4876800"/>
            <a:ext cx="4417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5C6E0A6-6134-8C45-9CFC-22C499A382A0}"/>
              </a:ext>
            </a:extLst>
          </p:cNvPr>
          <p:cNvCxnSpPr/>
          <p:nvPr/>
        </p:nvCxnSpPr>
        <p:spPr>
          <a:xfrm>
            <a:off x="3886200" y="4876800"/>
            <a:ext cx="11356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73C093C-1FDA-CC48-A93D-4D9CF8E0727A}"/>
              </a:ext>
            </a:extLst>
          </p:cNvPr>
          <p:cNvCxnSpPr/>
          <p:nvPr/>
        </p:nvCxnSpPr>
        <p:spPr>
          <a:xfrm>
            <a:off x="1763486" y="1723323"/>
            <a:ext cx="3004038" cy="153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B6D94B00-5740-644F-A309-E912E18637B5}"/>
              </a:ext>
            </a:extLst>
          </p:cNvPr>
          <p:cNvSpPr txBox="1"/>
          <p:nvPr/>
        </p:nvSpPr>
        <p:spPr>
          <a:xfrm>
            <a:off x="1441955" y="5377321"/>
            <a:ext cx="6608213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3200" u="none" strike="noStrike" cap="none" spc="0" normalizeH="0" baseline="0">
                <a:ln>
                  <a:noFill/>
                </a:ln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Tay em, răng, hoa nhài, tóc, ánh mai</a:t>
            </a:r>
          </a:p>
        </p:txBody>
      </p:sp>
      <p:grpSp>
        <p:nvGrpSpPr>
          <p:cNvPr id="62" name="组合 106">
            <a:extLst>
              <a:ext uri="{FF2B5EF4-FFF2-40B4-BE49-F238E27FC236}">
                <a16:creationId xmlns:a16="http://schemas.microsoft.com/office/drawing/2014/main" id="{224566D2-FF87-9E48-AEA7-D6CDB54F012B}"/>
              </a:ext>
            </a:extLst>
          </p:cNvPr>
          <p:cNvGrpSpPr/>
          <p:nvPr/>
        </p:nvGrpSpPr>
        <p:grpSpPr>
          <a:xfrm>
            <a:off x="828907" y="5268941"/>
            <a:ext cx="624089" cy="681243"/>
            <a:chOff x="4219575" y="3103563"/>
            <a:chExt cx="746125" cy="708025"/>
          </a:xfrm>
          <a:solidFill>
            <a:schemeClr val="accent1"/>
          </a:solidFill>
        </p:grpSpPr>
        <p:sp>
          <p:nvSpPr>
            <p:cNvPr id="63" name="Freeform 356">
              <a:extLst>
                <a:ext uri="{FF2B5EF4-FFF2-40B4-BE49-F238E27FC236}">
                  <a16:creationId xmlns:a16="http://schemas.microsoft.com/office/drawing/2014/main" id="{0C4C891A-5CB4-5242-85BD-FBAA8BF7B585}"/>
                </a:ext>
              </a:extLst>
            </p:cNvPr>
            <p:cNvSpPr/>
            <p:nvPr/>
          </p:nvSpPr>
          <p:spPr bwMode="auto">
            <a:xfrm>
              <a:off x="4276725" y="3703638"/>
              <a:ext cx="17463" cy="60325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2" y="18"/>
                </a:cxn>
                <a:cxn ang="0">
                  <a:pos x="20" y="31"/>
                </a:cxn>
                <a:cxn ang="0">
                  <a:pos x="12" y="57"/>
                </a:cxn>
                <a:cxn ang="0">
                  <a:pos x="7" y="69"/>
                </a:cxn>
                <a:cxn ang="0">
                  <a:pos x="4" y="83"/>
                </a:cxn>
                <a:cxn ang="0">
                  <a:pos x="1" y="95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0" y="111"/>
                </a:cxn>
                <a:cxn ang="0">
                  <a:pos x="1" y="113"/>
                </a:cxn>
                <a:cxn ang="0">
                  <a:pos x="3" y="114"/>
                </a:cxn>
                <a:cxn ang="0">
                  <a:pos x="4" y="114"/>
                </a:cxn>
                <a:cxn ang="0">
                  <a:pos x="6" y="114"/>
                </a:cxn>
                <a:cxn ang="0">
                  <a:pos x="7" y="113"/>
                </a:cxn>
                <a:cxn ang="0">
                  <a:pos x="9" y="111"/>
                </a:cxn>
                <a:cxn ang="0">
                  <a:pos x="10" y="109"/>
                </a:cxn>
                <a:cxn ang="0">
                  <a:pos x="10" y="109"/>
                </a:cxn>
                <a:cxn ang="0">
                  <a:pos x="11" y="95"/>
                </a:cxn>
                <a:cxn ang="0">
                  <a:pos x="14" y="83"/>
                </a:cxn>
                <a:cxn ang="0">
                  <a:pos x="17" y="69"/>
                </a:cxn>
                <a:cxn ang="0">
                  <a:pos x="21" y="57"/>
                </a:cxn>
                <a:cxn ang="0">
                  <a:pos x="29" y="31"/>
                </a:cxn>
                <a:cxn ang="0">
                  <a:pos x="32" y="18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1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3" h="114">
                  <a:moveTo>
                    <a:pt x="24" y="4"/>
                  </a:moveTo>
                  <a:lnTo>
                    <a:pt x="24" y="4"/>
                  </a:lnTo>
                  <a:lnTo>
                    <a:pt x="22" y="18"/>
                  </a:lnTo>
                  <a:lnTo>
                    <a:pt x="20" y="31"/>
                  </a:lnTo>
                  <a:lnTo>
                    <a:pt x="12" y="57"/>
                  </a:lnTo>
                  <a:lnTo>
                    <a:pt x="7" y="69"/>
                  </a:lnTo>
                  <a:lnTo>
                    <a:pt x="4" y="83"/>
                  </a:lnTo>
                  <a:lnTo>
                    <a:pt x="1" y="9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1" y="113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9" y="111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11" y="95"/>
                  </a:lnTo>
                  <a:lnTo>
                    <a:pt x="14" y="83"/>
                  </a:lnTo>
                  <a:lnTo>
                    <a:pt x="17" y="69"/>
                  </a:lnTo>
                  <a:lnTo>
                    <a:pt x="21" y="57"/>
                  </a:lnTo>
                  <a:lnTo>
                    <a:pt x="29" y="31"/>
                  </a:lnTo>
                  <a:lnTo>
                    <a:pt x="32" y="1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Freeform 357">
              <a:extLst>
                <a:ext uri="{FF2B5EF4-FFF2-40B4-BE49-F238E27FC236}">
                  <a16:creationId xmlns:a16="http://schemas.microsoft.com/office/drawing/2014/main" id="{4FC99C84-A59B-A342-997B-2E0AAF7FE1CA}"/>
                </a:ext>
              </a:extLst>
            </p:cNvPr>
            <p:cNvSpPr/>
            <p:nvPr/>
          </p:nvSpPr>
          <p:spPr bwMode="auto">
            <a:xfrm>
              <a:off x="4314825" y="3724275"/>
              <a:ext cx="17463" cy="57150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8" y="17"/>
                </a:cxn>
                <a:cxn ang="0">
                  <a:pos x="14" y="29"/>
                </a:cxn>
                <a:cxn ang="0">
                  <a:pos x="9" y="43"/>
                </a:cxn>
                <a:cxn ang="0">
                  <a:pos x="4" y="55"/>
                </a:cxn>
                <a:cxn ang="0">
                  <a:pos x="4" y="55"/>
                </a:cxn>
                <a:cxn ang="0">
                  <a:pos x="2" y="68"/>
                </a:cxn>
                <a:cxn ang="0">
                  <a:pos x="1" y="80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2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9" y="105"/>
                </a:cxn>
                <a:cxn ang="0">
                  <a:pos x="9" y="105"/>
                </a:cxn>
                <a:cxn ang="0">
                  <a:pos x="9" y="93"/>
                </a:cxn>
                <a:cxn ang="0">
                  <a:pos x="11" y="83"/>
                </a:cxn>
                <a:cxn ang="0">
                  <a:pos x="13" y="62"/>
                </a:cxn>
                <a:cxn ang="0">
                  <a:pos x="13" y="62"/>
                </a:cxn>
                <a:cxn ang="0">
                  <a:pos x="14" y="55"/>
                </a:cxn>
                <a:cxn ang="0">
                  <a:pos x="16" y="48"/>
                </a:cxn>
                <a:cxn ang="0">
                  <a:pos x="21" y="33"/>
                </a:cxn>
                <a:cxn ang="0">
                  <a:pos x="27" y="20"/>
                </a:cxn>
                <a:cxn ang="0">
                  <a:pos x="33" y="6"/>
                </a:cxn>
                <a:cxn ang="0">
                  <a:pos x="33" y="6"/>
                </a:cxn>
                <a:cxn ang="0">
                  <a:pos x="33" y="4"/>
                </a:cxn>
                <a:cxn ang="0">
                  <a:pos x="32" y="3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3" h="109">
                  <a:moveTo>
                    <a:pt x="23" y="4"/>
                  </a:moveTo>
                  <a:lnTo>
                    <a:pt x="23" y="4"/>
                  </a:lnTo>
                  <a:lnTo>
                    <a:pt x="18" y="17"/>
                  </a:lnTo>
                  <a:lnTo>
                    <a:pt x="14" y="29"/>
                  </a:lnTo>
                  <a:lnTo>
                    <a:pt x="9" y="43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2" y="68"/>
                  </a:lnTo>
                  <a:lnTo>
                    <a:pt x="1" y="8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9" y="93"/>
                  </a:lnTo>
                  <a:lnTo>
                    <a:pt x="11" y="83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4" y="55"/>
                  </a:lnTo>
                  <a:lnTo>
                    <a:pt x="16" y="48"/>
                  </a:lnTo>
                  <a:lnTo>
                    <a:pt x="21" y="33"/>
                  </a:lnTo>
                  <a:lnTo>
                    <a:pt x="27" y="20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Freeform 358">
              <a:extLst>
                <a:ext uri="{FF2B5EF4-FFF2-40B4-BE49-F238E27FC236}">
                  <a16:creationId xmlns:a16="http://schemas.microsoft.com/office/drawing/2014/main" id="{BA6A8365-E313-1943-B5F3-AB3C558260F4}"/>
                </a:ext>
              </a:extLst>
            </p:cNvPr>
            <p:cNvSpPr/>
            <p:nvPr/>
          </p:nvSpPr>
          <p:spPr bwMode="auto">
            <a:xfrm>
              <a:off x="4352925" y="3725863"/>
              <a:ext cx="22225" cy="5556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2" y="11"/>
                </a:cxn>
                <a:cxn ang="0">
                  <a:pos x="30" y="17"/>
                </a:cxn>
                <a:cxn ang="0">
                  <a:pos x="25" y="30"/>
                </a:cxn>
                <a:cxn ang="0">
                  <a:pos x="18" y="41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9" y="64"/>
                </a:cxn>
                <a:cxn ang="0">
                  <a:pos x="5" y="7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8" y="101"/>
                </a:cxn>
                <a:cxn ang="0">
                  <a:pos x="8" y="101"/>
                </a:cxn>
                <a:cxn ang="0">
                  <a:pos x="16" y="72"/>
                </a:cxn>
                <a:cxn ang="0">
                  <a:pos x="21" y="58"/>
                </a:cxn>
                <a:cxn ang="0">
                  <a:pos x="27" y="45"/>
                </a:cxn>
                <a:cxn ang="0">
                  <a:pos x="27" y="45"/>
                </a:cxn>
                <a:cxn ang="0">
                  <a:pos x="36" y="25"/>
                </a:cxn>
                <a:cxn ang="0">
                  <a:pos x="40" y="15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4" y="1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104">
                  <a:moveTo>
                    <a:pt x="33" y="5"/>
                  </a:moveTo>
                  <a:lnTo>
                    <a:pt x="33" y="5"/>
                  </a:lnTo>
                  <a:lnTo>
                    <a:pt x="32" y="11"/>
                  </a:lnTo>
                  <a:lnTo>
                    <a:pt x="30" y="17"/>
                  </a:lnTo>
                  <a:lnTo>
                    <a:pt x="25" y="30"/>
                  </a:lnTo>
                  <a:lnTo>
                    <a:pt x="18" y="41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6" y="72"/>
                  </a:lnTo>
                  <a:lnTo>
                    <a:pt x="21" y="58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6" y="25"/>
                  </a:lnTo>
                  <a:lnTo>
                    <a:pt x="40" y="1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Freeform 359">
              <a:extLst>
                <a:ext uri="{FF2B5EF4-FFF2-40B4-BE49-F238E27FC236}">
                  <a16:creationId xmlns:a16="http://schemas.microsoft.com/office/drawing/2014/main" id="{8A7DF36B-F340-8D4E-BD45-8656143D48EB}"/>
                </a:ext>
              </a:extLst>
            </p:cNvPr>
            <p:cNvSpPr/>
            <p:nvPr/>
          </p:nvSpPr>
          <p:spPr bwMode="auto">
            <a:xfrm>
              <a:off x="4387850" y="3729038"/>
              <a:ext cx="26988" cy="57150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42" y="4"/>
                </a:cxn>
                <a:cxn ang="0">
                  <a:pos x="41" y="10"/>
                </a:cxn>
                <a:cxn ang="0">
                  <a:pos x="40" y="15"/>
                </a:cxn>
                <a:cxn ang="0">
                  <a:pos x="35" y="2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2" y="49"/>
                </a:cxn>
                <a:cxn ang="0">
                  <a:pos x="20" y="56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9" y="84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3"/>
                </a:cxn>
                <a:cxn ang="0">
                  <a:pos x="0" y="105"/>
                </a:cxn>
                <a:cxn ang="0">
                  <a:pos x="1" y="107"/>
                </a:cxn>
                <a:cxn ang="0">
                  <a:pos x="2" y="108"/>
                </a:cxn>
                <a:cxn ang="0">
                  <a:pos x="4" y="108"/>
                </a:cxn>
                <a:cxn ang="0">
                  <a:pos x="6" y="108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8" y="106"/>
                </a:cxn>
                <a:cxn ang="0">
                  <a:pos x="22" y="77"/>
                </a:cxn>
                <a:cxn ang="0">
                  <a:pos x="22" y="77"/>
                </a:cxn>
                <a:cxn ang="0">
                  <a:pos x="25" y="70"/>
                </a:cxn>
                <a:cxn ang="0">
                  <a:pos x="28" y="62"/>
                </a:cxn>
                <a:cxn ang="0">
                  <a:pos x="31" y="53"/>
                </a:cxn>
                <a:cxn ang="0">
                  <a:pos x="34" y="46"/>
                </a:cxn>
                <a:cxn ang="0">
                  <a:pos x="34" y="46"/>
                </a:cxn>
                <a:cxn ang="0">
                  <a:pos x="45" y="26"/>
                </a:cxn>
                <a:cxn ang="0">
                  <a:pos x="49" y="15"/>
                </a:cxn>
                <a:cxn ang="0">
                  <a:pos x="51" y="10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42" y="4"/>
                </a:cxn>
                <a:cxn ang="0">
                  <a:pos x="42" y="4"/>
                </a:cxn>
              </a:cxnLst>
              <a:rect l="0" t="0" r="r" b="b"/>
              <a:pathLst>
                <a:path w="52" h="108">
                  <a:moveTo>
                    <a:pt x="42" y="4"/>
                  </a:moveTo>
                  <a:lnTo>
                    <a:pt x="42" y="4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5" y="2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2" y="49"/>
                  </a:lnTo>
                  <a:lnTo>
                    <a:pt x="20" y="56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9" y="8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1" y="107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5" y="70"/>
                  </a:lnTo>
                  <a:lnTo>
                    <a:pt x="28" y="62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45" y="26"/>
                  </a:lnTo>
                  <a:lnTo>
                    <a:pt x="49" y="15"/>
                  </a:lnTo>
                  <a:lnTo>
                    <a:pt x="51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Freeform 360">
              <a:extLst>
                <a:ext uri="{FF2B5EF4-FFF2-40B4-BE49-F238E27FC236}">
                  <a16:creationId xmlns:a16="http://schemas.microsoft.com/office/drawing/2014/main" id="{5ED14C97-5375-0548-BCDD-09E53CD03235}"/>
                </a:ext>
              </a:extLst>
            </p:cNvPr>
            <p:cNvSpPr/>
            <p:nvPr/>
          </p:nvSpPr>
          <p:spPr bwMode="auto">
            <a:xfrm>
              <a:off x="4438650" y="3730625"/>
              <a:ext cx="23813" cy="55563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37" y="5"/>
                </a:cxn>
                <a:cxn ang="0">
                  <a:pos x="35" y="17"/>
                </a:cxn>
                <a:cxn ang="0">
                  <a:pos x="32" y="29"/>
                </a:cxn>
                <a:cxn ang="0">
                  <a:pos x="27" y="41"/>
                </a:cxn>
                <a:cxn ang="0">
                  <a:pos x="21" y="53"/>
                </a:cxn>
                <a:cxn ang="0">
                  <a:pos x="8" y="75"/>
                </a:cxn>
                <a:cxn ang="0">
                  <a:pos x="3" y="87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2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1"/>
                </a:cxn>
                <a:cxn ang="0">
                  <a:pos x="9" y="101"/>
                </a:cxn>
                <a:cxn ang="0">
                  <a:pos x="12" y="89"/>
                </a:cxn>
                <a:cxn ang="0">
                  <a:pos x="17" y="76"/>
                </a:cxn>
                <a:cxn ang="0">
                  <a:pos x="30" y="54"/>
                </a:cxn>
                <a:cxn ang="0">
                  <a:pos x="36" y="42"/>
                </a:cxn>
                <a:cxn ang="0">
                  <a:pos x="41" y="30"/>
                </a:cxn>
                <a:cxn ang="0">
                  <a:pos x="45" y="17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8" y="3"/>
                </a:cxn>
                <a:cxn ang="0">
                  <a:pos x="37" y="5"/>
                </a:cxn>
                <a:cxn ang="0">
                  <a:pos x="37" y="5"/>
                </a:cxn>
              </a:cxnLst>
              <a:rect l="0" t="0" r="r" b="b"/>
              <a:pathLst>
                <a:path w="46" h="104">
                  <a:moveTo>
                    <a:pt x="37" y="5"/>
                  </a:moveTo>
                  <a:lnTo>
                    <a:pt x="37" y="5"/>
                  </a:lnTo>
                  <a:lnTo>
                    <a:pt x="35" y="17"/>
                  </a:lnTo>
                  <a:lnTo>
                    <a:pt x="32" y="29"/>
                  </a:lnTo>
                  <a:lnTo>
                    <a:pt x="27" y="41"/>
                  </a:lnTo>
                  <a:lnTo>
                    <a:pt x="21" y="53"/>
                  </a:lnTo>
                  <a:lnTo>
                    <a:pt x="8" y="75"/>
                  </a:lnTo>
                  <a:lnTo>
                    <a:pt x="3" y="87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12" y="89"/>
                  </a:lnTo>
                  <a:lnTo>
                    <a:pt x="17" y="76"/>
                  </a:lnTo>
                  <a:lnTo>
                    <a:pt x="30" y="54"/>
                  </a:lnTo>
                  <a:lnTo>
                    <a:pt x="36" y="42"/>
                  </a:lnTo>
                  <a:lnTo>
                    <a:pt x="41" y="30"/>
                  </a:lnTo>
                  <a:lnTo>
                    <a:pt x="45" y="17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8" y="3"/>
                  </a:lnTo>
                  <a:lnTo>
                    <a:pt x="37" y="5"/>
                  </a:lnTo>
                  <a:lnTo>
                    <a:pt x="37" y="5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Freeform 361">
              <a:extLst>
                <a:ext uri="{FF2B5EF4-FFF2-40B4-BE49-F238E27FC236}">
                  <a16:creationId xmlns:a16="http://schemas.microsoft.com/office/drawing/2014/main" id="{F98B9419-1598-4C43-99E3-FE499F8C2011}"/>
                </a:ext>
              </a:extLst>
            </p:cNvPr>
            <p:cNvSpPr/>
            <p:nvPr/>
          </p:nvSpPr>
          <p:spPr bwMode="auto">
            <a:xfrm>
              <a:off x="4478338" y="3732213"/>
              <a:ext cx="25400" cy="52388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4" y="14"/>
                </a:cxn>
                <a:cxn ang="0">
                  <a:pos x="29" y="26"/>
                </a:cxn>
                <a:cxn ang="0">
                  <a:pos x="18" y="47"/>
                </a:cxn>
                <a:cxn ang="0">
                  <a:pos x="13" y="58"/>
                </a:cxn>
                <a:cxn ang="0">
                  <a:pos x="8" y="69"/>
                </a:cxn>
                <a:cxn ang="0">
                  <a:pos x="3" y="8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7"/>
                </a:cxn>
                <a:cxn ang="0">
                  <a:pos x="4" y="98"/>
                </a:cxn>
                <a:cxn ang="0">
                  <a:pos x="6" y="99"/>
                </a:cxn>
                <a:cxn ang="0">
                  <a:pos x="8" y="98"/>
                </a:cxn>
                <a:cxn ang="0">
                  <a:pos x="9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3" y="84"/>
                </a:cxn>
                <a:cxn ang="0">
                  <a:pos x="17" y="72"/>
                </a:cxn>
                <a:cxn ang="0">
                  <a:pos x="22" y="61"/>
                </a:cxn>
                <a:cxn ang="0">
                  <a:pos x="27" y="49"/>
                </a:cxn>
                <a:cxn ang="0">
                  <a:pos x="39" y="28"/>
                </a:cxn>
                <a:cxn ang="0">
                  <a:pos x="44" y="16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99">
                  <a:moveTo>
                    <a:pt x="39" y="3"/>
                  </a:moveTo>
                  <a:lnTo>
                    <a:pt x="39" y="3"/>
                  </a:lnTo>
                  <a:lnTo>
                    <a:pt x="34" y="14"/>
                  </a:lnTo>
                  <a:lnTo>
                    <a:pt x="29" y="26"/>
                  </a:lnTo>
                  <a:lnTo>
                    <a:pt x="18" y="47"/>
                  </a:lnTo>
                  <a:lnTo>
                    <a:pt x="13" y="58"/>
                  </a:lnTo>
                  <a:lnTo>
                    <a:pt x="8" y="69"/>
                  </a:lnTo>
                  <a:lnTo>
                    <a:pt x="3" y="8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4" y="98"/>
                  </a:lnTo>
                  <a:lnTo>
                    <a:pt x="6" y="99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3" y="84"/>
                  </a:lnTo>
                  <a:lnTo>
                    <a:pt x="17" y="72"/>
                  </a:lnTo>
                  <a:lnTo>
                    <a:pt x="22" y="61"/>
                  </a:lnTo>
                  <a:lnTo>
                    <a:pt x="27" y="49"/>
                  </a:lnTo>
                  <a:lnTo>
                    <a:pt x="39" y="28"/>
                  </a:lnTo>
                  <a:lnTo>
                    <a:pt x="44" y="1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Freeform 362">
              <a:extLst>
                <a:ext uri="{FF2B5EF4-FFF2-40B4-BE49-F238E27FC236}">
                  <a16:creationId xmlns:a16="http://schemas.microsoft.com/office/drawing/2014/main" id="{5E86D92C-F86D-C245-B9D1-CC1DB0BC5278}"/>
                </a:ext>
              </a:extLst>
            </p:cNvPr>
            <p:cNvSpPr/>
            <p:nvPr/>
          </p:nvSpPr>
          <p:spPr bwMode="auto">
            <a:xfrm>
              <a:off x="4508500" y="3738563"/>
              <a:ext cx="19050" cy="55563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7" y="17"/>
                </a:cxn>
                <a:cxn ang="0">
                  <a:pos x="24" y="29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14" y="56"/>
                </a:cxn>
                <a:cxn ang="0">
                  <a:pos x="13" y="61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9" y="79"/>
                </a:cxn>
                <a:cxn ang="0">
                  <a:pos x="7" y="85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15" y="92"/>
                </a:cxn>
                <a:cxn ang="0">
                  <a:pos x="19" y="81"/>
                </a:cxn>
                <a:cxn ang="0">
                  <a:pos x="22" y="70"/>
                </a:cxn>
                <a:cxn ang="0">
                  <a:pos x="24" y="57"/>
                </a:cxn>
                <a:cxn ang="0">
                  <a:pos x="24" y="57"/>
                </a:cxn>
                <a:cxn ang="0">
                  <a:pos x="25" y="51"/>
                </a:cxn>
                <a:cxn ang="0">
                  <a:pos x="27" y="45"/>
                </a:cxn>
                <a:cxn ang="0">
                  <a:pos x="31" y="31"/>
                </a:cxn>
                <a:cxn ang="0">
                  <a:pos x="35" y="19"/>
                </a:cxn>
                <a:cxn ang="0">
                  <a:pos x="37" y="12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7" y="3"/>
                </a:cxn>
                <a:cxn ang="0">
                  <a:pos x="37" y="1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38" h="105">
                  <a:moveTo>
                    <a:pt x="29" y="5"/>
                  </a:moveTo>
                  <a:lnTo>
                    <a:pt x="29" y="5"/>
                  </a:lnTo>
                  <a:lnTo>
                    <a:pt x="27" y="17"/>
                  </a:lnTo>
                  <a:lnTo>
                    <a:pt x="24" y="29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4" y="56"/>
                  </a:lnTo>
                  <a:lnTo>
                    <a:pt x="13" y="6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15" y="92"/>
                  </a:lnTo>
                  <a:lnTo>
                    <a:pt x="19" y="81"/>
                  </a:lnTo>
                  <a:lnTo>
                    <a:pt x="22" y="70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1"/>
                  </a:lnTo>
                  <a:lnTo>
                    <a:pt x="27" y="45"/>
                  </a:lnTo>
                  <a:lnTo>
                    <a:pt x="31" y="31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Freeform 363">
              <a:extLst>
                <a:ext uri="{FF2B5EF4-FFF2-40B4-BE49-F238E27FC236}">
                  <a16:creationId xmlns:a16="http://schemas.microsoft.com/office/drawing/2014/main" id="{7C0BE21D-1856-454D-AE27-B929DAF42D1B}"/>
                </a:ext>
              </a:extLst>
            </p:cNvPr>
            <p:cNvSpPr/>
            <p:nvPr/>
          </p:nvSpPr>
          <p:spPr bwMode="auto">
            <a:xfrm>
              <a:off x="4545013" y="3736975"/>
              <a:ext cx="15875" cy="492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6"/>
                </a:cxn>
                <a:cxn ang="0">
                  <a:pos x="17" y="26"/>
                </a:cxn>
                <a:cxn ang="0">
                  <a:pos x="13" y="47"/>
                </a:cxn>
                <a:cxn ang="0">
                  <a:pos x="8" y="68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0" y="92"/>
                </a:cxn>
                <a:cxn ang="0">
                  <a:pos x="2" y="93"/>
                </a:cxn>
                <a:cxn ang="0">
                  <a:pos x="4" y="94"/>
                </a:cxn>
                <a:cxn ang="0">
                  <a:pos x="6" y="94"/>
                </a:cxn>
                <a:cxn ang="0">
                  <a:pos x="7" y="94"/>
                </a:cxn>
                <a:cxn ang="0">
                  <a:pos x="9" y="93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17" y="69"/>
                </a:cxn>
                <a:cxn ang="0">
                  <a:pos x="22" y="49"/>
                </a:cxn>
                <a:cxn ang="0">
                  <a:pos x="27" y="27"/>
                </a:cxn>
                <a:cxn ang="0">
                  <a:pos x="28" y="16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94">
                  <a:moveTo>
                    <a:pt x="19" y="4"/>
                  </a:moveTo>
                  <a:lnTo>
                    <a:pt x="19" y="4"/>
                  </a:lnTo>
                  <a:lnTo>
                    <a:pt x="19" y="16"/>
                  </a:lnTo>
                  <a:lnTo>
                    <a:pt x="17" y="26"/>
                  </a:lnTo>
                  <a:lnTo>
                    <a:pt x="13" y="47"/>
                  </a:lnTo>
                  <a:lnTo>
                    <a:pt x="8" y="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3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9" y="93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7" y="69"/>
                  </a:lnTo>
                  <a:lnTo>
                    <a:pt x="22" y="49"/>
                  </a:lnTo>
                  <a:lnTo>
                    <a:pt x="27" y="27"/>
                  </a:lnTo>
                  <a:lnTo>
                    <a:pt x="28" y="1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Freeform 364">
              <a:extLst>
                <a:ext uri="{FF2B5EF4-FFF2-40B4-BE49-F238E27FC236}">
                  <a16:creationId xmlns:a16="http://schemas.microsoft.com/office/drawing/2014/main" id="{BF0227A7-7B3D-534C-9959-B6D78D93FB52}"/>
                </a:ext>
              </a:extLst>
            </p:cNvPr>
            <p:cNvSpPr/>
            <p:nvPr/>
          </p:nvSpPr>
          <p:spPr bwMode="auto">
            <a:xfrm>
              <a:off x="4605338" y="3643313"/>
              <a:ext cx="47625" cy="82550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79" y="12"/>
                </a:cxn>
                <a:cxn ang="0">
                  <a:pos x="74" y="16"/>
                </a:cxn>
                <a:cxn ang="0">
                  <a:pos x="63" y="24"/>
                </a:cxn>
                <a:cxn ang="0">
                  <a:pos x="61" y="27"/>
                </a:cxn>
                <a:cxn ang="0">
                  <a:pos x="56" y="41"/>
                </a:cxn>
                <a:cxn ang="0">
                  <a:pos x="50" y="50"/>
                </a:cxn>
                <a:cxn ang="0">
                  <a:pos x="37" y="68"/>
                </a:cxn>
                <a:cxn ang="0">
                  <a:pos x="31" y="77"/>
                </a:cxn>
                <a:cxn ang="0">
                  <a:pos x="12" y="109"/>
                </a:cxn>
                <a:cxn ang="0">
                  <a:pos x="4" y="127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49"/>
                </a:cxn>
                <a:cxn ang="0">
                  <a:pos x="2" y="154"/>
                </a:cxn>
                <a:cxn ang="0">
                  <a:pos x="5" y="155"/>
                </a:cxn>
                <a:cxn ang="0">
                  <a:pos x="8" y="154"/>
                </a:cxn>
                <a:cxn ang="0">
                  <a:pos x="9" y="149"/>
                </a:cxn>
                <a:cxn ang="0">
                  <a:pos x="10" y="143"/>
                </a:cxn>
                <a:cxn ang="0">
                  <a:pos x="15" y="125"/>
                </a:cxn>
                <a:cxn ang="0">
                  <a:pos x="26" y="101"/>
                </a:cxn>
                <a:cxn ang="0">
                  <a:pos x="41" y="78"/>
                </a:cxn>
                <a:cxn ang="0">
                  <a:pos x="56" y="57"/>
                </a:cxn>
                <a:cxn ang="0">
                  <a:pos x="65" y="42"/>
                </a:cxn>
                <a:cxn ang="0">
                  <a:pos x="75" y="27"/>
                </a:cxn>
                <a:cxn ang="0">
                  <a:pos x="81" y="23"/>
                </a:cxn>
                <a:cxn ang="0">
                  <a:pos x="88" y="12"/>
                </a:cxn>
                <a:cxn ang="0">
                  <a:pos x="90" y="5"/>
                </a:cxn>
                <a:cxn ang="0">
                  <a:pos x="89" y="2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</a:cxnLst>
              <a:rect l="0" t="0" r="r" b="b"/>
              <a:pathLst>
                <a:path w="90" h="155">
                  <a:moveTo>
                    <a:pt x="81" y="3"/>
                  </a:moveTo>
                  <a:lnTo>
                    <a:pt x="81" y="3"/>
                  </a:lnTo>
                  <a:lnTo>
                    <a:pt x="80" y="8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69" y="19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1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0" y="50"/>
                  </a:lnTo>
                  <a:lnTo>
                    <a:pt x="43" y="58"/>
                  </a:lnTo>
                  <a:lnTo>
                    <a:pt x="37" y="68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2" y="92"/>
                  </a:lnTo>
                  <a:lnTo>
                    <a:pt x="12" y="109"/>
                  </a:lnTo>
                  <a:lnTo>
                    <a:pt x="8" y="117"/>
                  </a:lnTo>
                  <a:lnTo>
                    <a:pt x="4" y="127"/>
                  </a:lnTo>
                  <a:lnTo>
                    <a:pt x="2" y="13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2" y="154"/>
                  </a:lnTo>
                  <a:lnTo>
                    <a:pt x="3" y="155"/>
                  </a:lnTo>
                  <a:lnTo>
                    <a:pt x="5" y="155"/>
                  </a:lnTo>
                  <a:lnTo>
                    <a:pt x="6" y="155"/>
                  </a:lnTo>
                  <a:lnTo>
                    <a:pt x="8" y="154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10" y="143"/>
                  </a:lnTo>
                  <a:lnTo>
                    <a:pt x="10" y="137"/>
                  </a:lnTo>
                  <a:lnTo>
                    <a:pt x="15" y="125"/>
                  </a:lnTo>
                  <a:lnTo>
                    <a:pt x="20" y="112"/>
                  </a:lnTo>
                  <a:lnTo>
                    <a:pt x="26" y="101"/>
                  </a:lnTo>
                  <a:lnTo>
                    <a:pt x="34" y="89"/>
                  </a:lnTo>
                  <a:lnTo>
                    <a:pt x="41" y="7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61" y="49"/>
                  </a:lnTo>
                  <a:lnTo>
                    <a:pt x="65" y="42"/>
                  </a:lnTo>
                  <a:lnTo>
                    <a:pt x="69" y="34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81" y="23"/>
                  </a:lnTo>
                  <a:lnTo>
                    <a:pt x="85" y="18"/>
                  </a:lnTo>
                  <a:lnTo>
                    <a:pt x="88" y="12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Freeform 365">
              <a:extLst>
                <a:ext uri="{FF2B5EF4-FFF2-40B4-BE49-F238E27FC236}">
                  <a16:creationId xmlns:a16="http://schemas.microsoft.com/office/drawing/2014/main" id="{E719BB1B-A28E-2D4D-873C-638460F3FE8C}"/>
                </a:ext>
              </a:extLst>
            </p:cNvPr>
            <p:cNvSpPr/>
            <p:nvPr/>
          </p:nvSpPr>
          <p:spPr bwMode="auto">
            <a:xfrm>
              <a:off x="4610100" y="3646488"/>
              <a:ext cx="71438" cy="104775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26" y="1"/>
                </a:cxn>
                <a:cxn ang="0">
                  <a:pos x="115" y="9"/>
                </a:cxn>
                <a:cxn ang="0">
                  <a:pos x="105" y="17"/>
                </a:cxn>
                <a:cxn ang="0">
                  <a:pos x="96" y="27"/>
                </a:cxn>
                <a:cxn ang="0">
                  <a:pos x="87" y="37"/>
                </a:cxn>
                <a:cxn ang="0">
                  <a:pos x="80" y="47"/>
                </a:cxn>
                <a:cxn ang="0">
                  <a:pos x="73" y="59"/>
                </a:cxn>
                <a:cxn ang="0">
                  <a:pos x="59" y="82"/>
                </a:cxn>
                <a:cxn ang="0">
                  <a:pos x="59" y="82"/>
                </a:cxn>
                <a:cxn ang="0">
                  <a:pos x="44" y="109"/>
                </a:cxn>
                <a:cxn ang="0">
                  <a:pos x="28" y="136"/>
                </a:cxn>
                <a:cxn ang="0">
                  <a:pos x="13" y="164"/>
                </a:cxn>
                <a:cxn ang="0">
                  <a:pos x="7" y="178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95"/>
                </a:cxn>
                <a:cxn ang="0">
                  <a:pos x="1" y="197"/>
                </a:cxn>
                <a:cxn ang="0">
                  <a:pos x="2" y="198"/>
                </a:cxn>
                <a:cxn ang="0">
                  <a:pos x="3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10" y="196"/>
                </a:cxn>
                <a:cxn ang="0">
                  <a:pos x="10" y="196"/>
                </a:cxn>
                <a:cxn ang="0">
                  <a:pos x="15" y="183"/>
                </a:cxn>
                <a:cxn ang="0">
                  <a:pos x="21" y="170"/>
                </a:cxn>
                <a:cxn ang="0">
                  <a:pos x="33" y="147"/>
                </a:cxn>
                <a:cxn ang="0">
                  <a:pos x="47" y="124"/>
                </a:cxn>
                <a:cxn ang="0">
                  <a:pos x="60" y="100"/>
                </a:cxn>
                <a:cxn ang="0">
                  <a:pos x="60" y="100"/>
                </a:cxn>
                <a:cxn ang="0">
                  <a:pos x="74" y="74"/>
                </a:cxn>
                <a:cxn ang="0">
                  <a:pos x="82" y="62"/>
                </a:cxn>
                <a:cxn ang="0">
                  <a:pos x="89" y="49"/>
                </a:cxn>
                <a:cxn ang="0">
                  <a:pos x="98" y="38"/>
                </a:cxn>
                <a:cxn ang="0">
                  <a:pos x="108" y="28"/>
                </a:cxn>
                <a:cxn ang="0">
                  <a:pos x="119" y="17"/>
                </a:cxn>
                <a:cxn ang="0">
                  <a:pos x="130" y="9"/>
                </a:cxn>
                <a:cxn ang="0">
                  <a:pos x="130" y="9"/>
                </a:cxn>
                <a:cxn ang="0">
                  <a:pos x="133" y="7"/>
                </a:cxn>
                <a:cxn ang="0">
                  <a:pos x="134" y="6"/>
                </a:cxn>
                <a:cxn ang="0">
                  <a:pos x="133" y="4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29" y="0"/>
                </a:cxn>
                <a:cxn ang="0">
                  <a:pos x="128" y="0"/>
                </a:cxn>
                <a:cxn ang="0">
                  <a:pos x="126" y="1"/>
                </a:cxn>
                <a:cxn ang="0">
                  <a:pos x="126" y="1"/>
                </a:cxn>
              </a:cxnLst>
              <a:rect l="0" t="0" r="r" b="b"/>
              <a:pathLst>
                <a:path w="134" h="199">
                  <a:moveTo>
                    <a:pt x="126" y="1"/>
                  </a:moveTo>
                  <a:lnTo>
                    <a:pt x="126" y="1"/>
                  </a:lnTo>
                  <a:lnTo>
                    <a:pt x="115" y="9"/>
                  </a:lnTo>
                  <a:lnTo>
                    <a:pt x="105" y="17"/>
                  </a:lnTo>
                  <a:lnTo>
                    <a:pt x="96" y="27"/>
                  </a:lnTo>
                  <a:lnTo>
                    <a:pt x="87" y="37"/>
                  </a:lnTo>
                  <a:lnTo>
                    <a:pt x="80" y="47"/>
                  </a:lnTo>
                  <a:lnTo>
                    <a:pt x="73" y="5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44" y="109"/>
                  </a:lnTo>
                  <a:lnTo>
                    <a:pt x="28" y="136"/>
                  </a:lnTo>
                  <a:lnTo>
                    <a:pt x="13" y="164"/>
                  </a:lnTo>
                  <a:lnTo>
                    <a:pt x="7" y="17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1" y="197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10" y="196"/>
                  </a:lnTo>
                  <a:lnTo>
                    <a:pt x="10" y="196"/>
                  </a:lnTo>
                  <a:lnTo>
                    <a:pt x="15" y="183"/>
                  </a:lnTo>
                  <a:lnTo>
                    <a:pt x="21" y="170"/>
                  </a:lnTo>
                  <a:lnTo>
                    <a:pt x="33" y="147"/>
                  </a:lnTo>
                  <a:lnTo>
                    <a:pt x="47" y="124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74" y="74"/>
                  </a:lnTo>
                  <a:lnTo>
                    <a:pt x="82" y="62"/>
                  </a:lnTo>
                  <a:lnTo>
                    <a:pt x="89" y="49"/>
                  </a:lnTo>
                  <a:lnTo>
                    <a:pt x="98" y="38"/>
                  </a:lnTo>
                  <a:lnTo>
                    <a:pt x="108" y="28"/>
                  </a:lnTo>
                  <a:lnTo>
                    <a:pt x="119" y="17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3" y="7"/>
                  </a:lnTo>
                  <a:lnTo>
                    <a:pt x="134" y="6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Freeform 366">
              <a:extLst>
                <a:ext uri="{FF2B5EF4-FFF2-40B4-BE49-F238E27FC236}">
                  <a16:creationId xmlns:a16="http://schemas.microsoft.com/office/drawing/2014/main" id="{C357A653-1F6F-B045-B0EB-CBB7A02BEC64}"/>
                </a:ext>
              </a:extLst>
            </p:cNvPr>
            <p:cNvSpPr/>
            <p:nvPr/>
          </p:nvSpPr>
          <p:spPr bwMode="auto">
            <a:xfrm>
              <a:off x="4624388" y="3638550"/>
              <a:ext cx="84138" cy="130175"/>
            </a:xfrm>
            <a:custGeom>
              <a:avLst/>
              <a:gdLst/>
              <a:ahLst/>
              <a:cxnLst>
                <a:cxn ang="0">
                  <a:pos x="152" y="1"/>
                </a:cxn>
                <a:cxn ang="0">
                  <a:pos x="137" y="15"/>
                </a:cxn>
                <a:cxn ang="0">
                  <a:pos x="123" y="30"/>
                </a:cxn>
                <a:cxn ang="0">
                  <a:pos x="99" y="66"/>
                </a:cxn>
                <a:cxn ang="0">
                  <a:pos x="67" y="121"/>
                </a:cxn>
                <a:cxn ang="0">
                  <a:pos x="56" y="138"/>
                </a:cxn>
                <a:cxn ang="0">
                  <a:pos x="32" y="174"/>
                </a:cxn>
                <a:cxn ang="0">
                  <a:pos x="12" y="211"/>
                </a:cxn>
                <a:cxn ang="0">
                  <a:pos x="1" y="229"/>
                </a:cxn>
                <a:cxn ang="0">
                  <a:pos x="0" y="238"/>
                </a:cxn>
                <a:cxn ang="0">
                  <a:pos x="4" y="246"/>
                </a:cxn>
                <a:cxn ang="0">
                  <a:pos x="6" y="247"/>
                </a:cxn>
                <a:cxn ang="0">
                  <a:pos x="12" y="246"/>
                </a:cxn>
                <a:cxn ang="0">
                  <a:pos x="14" y="242"/>
                </a:cxn>
                <a:cxn ang="0">
                  <a:pos x="16" y="241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2" y="234"/>
                </a:cxn>
                <a:cxn ang="0">
                  <a:pos x="10" y="234"/>
                </a:cxn>
                <a:cxn ang="0">
                  <a:pos x="12" y="229"/>
                </a:cxn>
                <a:cxn ang="0">
                  <a:pos x="22" y="210"/>
                </a:cxn>
                <a:cxn ang="0">
                  <a:pos x="33" y="191"/>
                </a:cxn>
                <a:cxn ang="0">
                  <a:pos x="53" y="160"/>
                </a:cxn>
                <a:cxn ang="0">
                  <a:pos x="73" y="129"/>
                </a:cxn>
                <a:cxn ang="0">
                  <a:pos x="92" y="98"/>
                </a:cxn>
                <a:cxn ang="0">
                  <a:pos x="121" y="50"/>
                </a:cxn>
                <a:cxn ang="0">
                  <a:pos x="144" y="21"/>
                </a:cxn>
                <a:cxn ang="0">
                  <a:pos x="157" y="10"/>
                </a:cxn>
                <a:cxn ang="0">
                  <a:pos x="158" y="9"/>
                </a:cxn>
                <a:cxn ang="0">
                  <a:pos x="158" y="2"/>
                </a:cxn>
                <a:cxn ang="0">
                  <a:pos x="156" y="0"/>
                </a:cxn>
                <a:cxn ang="0">
                  <a:pos x="152" y="1"/>
                </a:cxn>
              </a:cxnLst>
              <a:rect l="0" t="0" r="r" b="b"/>
              <a:pathLst>
                <a:path w="159" h="247">
                  <a:moveTo>
                    <a:pt x="152" y="1"/>
                  </a:moveTo>
                  <a:lnTo>
                    <a:pt x="152" y="1"/>
                  </a:lnTo>
                  <a:lnTo>
                    <a:pt x="145" y="8"/>
                  </a:lnTo>
                  <a:lnTo>
                    <a:pt x="137" y="15"/>
                  </a:lnTo>
                  <a:lnTo>
                    <a:pt x="129" y="23"/>
                  </a:lnTo>
                  <a:lnTo>
                    <a:pt x="123" y="30"/>
                  </a:lnTo>
                  <a:lnTo>
                    <a:pt x="111" y="48"/>
                  </a:lnTo>
                  <a:lnTo>
                    <a:pt x="99" y="66"/>
                  </a:lnTo>
                  <a:lnTo>
                    <a:pt x="79" y="103"/>
                  </a:lnTo>
                  <a:lnTo>
                    <a:pt x="67" y="12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4" y="155"/>
                  </a:lnTo>
                  <a:lnTo>
                    <a:pt x="32" y="174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6" y="219"/>
                  </a:lnTo>
                  <a:lnTo>
                    <a:pt x="1" y="229"/>
                  </a:lnTo>
                  <a:lnTo>
                    <a:pt x="0" y="233"/>
                  </a:lnTo>
                  <a:lnTo>
                    <a:pt x="0" y="238"/>
                  </a:lnTo>
                  <a:lnTo>
                    <a:pt x="1" y="242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6" y="247"/>
                  </a:lnTo>
                  <a:lnTo>
                    <a:pt x="9" y="247"/>
                  </a:lnTo>
                  <a:lnTo>
                    <a:pt x="12" y="246"/>
                  </a:lnTo>
                  <a:lnTo>
                    <a:pt x="13" y="244"/>
                  </a:lnTo>
                  <a:lnTo>
                    <a:pt x="14" y="242"/>
                  </a:lnTo>
                  <a:lnTo>
                    <a:pt x="14" y="242"/>
                  </a:lnTo>
                  <a:lnTo>
                    <a:pt x="16" y="241"/>
                  </a:lnTo>
                  <a:lnTo>
                    <a:pt x="17" y="240"/>
                  </a:lnTo>
                  <a:lnTo>
                    <a:pt x="17" y="236"/>
                  </a:lnTo>
                  <a:lnTo>
                    <a:pt x="16" y="235"/>
                  </a:lnTo>
                  <a:lnTo>
                    <a:pt x="15" y="234"/>
                  </a:lnTo>
                  <a:lnTo>
                    <a:pt x="14" y="233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0" y="234"/>
                  </a:lnTo>
                  <a:lnTo>
                    <a:pt x="10" y="234"/>
                  </a:lnTo>
                  <a:lnTo>
                    <a:pt x="12" y="229"/>
                  </a:lnTo>
                  <a:lnTo>
                    <a:pt x="15" y="222"/>
                  </a:lnTo>
                  <a:lnTo>
                    <a:pt x="22" y="210"/>
                  </a:lnTo>
                  <a:lnTo>
                    <a:pt x="33" y="191"/>
                  </a:lnTo>
                  <a:lnTo>
                    <a:pt x="33" y="191"/>
                  </a:lnTo>
                  <a:lnTo>
                    <a:pt x="43" y="176"/>
                  </a:lnTo>
                  <a:lnTo>
                    <a:pt x="53" y="16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83" y="114"/>
                  </a:lnTo>
                  <a:lnTo>
                    <a:pt x="92" y="98"/>
                  </a:lnTo>
                  <a:lnTo>
                    <a:pt x="111" y="65"/>
                  </a:lnTo>
                  <a:lnTo>
                    <a:pt x="121" y="50"/>
                  </a:lnTo>
                  <a:lnTo>
                    <a:pt x="131" y="34"/>
                  </a:lnTo>
                  <a:lnTo>
                    <a:pt x="144" y="21"/>
                  </a:lnTo>
                  <a:lnTo>
                    <a:pt x="150" y="15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58" y="2"/>
                  </a:lnTo>
                  <a:lnTo>
                    <a:pt x="157" y="1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Freeform 367">
              <a:extLst>
                <a:ext uri="{FF2B5EF4-FFF2-40B4-BE49-F238E27FC236}">
                  <a16:creationId xmlns:a16="http://schemas.microsoft.com/office/drawing/2014/main" id="{C4C1F734-FB67-E341-84DA-A1E99F276BAB}"/>
                </a:ext>
              </a:extLst>
            </p:cNvPr>
            <p:cNvSpPr/>
            <p:nvPr/>
          </p:nvSpPr>
          <p:spPr bwMode="auto">
            <a:xfrm>
              <a:off x="4648200" y="3646488"/>
              <a:ext cx="80963" cy="120650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32" y="14"/>
                </a:cxn>
                <a:cxn ang="0">
                  <a:pos x="120" y="28"/>
                </a:cxn>
                <a:cxn ang="0">
                  <a:pos x="110" y="41"/>
                </a:cxn>
                <a:cxn ang="0">
                  <a:pos x="100" y="54"/>
                </a:cxn>
                <a:cxn ang="0">
                  <a:pos x="81" y="83"/>
                </a:cxn>
                <a:cxn ang="0">
                  <a:pos x="63" y="113"/>
                </a:cxn>
                <a:cxn ang="0">
                  <a:pos x="63" y="113"/>
                </a:cxn>
                <a:cxn ang="0">
                  <a:pos x="47" y="141"/>
                </a:cxn>
                <a:cxn ang="0">
                  <a:pos x="32" y="169"/>
                </a:cxn>
                <a:cxn ang="0">
                  <a:pos x="32" y="169"/>
                </a:cxn>
                <a:cxn ang="0">
                  <a:pos x="24" y="182"/>
                </a:cxn>
                <a:cxn ang="0">
                  <a:pos x="15" y="195"/>
                </a:cxn>
                <a:cxn ang="0">
                  <a:pos x="7" y="207"/>
                </a:cxn>
                <a:cxn ang="0">
                  <a:pos x="1" y="221"/>
                </a:cxn>
                <a:cxn ang="0">
                  <a:pos x="1" y="221"/>
                </a:cxn>
                <a:cxn ang="0">
                  <a:pos x="0" y="223"/>
                </a:cxn>
                <a:cxn ang="0">
                  <a:pos x="1" y="225"/>
                </a:cxn>
                <a:cxn ang="0">
                  <a:pos x="2" y="227"/>
                </a:cxn>
                <a:cxn ang="0">
                  <a:pos x="5" y="228"/>
                </a:cxn>
                <a:cxn ang="0">
                  <a:pos x="9" y="228"/>
                </a:cxn>
                <a:cxn ang="0">
                  <a:pos x="9" y="228"/>
                </a:cxn>
                <a:cxn ang="0">
                  <a:pos x="12" y="227"/>
                </a:cxn>
                <a:cxn ang="0">
                  <a:pos x="14" y="224"/>
                </a:cxn>
                <a:cxn ang="0">
                  <a:pos x="13" y="221"/>
                </a:cxn>
                <a:cxn ang="0">
                  <a:pos x="12" y="219"/>
                </a:cxn>
                <a:cxn ang="0">
                  <a:pos x="12" y="219"/>
                </a:cxn>
                <a:cxn ang="0">
                  <a:pos x="17" y="209"/>
                </a:cxn>
                <a:cxn ang="0">
                  <a:pos x="23" y="200"/>
                </a:cxn>
                <a:cxn ang="0">
                  <a:pos x="36" y="180"/>
                </a:cxn>
                <a:cxn ang="0">
                  <a:pos x="36" y="180"/>
                </a:cxn>
                <a:cxn ang="0">
                  <a:pos x="52" y="153"/>
                </a:cxn>
                <a:cxn ang="0">
                  <a:pos x="67" y="125"/>
                </a:cxn>
                <a:cxn ang="0">
                  <a:pos x="67" y="125"/>
                </a:cxn>
                <a:cxn ang="0">
                  <a:pos x="85" y="94"/>
                </a:cxn>
                <a:cxn ang="0">
                  <a:pos x="105" y="64"/>
                </a:cxn>
                <a:cxn ang="0">
                  <a:pos x="115" y="49"/>
                </a:cxn>
                <a:cxn ang="0">
                  <a:pos x="127" y="35"/>
                </a:cxn>
                <a:cxn ang="0">
                  <a:pos x="138" y="21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1" y="6"/>
                </a:cxn>
                <a:cxn ang="0">
                  <a:pos x="151" y="5"/>
                </a:cxn>
                <a:cxn ang="0">
                  <a:pos x="150" y="3"/>
                </a:cxn>
                <a:cxn ang="0">
                  <a:pos x="149" y="2"/>
                </a:cxn>
                <a:cxn ang="0">
                  <a:pos x="148" y="1"/>
                </a:cxn>
                <a:cxn ang="0">
                  <a:pos x="146" y="0"/>
                </a:cxn>
                <a:cxn ang="0">
                  <a:pos x="145" y="0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1" h="228">
                  <a:moveTo>
                    <a:pt x="143" y="2"/>
                  </a:moveTo>
                  <a:lnTo>
                    <a:pt x="143" y="2"/>
                  </a:lnTo>
                  <a:lnTo>
                    <a:pt x="132" y="14"/>
                  </a:lnTo>
                  <a:lnTo>
                    <a:pt x="120" y="28"/>
                  </a:lnTo>
                  <a:lnTo>
                    <a:pt x="110" y="41"/>
                  </a:lnTo>
                  <a:lnTo>
                    <a:pt x="100" y="54"/>
                  </a:lnTo>
                  <a:lnTo>
                    <a:pt x="81" y="83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47" y="141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24" y="182"/>
                  </a:lnTo>
                  <a:lnTo>
                    <a:pt x="15" y="195"/>
                  </a:lnTo>
                  <a:lnTo>
                    <a:pt x="7" y="207"/>
                  </a:lnTo>
                  <a:lnTo>
                    <a:pt x="1" y="221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2" y="227"/>
                  </a:lnTo>
                  <a:lnTo>
                    <a:pt x="5" y="228"/>
                  </a:lnTo>
                  <a:lnTo>
                    <a:pt x="9" y="228"/>
                  </a:lnTo>
                  <a:lnTo>
                    <a:pt x="9" y="228"/>
                  </a:lnTo>
                  <a:lnTo>
                    <a:pt x="12" y="227"/>
                  </a:lnTo>
                  <a:lnTo>
                    <a:pt x="14" y="224"/>
                  </a:lnTo>
                  <a:lnTo>
                    <a:pt x="13" y="221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7" y="209"/>
                  </a:lnTo>
                  <a:lnTo>
                    <a:pt x="23" y="200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52" y="153"/>
                  </a:lnTo>
                  <a:lnTo>
                    <a:pt x="67" y="125"/>
                  </a:lnTo>
                  <a:lnTo>
                    <a:pt x="67" y="125"/>
                  </a:lnTo>
                  <a:lnTo>
                    <a:pt x="85" y="94"/>
                  </a:lnTo>
                  <a:lnTo>
                    <a:pt x="105" y="64"/>
                  </a:lnTo>
                  <a:lnTo>
                    <a:pt x="115" y="49"/>
                  </a:lnTo>
                  <a:lnTo>
                    <a:pt x="127" y="35"/>
                  </a:lnTo>
                  <a:lnTo>
                    <a:pt x="138" y="21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1" y="6"/>
                  </a:lnTo>
                  <a:lnTo>
                    <a:pt x="151" y="5"/>
                  </a:lnTo>
                  <a:lnTo>
                    <a:pt x="150" y="3"/>
                  </a:lnTo>
                  <a:lnTo>
                    <a:pt x="149" y="2"/>
                  </a:lnTo>
                  <a:lnTo>
                    <a:pt x="148" y="1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Freeform 368">
              <a:extLst>
                <a:ext uri="{FF2B5EF4-FFF2-40B4-BE49-F238E27FC236}">
                  <a16:creationId xmlns:a16="http://schemas.microsoft.com/office/drawing/2014/main" id="{161E9583-B04F-8C49-A61B-B717808667D1}"/>
                </a:ext>
              </a:extLst>
            </p:cNvPr>
            <p:cNvSpPr/>
            <p:nvPr/>
          </p:nvSpPr>
          <p:spPr bwMode="auto">
            <a:xfrm>
              <a:off x="4708525" y="3648075"/>
              <a:ext cx="52388" cy="69850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79" y="15"/>
                </a:cxn>
                <a:cxn ang="0">
                  <a:pos x="66" y="30"/>
                </a:cxn>
                <a:cxn ang="0">
                  <a:pos x="54" y="44"/>
                </a:cxn>
                <a:cxn ang="0">
                  <a:pos x="43" y="60"/>
                </a:cxn>
                <a:cxn ang="0">
                  <a:pos x="21" y="92"/>
                </a:cxn>
                <a:cxn ang="0">
                  <a:pos x="1" y="125"/>
                </a:cxn>
                <a:cxn ang="0">
                  <a:pos x="1" y="125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8" y="132"/>
                </a:cxn>
                <a:cxn ang="0">
                  <a:pos x="10" y="130"/>
                </a:cxn>
                <a:cxn ang="0">
                  <a:pos x="10" y="130"/>
                </a:cxn>
                <a:cxn ang="0">
                  <a:pos x="29" y="97"/>
                </a:cxn>
                <a:cxn ang="0">
                  <a:pos x="50" y="66"/>
                </a:cxn>
                <a:cxn ang="0">
                  <a:pos x="61" y="51"/>
                </a:cxn>
                <a:cxn ang="0">
                  <a:pos x="74" y="36"/>
                </a:cxn>
                <a:cxn ang="0">
                  <a:pos x="86" y="22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0"/>
                </a:cxn>
                <a:cxn ang="0">
                  <a:pos x="95" y="0"/>
                </a:cxn>
                <a:cxn ang="0">
                  <a:pos x="93" y="0"/>
                </a:cxn>
                <a:cxn ang="0">
                  <a:pos x="92" y="1"/>
                </a:cxn>
                <a:cxn ang="0">
                  <a:pos x="92" y="1"/>
                </a:cxn>
              </a:cxnLst>
              <a:rect l="0" t="0" r="r" b="b"/>
              <a:pathLst>
                <a:path w="100" h="132">
                  <a:moveTo>
                    <a:pt x="92" y="1"/>
                  </a:moveTo>
                  <a:lnTo>
                    <a:pt x="92" y="1"/>
                  </a:lnTo>
                  <a:lnTo>
                    <a:pt x="79" y="15"/>
                  </a:lnTo>
                  <a:lnTo>
                    <a:pt x="66" y="30"/>
                  </a:lnTo>
                  <a:lnTo>
                    <a:pt x="54" y="44"/>
                  </a:lnTo>
                  <a:lnTo>
                    <a:pt x="43" y="60"/>
                  </a:lnTo>
                  <a:lnTo>
                    <a:pt x="21" y="92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8" y="132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29" y="97"/>
                  </a:lnTo>
                  <a:lnTo>
                    <a:pt x="50" y="66"/>
                  </a:lnTo>
                  <a:lnTo>
                    <a:pt x="61" y="51"/>
                  </a:lnTo>
                  <a:lnTo>
                    <a:pt x="74" y="36"/>
                  </a:lnTo>
                  <a:lnTo>
                    <a:pt x="86" y="22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1"/>
                  </a:lnTo>
                  <a:lnTo>
                    <a:pt x="92" y="1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Freeform 369">
              <a:extLst>
                <a:ext uri="{FF2B5EF4-FFF2-40B4-BE49-F238E27FC236}">
                  <a16:creationId xmlns:a16="http://schemas.microsoft.com/office/drawing/2014/main" id="{65A833E2-0FB6-7646-A926-E5E4DD50B1DE}"/>
                </a:ext>
              </a:extLst>
            </p:cNvPr>
            <p:cNvSpPr/>
            <p:nvPr/>
          </p:nvSpPr>
          <p:spPr bwMode="auto">
            <a:xfrm>
              <a:off x="4749800" y="3648075"/>
              <a:ext cx="39688" cy="52388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66" y="4"/>
                </a:cxn>
                <a:cxn ang="0">
                  <a:pos x="65" y="10"/>
                </a:cxn>
                <a:cxn ang="0">
                  <a:pos x="62" y="14"/>
                </a:cxn>
                <a:cxn ang="0">
                  <a:pos x="59" y="20"/>
                </a:cxn>
                <a:cxn ang="0">
                  <a:pos x="54" y="24"/>
                </a:cxn>
                <a:cxn ang="0">
                  <a:pos x="45" y="32"/>
                </a:cxn>
                <a:cxn ang="0">
                  <a:pos x="41" y="36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29" y="54"/>
                </a:cxn>
                <a:cxn ang="0">
                  <a:pos x="18" y="66"/>
                </a:cxn>
                <a:cxn ang="0">
                  <a:pos x="9" y="7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" y="99"/>
                </a:cxn>
                <a:cxn ang="0">
                  <a:pos x="4" y="99"/>
                </a:cxn>
                <a:cxn ang="0">
                  <a:pos x="5" y="99"/>
                </a:cxn>
                <a:cxn ang="0">
                  <a:pos x="7" y="98"/>
                </a:cxn>
                <a:cxn ang="0">
                  <a:pos x="8" y="97"/>
                </a:cxn>
                <a:cxn ang="0">
                  <a:pos x="8" y="97"/>
                </a:cxn>
                <a:cxn ang="0">
                  <a:pos x="17" y="82"/>
                </a:cxn>
                <a:cxn ang="0">
                  <a:pos x="28" y="66"/>
                </a:cxn>
                <a:cxn ang="0">
                  <a:pos x="40" y="52"/>
                </a:cxn>
                <a:cxn ang="0">
                  <a:pos x="52" y="38"/>
                </a:cxn>
                <a:cxn ang="0">
                  <a:pos x="52" y="38"/>
                </a:cxn>
                <a:cxn ang="0">
                  <a:pos x="60" y="31"/>
                </a:cxn>
                <a:cxn ang="0">
                  <a:pos x="67" y="23"/>
                </a:cxn>
                <a:cxn ang="0">
                  <a:pos x="70" y="18"/>
                </a:cxn>
                <a:cxn ang="0">
                  <a:pos x="72" y="14"/>
                </a:cxn>
                <a:cxn ang="0">
                  <a:pos x="74" y="10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3"/>
                </a:cxn>
                <a:cxn ang="0">
                  <a:pos x="74" y="1"/>
                </a:cxn>
                <a:cxn ang="0">
                  <a:pos x="73" y="0"/>
                </a:cxn>
                <a:cxn ang="0">
                  <a:pos x="71" y="0"/>
                </a:cxn>
                <a:cxn ang="0">
                  <a:pos x="68" y="1"/>
                </a:cxn>
                <a:cxn ang="0">
                  <a:pos x="67" y="3"/>
                </a:cxn>
                <a:cxn ang="0">
                  <a:pos x="66" y="4"/>
                </a:cxn>
                <a:cxn ang="0">
                  <a:pos x="66" y="4"/>
                </a:cxn>
              </a:cxnLst>
              <a:rect l="0" t="0" r="r" b="b"/>
              <a:pathLst>
                <a:path w="75" h="99">
                  <a:moveTo>
                    <a:pt x="66" y="4"/>
                  </a:moveTo>
                  <a:lnTo>
                    <a:pt x="66" y="4"/>
                  </a:lnTo>
                  <a:lnTo>
                    <a:pt x="65" y="10"/>
                  </a:lnTo>
                  <a:lnTo>
                    <a:pt x="62" y="14"/>
                  </a:lnTo>
                  <a:lnTo>
                    <a:pt x="59" y="20"/>
                  </a:lnTo>
                  <a:lnTo>
                    <a:pt x="54" y="24"/>
                  </a:lnTo>
                  <a:lnTo>
                    <a:pt x="45" y="32"/>
                  </a:lnTo>
                  <a:lnTo>
                    <a:pt x="41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29" y="54"/>
                  </a:lnTo>
                  <a:lnTo>
                    <a:pt x="18" y="66"/>
                  </a:lnTo>
                  <a:lnTo>
                    <a:pt x="9" y="7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99"/>
                  </a:lnTo>
                  <a:lnTo>
                    <a:pt x="5" y="99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7" y="82"/>
                  </a:lnTo>
                  <a:lnTo>
                    <a:pt x="28" y="66"/>
                  </a:lnTo>
                  <a:lnTo>
                    <a:pt x="40" y="52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60" y="31"/>
                  </a:lnTo>
                  <a:lnTo>
                    <a:pt x="67" y="23"/>
                  </a:lnTo>
                  <a:lnTo>
                    <a:pt x="70" y="18"/>
                  </a:lnTo>
                  <a:lnTo>
                    <a:pt x="72" y="14"/>
                  </a:lnTo>
                  <a:lnTo>
                    <a:pt x="74" y="10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1"/>
                  </a:lnTo>
                  <a:lnTo>
                    <a:pt x="67" y="3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Freeform 370">
              <a:extLst>
                <a:ext uri="{FF2B5EF4-FFF2-40B4-BE49-F238E27FC236}">
                  <a16:creationId xmlns:a16="http://schemas.microsoft.com/office/drawing/2014/main" id="{387F58CE-CFFB-394E-9B65-E2B0203E97B0}"/>
                </a:ext>
              </a:extLst>
            </p:cNvPr>
            <p:cNvSpPr/>
            <p:nvPr/>
          </p:nvSpPr>
          <p:spPr bwMode="auto">
            <a:xfrm>
              <a:off x="4384675" y="3116263"/>
              <a:ext cx="22225" cy="38100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19" y="18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6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0"/>
                </a:cxn>
                <a:cxn ang="0">
                  <a:pos x="4" y="70"/>
                </a:cxn>
                <a:cxn ang="0">
                  <a:pos x="6" y="70"/>
                </a:cxn>
                <a:cxn ang="0">
                  <a:pos x="8" y="69"/>
                </a:cxn>
                <a:cxn ang="0">
                  <a:pos x="9" y="68"/>
                </a:cxn>
                <a:cxn ang="0">
                  <a:pos x="9" y="67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9" y="61"/>
                </a:cxn>
                <a:cxn ang="0">
                  <a:pos x="9" y="57"/>
                </a:cxn>
                <a:cxn ang="0">
                  <a:pos x="13" y="48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33" y="15"/>
                </a:cxn>
                <a:cxn ang="0">
                  <a:pos x="33" y="15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8" y="9"/>
                </a:cxn>
                <a:cxn ang="0">
                  <a:pos x="38" y="9"/>
                </a:cxn>
                <a:cxn ang="0">
                  <a:pos x="40" y="9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2" h="70">
                  <a:moveTo>
                    <a:pt x="38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19" y="18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6" y="42"/>
                  </a:lnTo>
                  <a:lnTo>
                    <a:pt x="2" y="50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4" y="70"/>
                  </a:lnTo>
                  <a:lnTo>
                    <a:pt x="6" y="70"/>
                  </a:lnTo>
                  <a:lnTo>
                    <a:pt x="8" y="69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13" y="48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Freeform 371">
              <a:extLst>
                <a:ext uri="{FF2B5EF4-FFF2-40B4-BE49-F238E27FC236}">
                  <a16:creationId xmlns:a16="http://schemas.microsoft.com/office/drawing/2014/main" id="{C8D6BC10-4AA4-734A-A82B-C2579903368D}"/>
                </a:ext>
              </a:extLst>
            </p:cNvPr>
            <p:cNvSpPr/>
            <p:nvPr/>
          </p:nvSpPr>
          <p:spPr bwMode="auto">
            <a:xfrm>
              <a:off x="4446588" y="3108325"/>
              <a:ext cx="34925" cy="47625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5" y="2"/>
                </a:cxn>
                <a:cxn ang="0">
                  <a:pos x="46" y="15"/>
                </a:cxn>
                <a:cxn ang="0">
                  <a:pos x="36" y="26"/>
                </a:cxn>
                <a:cxn ang="0">
                  <a:pos x="26" y="39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10" y="58"/>
                </a:cxn>
                <a:cxn ang="0">
                  <a:pos x="4" y="69"/>
                </a:cxn>
                <a:cxn ang="0">
                  <a:pos x="1" y="75"/>
                </a:cxn>
                <a:cxn ang="0">
                  <a:pos x="0" y="80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4" y="89"/>
                </a:cxn>
                <a:cxn ang="0">
                  <a:pos x="4" y="89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9" y="90"/>
                </a:cxn>
                <a:cxn ang="0">
                  <a:pos x="11" y="89"/>
                </a:cxn>
                <a:cxn ang="0">
                  <a:pos x="12" y="87"/>
                </a:cxn>
                <a:cxn ang="0">
                  <a:pos x="12" y="86"/>
                </a:cxn>
                <a:cxn ang="0">
                  <a:pos x="12" y="84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10" y="80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4" y="69"/>
                </a:cxn>
                <a:cxn ang="0">
                  <a:pos x="21" y="57"/>
                </a:cxn>
                <a:cxn ang="0">
                  <a:pos x="31" y="46"/>
                </a:cxn>
                <a:cxn ang="0">
                  <a:pos x="51" y="22"/>
                </a:cxn>
                <a:cxn ang="0">
                  <a:pos x="63" y="8"/>
                </a:cxn>
                <a:cxn ang="0">
                  <a:pos x="63" y="8"/>
                </a:cxn>
                <a:cxn ang="0">
                  <a:pos x="65" y="6"/>
                </a:cxn>
                <a:cxn ang="0">
                  <a:pos x="65" y="3"/>
                </a:cxn>
                <a:cxn ang="0">
                  <a:pos x="63" y="2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6" y="1"/>
                </a:cxn>
                <a:cxn ang="0">
                  <a:pos x="55" y="2"/>
                </a:cxn>
                <a:cxn ang="0">
                  <a:pos x="55" y="2"/>
                </a:cxn>
              </a:cxnLst>
              <a:rect l="0" t="0" r="r" b="b"/>
              <a:pathLst>
                <a:path w="65" h="90">
                  <a:moveTo>
                    <a:pt x="55" y="2"/>
                  </a:moveTo>
                  <a:lnTo>
                    <a:pt x="55" y="2"/>
                  </a:lnTo>
                  <a:lnTo>
                    <a:pt x="46" y="15"/>
                  </a:lnTo>
                  <a:lnTo>
                    <a:pt x="36" y="26"/>
                  </a:lnTo>
                  <a:lnTo>
                    <a:pt x="26" y="39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0" y="58"/>
                  </a:lnTo>
                  <a:lnTo>
                    <a:pt x="4" y="69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9" y="90"/>
                  </a:lnTo>
                  <a:lnTo>
                    <a:pt x="11" y="89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4" y="69"/>
                  </a:lnTo>
                  <a:lnTo>
                    <a:pt x="21" y="57"/>
                  </a:lnTo>
                  <a:lnTo>
                    <a:pt x="31" y="46"/>
                  </a:lnTo>
                  <a:lnTo>
                    <a:pt x="51" y="22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Freeform 372">
              <a:extLst>
                <a:ext uri="{FF2B5EF4-FFF2-40B4-BE49-F238E27FC236}">
                  <a16:creationId xmlns:a16="http://schemas.microsoft.com/office/drawing/2014/main" id="{DDAFB9E3-AD7C-CF46-AE83-020CDC5F887A}"/>
                </a:ext>
              </a:extLst>
            </p:cNvPr>
            <p:cNvSpPr/>
            <p:nvPr/>
          </p:nvSpPr>
          <p:spPr bwMode="auto">
            <a:xfrm>
              <a:off x="4516438" y="3119438"/>
              <a:ext cx="22225" cy="39688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9" y="5"/>
                </a:cxn>
                <a:cxn ang="0">
                  <a:pos x="24" y="10"/>
                </a:cxn>
                <a:cxn ang="0">
                  <a:pos x="16" y="21"/>
                </a:cxn>
                <a:cxn ang="0">
                  <a:pos x="10" y="33"/>
                </a:cxn>
                <a:cxn ang="0">
                  <a:pos x="5" y="45"/>
                </a:cxn>
                <a:cxn ang="0">
                  <a:pos x="5" y="45"/>
                </a:cxn>
                <a:cxn ang="0">
                  <a:pos x="3" y="54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2" y="71"/>
                </a:cxn>
                <a:cxn ang="0">
                  <a:pos x="4" y="73"/>
                </a:cxn>
                <a:cxn ang="0">
                  <a:pos x="9" y="75"/>
                </a:cxn>
                <a:cxn ang="0">
                  <a:pos x="9" y="75"/>
                </a:cxn>
                <a:cxn ang="0">
                  <a:pos x="11" y="75"/>
                </a:cxn>
                <a:cxn ang="0">
                  <a:pos x="12" y="74"/>
                </a:cxn>
                <a:cxn ang="0">
                  <a:pos x="13" y="72"/>
                </a:cxn>
                <a:cxn ang="0">
                  <a:pos x="13" y="71"/>
                </a:cxn>
                <a:cxn ang="0">
                  <a:pos x="12" y="67"/>
                </a:cxn>
                <a:cxn ang="0">
                  <a:pos x="11" y="66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3" y="28"/>
                </a:cxn>
                <a:cxn ang="0">
                  <a:pos x="29" y="21"/>
                </a:cxn>
                <a:cxn ang="0">
                  <a:pos x="34" y="1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2" h="75">
                  <a:moveTo>
                    <a:pt x="34" y="1"/>
                  </a:moveTo>
                  <a:lnTo>
                    <a:pt x="34" y="1"/>
                  </a:lnTo>
                  <a:lnTo>
                    <a:pt x="29" y="5"/>
                  </a:lnTo>
                  <a:lnTo>
                    <a:pt x="24" y="10"/>
                  </a:lnTo>
                  <a:lnTo>
                    <a:pt x="16" y="21"/>
                  </a:lnTo>
                  <a:lnTo>
                    <a:pt x="10" y="3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54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4" y="73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2" y="74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3" y="28"/>
                  </a:lnTo>
                  <a:lnTo>
                    <a:pt x="29" y="21"/>
                  </a:lnTo>
                  <a:lnTo>
                    <a:pt x="34" y="1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Freeform 373">
              <a:extLst>
                <a:ext uri="{FF2B5EF4-FFF2-40B4-BE49-F238E27FC236}">
                  <a16:creationId xmlns:a16="http://schemas.microsoft.com/office/drawing/2014/main" id="{8C55FF9D-85AC-5045-BCEE-9FD82F97F037}"/>
                </a:ext>
              </a:extLst>
            </p:cNvPr>
            <p:cNvSpPr/>
            <p:nvPr/>
          </p:nvSpPr>
          <p:spPr bwMode="auto">
            <a:xfrm>
              <a:off x="4583113" y="3121025"/>
              <a:ext cx="26988" cy="34925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43" y="1"/>
                </a:cxn>
                <a:cxn ang="0">
                  <a:pos x="37" y="7"/>
                </a:cxn>
                <a:cxn ang="0">
                  <a:pos x="31" y="15"/>
                </a:cxn>
                <a:cxn ang="0">
                  <a:pos x="21" y="29"/>
                </a:cxn>
                <a:cxn ang="0">
                  <a:pos x="12" y="45"/>
                </a:cxn>
                <a:cxn ang="0">
                  <a:pos x="7" y="52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3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5"/>
                </a:cxn>
                <a:cxn ang="0">
                  <a:pos x="8" y="65"/>
                </a:cxn>
                <a:cxn ang="0">
                  <a:pos x="13" y="58"/>
                </a:cxn>
                <a:cxn ang="0">
                  <a:pos x="18" y="51"/>
                </a:cxn>
                <a:cxn ang="0">
                  <a:pos x="28" y="36"/>
                </a:cxn>
                <a:cxn ang="0">
                  <a:pos x="38" y="21"/>
                </a:cxn>
                <a:cxn ang="0">
                  <a:pos x="44" y="15"/>
                </a:cxn>
                <a:cxn ang="0">
                  <a:pos x="50" y="8"/>
                </a:cxn>
                <a:cxn ang="0">
                  <a:pos x="50" y="8"/>
                </a:cxn>
                <a:cxn ang="0">
                  <a:pos x="51" y="6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0" y="2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3" y="1"/>
                </a:cxn>
              </a:cxnLst>
              <a:rect l="0" t="0" r="r" b="b"/>
              <a:pathLst>
                <a:path w="51" h="66">
                  <a:moveTo>
                    <a:pt x="43" y="1"/>
                  </a:moveTo>
                  <a:lnTo>
                    <a:pt x="43" y="1"/>
                  </a:lnTo>
                  <a:lnTo>
                    <a:pt x="37" y="7"/>
                  </a:lnTo>
                  <a:lnTo>
                    <a:pt x="31" y="15"/>
                  </a:lnTo>
                  <a:lnTo>
                    <a:pt x="21" y="29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3" y="58"/>
                  </a:lnTo>
                  <a:lnTo>
                    <a:pt x="18" y="51"/>
                  </a:lnTo>
                  <a:lnTo>
                    <a:pt x="28" y="36"/>
                  </a:lnTo>
                  <a:lnTo>
                    <a:pt x="38" y="21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Freeform 374">
              <a:extLst>
                <a:ext uri="{FF2B5EF4-FFF2-40B4-BE49-F238E27FC236}">
                  <a16:creationId xmlns:a16="http://schemas.microsoft.com/office/drawing/2014/main" id="{9A964E29-04E5-F342-A89A-9187567F12ED}"/>
                </a:ext>
              </a:extLst>
            </p:cNvPr>
            <p:cNvSpPr/>
            <p:nvPr/>
          </p:nvSpPr>
          <p:spPr bwMode="auto">
            <a:xfrm>
              <a:off x="4638675" y="3114675"/>
              <a:ext cx="26988" cy="44450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40" y="8"/>
                </a:cxn>
                <a:cxn ang="0">
                  <a:pos x="37" y="12"/>
                </a:cxn>
                <a:cxn ang="0">
                  <a:pos x="30" y="22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3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3"/>
                </a:cxn>
                <a:cxn ang="0">
                  <a:pos x="8" y="81"/>
                </a:cxn>
                <a:cxn ang="0">
                  <a:pos x="9" y="79"/>
                </a:cxn>
                <a:cxn ang="0">
                  <a:pos x="9" y="79"/>
                </a:cxn>
                <a:cxn ang="0">
                  <a:pos x="10" y="74"/>
                </a:cxn>
                <a:cxn ang="0">
                  <a:pos x="11" y="68"/>
                </a:cxn>
                <a:cxn ang="0">
                  <a:pos x="14" y="58"/>
                </a:cxn>
                <a:cxn ang="0">
                  <a:pos x="21" y="49"/>
                </a:cxn>
                <a:cxn ang="0">
                  <a:pos x="27" y="40"/>
                </a:cxn>
                <a:cxn ang="0">
                  <a:pos x="40" y="23"/>
                </a:cxn>
                <a:cxn ang="0">
                  <a:pos x="46" y="14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2" h="84">
                  <a:moveTo>
                    <a:pt x="42" y="3"/>
                  </a:moveTo>
                  <a:lnTo>
                    <a:pt x="42" y="3"/>
                  </a:lnTo>
                  <a:lnTo>
                    <a:pt x="40" y="8"/>
                  </a:lnTo>
                  <a:lnTo>
                    <a:pt x="37" y="12"/>
                  </a:lnTo>
                  <a:lnTo>
                    <a:pt x="30" y="2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3"/>
                  </a:lnTo>
                  <a:lnTo>
                    <a:pt x="8" y="8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0" y="74"/>
                  </a:lnTo>
                  <a:lnTo>
                    <a:pt x="11" y="68"/>
                  </a:lnTo>
                  <a:lnTo>
                    <a:pt x="14" y="58"/>
                  </a:lnTo>
                  <a:lnTo>
                    <a:pt x="21" y="49"/>
                  </a:lnTo>
                  <a:lnTo>
                    <a:pt x="27" y="40"/>
                  </a:lnTo>
                  <a:lnTo>
                    <a:pt x="40" y="23"/>
                  </a:lnTo>
                  <a:lnTo>
                    <a:pt x="46" y="1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Freeform 375">
              <a:extLst>
                <a:ext uri="{FF2B5EF4-FFF2-40B4-BE49-F238E27FC236}">
                  <a16:creationId xmlns:a16="http://schemas.microsoft.com/office/drawing/2014/main" id="{4FCF823C-EB52-A34A-AC90-C9D1338EB358}"/>
                </a:ext>
              </a:extLst>
            </p:cNvPr>
            <p:cNvSpPr/>
            <p:nvPr/>
          </p:nvSpPr>
          <p:spPr bwMode="auto">
            <a:xfrm>
              <a:off x="4686300" y="3121025"/>
              <a:ext cx="25400" cy="38100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34" y="10"/>
                </a:cxn>
                <a:cxn ang="0">
                  <a:pos x="29" y="19"/>
                </a:cxn>
                <a:cxn ang="0">
                  <a:pos x="17" y="33"/>
                </a:cxn>
                <a:cxn ang="0">
                  <a:pos x="12" y="40"/>
                </a:cxn>
                <a:cxn ang="0">
                  <a:pos x="7" y="48"/>
                </a:cxn>
                <a:cxn ang="0">
                  <a:pos x="3" y="5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2" y="70"/>
                </a:cxn>
                <a:cxn ang="0">
                  <a:pos x="4" y="71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2" y="59"/>
                </a:cxn>
                <a:cxn ang="0">
                  <a:pos x="16" y="52"/>
                </a:cxn>
                <a:cxn ang="0">
                  <a:pos x="21" y="44"/>
                </a:cxn>
                <a:cxn ang="0">
                  <a:pos x="27" y="37"/>
                </a:cxn>
                <a:cxn ang="0">
                  <a:pos x="37" y="23"/>
                </a:cxn>
                <a:cxn ang="0">
                  <a:pos x="42" y="1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7" y="5"/>
                </a:cxn>
                <a:cxn ang="0">
                  <a:pos x="46" y="3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71">
                  <a:moveTo>
                    <a:pt x="38" y="2"/>
                  </a:moveTo>
                  <a:lnTo>
                    <a:pt x="38" y="2"/>
                  </a:lnTo>
                  <a:lnTo>
                    <a:pt x="34" y="10"/>
                  </a:lnTo>
                  <a:lnTo>
                    <a:pt x="29" y="19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3" y="5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2" y="59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27" y="37"/>
                  </a:lnTo>
                  <a:lnTo>
                    <a:pt x="37" y="23"/>
                  </a:lnTo>
                  <a:lnTo>
                    <a:pt x="42" y="1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6" y="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Freeform 376">
              <a:extLst>
                <a:ext uri="{FF2B5EF4-FFF2-40B4-BE49-F238E27FC236}">
                  <a16:creationId xmlns:a16="http://schemas.microsoft.com/office/drawing/2014/main" id="{D3060633-0BEE-5C40-86A2-2D352F9FEB65}"/>
                </a:ext>
              </a:extLst>
            </p:cNvPr>
            <p:cNvSpPr/>
            <p:nvPr/>
          </p:nvSpPr>
          <p:spPr bwMode="auto">
            <a:xfrm>
              <a:off x="4721225" y="3125788"/>
              <a:ext cx="33338" cy="38100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0" y="17"/>
                </a:cxn>
                <a:cxn ang="0">
                  <a:pos x="28" y="32"/>
                </a:cxn>
                <a:cxn ang="0">
                  <a:pos x="15" y="49"/>
                </a:cxn>
                <a:cxn ang="0">
                  <a:pos x="2" y="63"/>
                </a:cxn>
                <a:cxn ang="0">
                  <a:pos x="2" y="63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69"/>
                </a:cxn>
                <a:cxn ang="0">
                  <a:pos x="2" y="71"/>
                </a:cxn>
                <a:cxn ang="0">
                  <a:pos x="3" y="72"/>
                </a:cxn>
                <a:cxn ang="0">
                  <a:pos x="5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8" y="71"/>
                </a:cxn>
                <a:cxn ang="0">
                  <a:pos x="22" y="55"/>
                </a:cxn>
                <a:cxn ang="0">
                  <a:pos x="34" y="40"/>
                </a:cxn>
                <a:cxn ang="0">
                  <a:pos x="47" y="24"/>
                </a:cxn>
                <a:cxn ang="0">
                  <a:pos x="61" y="9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2" y="6"/>
                </a:cxn>
                <a:cxn ang="0">
                  <a:pos x="61" y="4"/>
                </a:cxn>
                <a:cxn ang="0">
                  <a:pos x="60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72">
                  <a:moveTo>
                    <a:pt x="54" y="1"/>
                  </a:moveTo>
                  <a:lnTo>
                    <a:pt x="54" y="1"/>
                  </a:lnTo>
                  <a:lnTo>
                    <a:pt x="40" y="17"/>
                  </a:lnTo>
                  <a:lnTo>
                    <a:pt x="28" y="32"/>
                  </a:lnTo>
                  <a:lnTo>
                    <a:pt x="15" y="49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22" y="55"/>
                  </a:lnTo>
                  <a:lnTo>
                    <a:pt x="34" y="40"/>
                  </a:lnTo>
                  <a:lnTo>
                    <a:pt x="47" y="24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2" y="6"/>
                  </a:lnTo>
                  <a:lnTo>
                    <a:pt x="61" y="4"/>
                  </a:lnTo>
                  <a:lnTo>
                    <a:pt x="60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Freeform 377">
              <a:extLst>
                <a:ext uri="{FF2B5EF4-FFF2-40B4-BE49-F238E27FC236}">
                  <a16:creationId xmlns:a16="http://schemas.microsoft.com/office/drawing/2014/main" id="{3584568C-AAD0-AC4A-AA5E-5256A6637C10}"/>
                </a:ext>
              </a:extLst>
            </p:cNvPr>
            <p:cNvSpPr/>
            <p:nvPr/>
          </p:nvSpPr>
          <p:spPr bwMode="auto">
            <a:xfrm>
              <a:off x="4311650" y="3119438"/>
              <a:ext cx="20638" cy="39688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9" y="14"/>
                </a:cxn>
                <a:cxn ang="0">
                  <a:pos x="28" y="24"/>
                </a:cxn>
                <a:cxn ang="0">
                  <a:pos x="26" y="33"/>
                </a:cxn>
                <a:cxn ang="0">
                  <a:pos x="24" y="38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17" y="50"/>
                </a:cxn>
                <a:cxn ang="0">
                  <a:pos x="12" y="56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4"/>
                </a:cxn>
                <a:cxn ang="0">
                  <a:pos x="6" y="75"/>
                </a:cxn>
                <a:cxn ang="0">
                  <a:pos x="8" y="74"/>
                </a:cxn>
                <a:cxn ang="0">
                  <a:pos x="10" y="73"/>
                </a:cxn>
                <a:cxn ang="0">
                  <a:pos x="10" y="73"/>
                </a:cxn>
                <a:cxn ang="0">
                  <a:pos x="15" y="65"/>
                </a:cxn>
                <a:cxn ang="0">
                  <a:pos x="22" y="57"/>
                </a:cxn>
                <a:cxn ang="0">
                  <a:pos x="28" y="50"/>
                </a:cxn>
                <a:cxn ang="0">
                  <a:pos x="33" y="41"/>
                </a:cxn>
                <a:cxn ang="0">
                  <a:pos x="33" y="41"/>
                </a:cxn>
                <a:cxn ang="0">
                  <a:pos x="35" y="37"/>
                </a:cxn>
                <a:cxn ang="0">
                  <a:pos x="37" y="32"/>
                </a:cxn>
                <a:cxn ang="0">
                  <a:pos x="39" y="23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39" h="75">
                  <a:moveTo>
                    <a:pt x="39" y="4"/>
                  </a:moveTo>
                  <a:lnTo>
                    <a:pt x="39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14"/>
                  </a:lnTo>
                  <a:lnTo>
                    <a:pt x="28" y="24"/>
                  </a:lnTo>
                  <a:lnTo>
                    <a:pt x="26" y="33"/>
                  </a:lnTo>
                  <a:lnTo>
                    <a:pt x="24" y="38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7" y="50"/>
                  </a:lnTo>
                  <a:lnTo>
                    <a:pt x="12" y="56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5" y="65"/>
                  </a:lnTo>
                  <a:lnTo>
                    <a:pt x="22" y="57"/>
                  </a:lnTo>
                  <a:lnTo>
                    <a:pt x="28" y="5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5" y="37"/>
                  </a:lnTo>
                  <a:lnTo>
                    <a:pt x="37" y="32"/>
                  </a:lnTo>
                  <a:lnTo>
                    <a:pt x="39" y="23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Freeform 378">
              <a:extLst>
                <a:ext uri="{FF2B5EF4-FFF2-40B4-BE49-F238E27FC236}">
                  <a16:creationId xmlns:a16="http://schemas.microsoft.com/office/drawing/2014/main" id="{E9BCFC7C-8C80-6542-9284-379E8B292FDB}"/>
                </a:ext>
              </a:extLst>
            </p:cNvPr>
            <p:cNvSpPr/>
            <p:nvPr/>
          </p:nvSpPr>
          <p:spPr bwMode="auto">
            <a:xfrm>
              <a:off x="4568825" y="3319463"/>
              <a:ext cx="41275" cy="146050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2" y="2"/>
                </a:cxn>
                <a:cxn ang="0">
                  <a:pos x="64" y="16"/>
                </a:cxn>
                <a:cxn ang="0">
                  <a:pos x="58" y="30"/>
                </a:cxn>
                <a:cxn ang="0">
                  <a:pos x="51" y="45"/>
                </a:cxn>
                <a:cxn ang="0">
                  <a:pos x="47" y="60"/>
                </a:cxn>
                <a:cxn ang="0">
                  <a:pos x="40" y="91"/>
                </a:cxn>
                <a:cxn ang="0">
                  <a:pos x="34" y="122"/>
                </a:cxn>
                <a:cxn ang="0">
                  <a:pos x="34" y="122"/>
                </a:cxn>
                <a:cxn ang="0">
                  <a:pos x="26" y="158"/>
                </a:cxn>
                <a:cxn ang="0">
                  <a:pos x="17" y="195"/>
                </a:cxn>
                <a:cxn ang="0">
                  <a:pos x="17" y="195"/>
                </a:cxn>
                <a:cxn ang="0">
                  <a:pos x="12" y="214"/>
                </a:cxn>
                <a:cxn ang="0">
                  <a:pos x="7" y="233"/>
                </a:cxn>
                <a:cxn ang="0">
                  <a:pos x="3" y="251"/>
                </a:cxn>
                <a:cxn ang="0">
                  <a:pos x="1" y="260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4"/>
                </a:cxn>
                <a:cxn ang="0">
                  <a:pos x="3" y="274"/>
                </a:cxn>
                <a:cxn ang="0">
                  <a:pos x="5" y="275"/>
                </a:cxn>
                <a:cxn ang="0">
                  <a:pos x="6" y="274"/>
                </a:cxn>
                <a:cxn ang="0">
                  <a:pos x="8" y="274"/>
                </a:cxn>
                <a:cxn ang="0">
                  <a:pos x="9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0" y="260"/>
                </a:cxn>
                <a:cxn ang="0">
                  <a:pos x="12" y="251"/>
                </a:cxn>
                <a:cxn ang="0">
                  <a:pos x="16" y="234"/>
                </a:cxn>
                <a:cxn ang="0">
                  <a:pos x="21" y="216"/>
                </a:cxn>
                <a:cxn ang="0">
                  <a:pos x="27" y="197"/>
                </a:cxn>
                <a:cxn ang="0">
                  <a:pos x="27" y="197"/>
                </a:cxn>
                <a:cxn ang="0">
                  <a:pos x="40" y="133"/>
                </a:cxn>
                <a:cxn ang="0">
                  <a:pos x="40" y="133"/>
                </a:cxn>
                <a:cxn ang="0">
                  <a:pos x="47" y="100"/>
                </a:cxn>
                <a:cxn ang="0">
                  <a:pos x="55" y="68"/>
                </a:cxn>
                <a:cxn ang="0">
                  <a:pos x="60" y="52"/>
                </a:cxn>
                <a:cxn ang="0">
                  <a:pos x="65" y="36"/>
                </a:cxn>
                <a:cxn ang="0">
                  <a:pos x="72" y="21"/>
                </a:cxn>
                <a:cxn ang="0">
                  <a:pos x="80" y="6"/>
                </a:cxn>
                <a:cxn ang="0">
                  <a:pos x="80" y="6"/>
                </a:cxn>
                <a:cxn ang="0">
                  <a:pos x="80" y="5"/>
                </a:cxn>
                <a:cxn ang="0">
                  <a:pos x="80" y="3"/>
                </a:cxn>
                <a:cxn ang="0">
                  <a:pos x="79" y="2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5" y="0"/>
                </a:cxn>
                <a:cxn ang="0">
                  <a:pos x="73" y="0"/>
                </a:cxn>
                <a:cxn ang="0">
                  <a:pos x="72" y="2"/>
                </a:cxn>
                <a:cxn ang="0">
                  <a:pos x="72" y="2"/>
                </a:cxn>
              </a:cxnLst>
              <a:rect l="0" t="0" r="r" b="b"/>
              <a:pathLst>
                <a:path w="80" h="275">
                  <a:moveTo>
                    <a:pt x="72" y="2"/>
                  </a:moveTo>
                  <a:lnTo>
                    <a:pt x="72" y="2"/>
                  </a:lnTo>
                  <a:lnTo>
                    <a:pt x="64" y="16"/>
                  </a:lnTo>
                  <a:lnTo>
                    <a:pt x="58" y="30"/>
                  </a:lnTo>
                  <a:lnTo>
                    <a:pt x="51" y="45"/>
                  </a:lnTo>
                  <a:lnTo>
                    <a:pt x="47" y="60"/>
                  </a:lnTo>
                  <a:lnTo>
                    <a:pt x="40" y="91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6" y="158"/>
                  </a:lnTo>
                  <a:lnTo>
                    <a:pt x="17" y="195"/>
                  </a:lnTo>
                  <a:lnTo>
                    <a:pt x="17" y="195"/>
                  </a:lnTo>
                  <a:lnTo>
                    <a:pt x="12" y="214"/>
                  </a:lnTo>
                  <a:lnTo>
                    <a:pt x="7" y="233"/>
                  </a:lnTo>
                  <a:lnTo>
                    <a:pt x="3" y="251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4"/>
                  </a:lnTo>
                  <a:lnTo>
                    <a:pt x="3" y="274"/>
                  </a:lnTo>
                  <a:lnTo>
                    <a:pt x="5" y="275"/>
                  </a:lnTo>
                  <a:lnTo>
                    <a:pt x="6" y="274"/>
                  </a:lnTo>
                  <a:lnTo>
                    <a:pt x="8" y="274"/>
                  </a:lnTo>
                  <a:lnTo>
                    <a:pt x="9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0" y="260"/>
                  </a:lnTo>
                  <a:lnTo>
                    <a:pt x="12" y="251"/>
                  </a:lnTo>
                  <a:lnTo>
                    <a:pt x="16" y="234"/>
                  </a:lnTo>
                  <a:lnTo>
                    <a:pt x="21" y="216"/>
                  </a:lnTo>
                  <a:lnTo>
                    <a:pt x="27" y="197"/>
                  </a:lnTo>
                  <a:lnTo>
                    <a:pt x="27" y="197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7" y="100"/>
                  </a:lnTo>
                  <a:lnTo>
                    <a:pt x="55" y="68"/>
                  </a:lnTo>
                  <a:lnTo>
                    <a:pt x="60" y="52"/>
                  </a:lnTo>
                  <a:lnTo>
                    <a:pt x="65" y="36"/>
                  </a:lnTo>
                  <a:lnTo>
                    <a:pt x="72" y="21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5"/>
                  </a:lnTo>
                  <a:lnTo>
                    <a:pt x="80" y="3"/>
                  </a:lnTo>
                  <a:lnTo>
                    <a:pt x="79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2" y="2"/>
                  </a:lnTo>
                  <a:lnTo>
                    <a:pt x="72" y="2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Freeform 379">
              <a:extLst>
                <a:ext uri="{FF2B5EF4-FFF2-40B4-BE49-F238E27FC236}">
                  <a16:creationId xmlns:a16="http://schemas.microsoft.com/office/drawing/2014/main" id="{0BAD1543-C830-B44F-873F-599BEA06DA8B}"/>
                </a:ext>
              </a:extLst>
            </p:cNvPr>
            <p:cNvSpPr/>
            <p:nvPr/>
          </p:nvSpPr>
          <p:spPr bwMode="auto">
            <a:xfrm>
              <a:off x="4610100" y="3270250"/>
              <a:ext cx="46038" cy="166688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77" y="3"/>
                </a:cxn>
                <a:cxn ang="0">
                  <a:pos x="72" y="21"/>
                </a:cxn>
                <a:cxn ang="0">
                  <a:pos x="65" y="38"/>
                </a:cxn>
                <a:cxn ang="0">
                  <a:pos x="58" y="55"/>
                </a:cxn>
                <a:cxn ang="0">
                  <a:pos x="53" y="72"/>
                </a:cxn>
                <a:cxn ang="0">
                  <a:pos x="53" y="72"/>
                </a:cxn>
                <a:cxn ang="0">
                  <a:pos x="31" y="156"/>
                </a:cxn>
                <a:cxn ang="0">
                  <a:pos x="31" y="156"/>
                </a:cxn>
                <a:cxn ang="0">
                  <a:pos x="27" y="177"/>
                </a:cxn>
                <a:cxn ang="0">
                  <a:pos x="24" y="197"/>
                </a:cxn>
                <a:cxn ang="0">
                  <a:pos x="20" y="219"/>
                </a:cxn>
                <a:cxn ang="0">
                  <a:pos x="16" y="240"/>
                </a:cxn>
                <a:cxn ang="0">
                  <a:pos x="16" y="240"/>
                </a:cxn>
                <a:cxn ang="0">
                  <a:pos x="7" y="276"/>
                </a:cxn>
                <a:cxn ang="0">
                  <a:pos x="2" y="293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1" y="315"/>
                </a:cxn>
                <a:cxn ang="0">
                  <a:pos x="1" y="316"/>
                </a:cxn>
                <a:cxn ang="0">
                  <a:pos x="3" y="317"/>
                </a:cxn>
                <a:cxn ang="0">
                  <a:pos x="6" y="317"/>
                </a:cxn>
                <a:cxn ang="0">
                  <a:pos x="7" y="317"/>
                </a:cxn>
                <a:cxn ang="0">
                  <a:pos x="9" y="316"/>
                </a:cxn>
                <a:cxn ang="0">
                  <a:pos x="10" y="315"/>
                </a:cxn>
                <a:cxn ang="0">
                  <a:pos x="10" y="313"/>
                </a:cxn>
                <a:cxn ang="0">
                  <a:pos x="10" y="313"/>
                </a:cxn>
                <a:cxn ang="0">
                  <a:pos x="11" y="303"/>
                </a:cxn>
                <a:cxn ang="0">
                  <a:pos x="13" y="292"/>
                </a:cxn>
                <a:cxn ang="0">
                  <a:pos x="17" y="273"/>
                </a:cxn>
                <a:cxn ang="0">
                  <a:pos x="27" y="234"/>
                </a:cxn>
                <a:cxn ang="0">
                  <a:pos x="27" y="234"/>
                </a:cxn>
                <a:cxn ang="0">
                  <a:pos x="31" y="215"/>
                </a:cxn>
                <a:cxn ang="0">
                  <a:pos x="34" y="196"/>
                </a:cxn>
                <a:cxn ang="0">
                  <a:pos x="36" y="177"/>
                </a:cxn>
                <a:cxn ang="0">
                  <a:pos x="41" y="158"/>
                </a:cxn>
                <a:cxn ang="0">
                  <a:pos x="41" y="158"/>
                </a:cxn>
                <a:cxn ang="0">
                  <a:pos x="60" y="84"/>
                </a:cxn>
                <a:cxn ang="0">
                  <a:pos x="60" y="84"/>
                </a:cxn>
                <a:cxn ang="0">
                  <a:pos x="66" y="64"/>
                </a:cxn>
                <a:cxn ang="0">
                  <a:pos x="73" y="44"/>
                </a:cxn>
                <a:cxn ang="0">
                  <a:pos x="80" y="26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6" y="4"/>
                </a:cxn>
                <a:cxn ang="0">
                  <a:pos x="85" y="2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0"/>
                </a:cxn>
                <a:cxn ang="0">
                  <a:pos x="78" y="1"/>
                </a:cxn>
                <a:cxn ang="0">
                  <a:pos x="77" y="3"/>
                </a:cxn>
                <a:cxn ang="0">
                  <a:pos x="77" y="3"/>
                </a:cxn>
              </a:cxnLst>
              <a:rect l="0" t="0" r="r" b="b"/>
              <a:pathLst>
                <a:path w="86" h="317">
                  <a:moveTo>
                    <a:pt x="77" y="3"/>
                  </a:moveTo>
                  <a:lnTo>
                    <a:pt x="77" y="3"/>
                  </a:lnTo>
                  <a:lnTo>
                    <a:pt x="72" y="21"/>
                  </a:lnTo>
                  <a:lnTo>
                    <a:pt x="65" y="38"/>
                  </a:lnTo>
                  <a:lnTo>
                    <a:pt x="58" y="55"/>
                  </a:lnTo>
                  <a:lnTo>
                    <a:pt x="53" y="72"/>
                  </a:lnTo>
                  <a:lnTo>
                    <a:pt x="53" y="72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27" y="177"/>
                  </a:lnTo>
                  <a:lnTo>
                    <a:pt x="24" y="197"/>
                  </a:lnTo>
                  <a:lnTo>
                    <a:pt x="20" y="219"/>
                  </a:lnTo>
                  <a:lnTo>
                    <a:pt x="16" y="240"/>
                  </a:lnTo>
                  <a:lnTo>
                    <a:pt x="16" y="240"/>
                  </a:lnTo>
                  <a:lnTo>
                    <a:pt x="7" y="276"/>
                  </a:lnTo>
                  <a:lnTo>
                    <a:pt x="2" y="293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1" y="315"/>
                  </a:lnTo>
                  <a:lnTo>
                    <a:pt x="1" y="316"/>
                  </a:lnTo>
                  <a:lnTo>
                    <a:pt x="3" y="317"/>
                  </a:lnTo>
                  <a:lnTo>
                    <a:pt x="6" y="317"/>
                  </a:lnTo>
                  <a:lnTo>
                    <a:pt x="7" y="317"/>
                  </a:lnTo>
                  <a:lnTo>
                    <a:pt x="9" y="316"/>
                  </a:lnTo>
                  <a:lnTo>
                    <a:pt x="10" y="315"/>
                  </a:lnTo>
                  <a:lnTo>
                    <a:pt x="10" y="313"/>
                  </a:lnTo>
                  <a:lnTo>
                    <a:pt x="10" y="313"/>
                  </a:lnTo>
                  <a:lnTo>
                    <a:pt x="11" y="303"/>
                  </a:lnTo>
                  <a:lnTo>
                    <a:pt x="13" y="292"/>
                  </a:lnTo>
                  <a:lnTo>
                    <a:pt x="17" y="273"/>
                  </a:lnTo>
                  <a:lnTo>
                    <a:pt x="27" y="234"/>
                  </a:lnTo>
                  <a:lnTo>
                    <a:pt x="27" y="234"/>
                  </a:lnTo>
                  <a:lnTo>
                    <a:pt x="31" y="215"/>
                  </a:lnTo>
                  <a:lnTo>
                    <a:pt x="34" y="196"/>
                  </a:lnTo>
                  <a:lnTo>
                    <a:pt x="36" y="177"/>
                  </a:lnTo>
                  <a:lnTo>
                    <a:pt x="41" y="158"/>
                  </a:lnTo>
                  <a:lnTo>
                    <a:pt x="41" y="158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6" y="64"/>
                  </a:lnTo>
                  <a:lnTo>
                    <a:pt x="73" y="44"/>
                  </a:lnTo>
                  <a:lnTo>
                    <a:pt x="80" y="26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4"/>
                  </a:lnTo>
                  <a:lnTo>
                    <a:pt x="85" y="2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8" y="1"/>
                  </a:lnTo>
                  <a:lnTo>
                    <a:pt x="77" y="3"/>
                  </a:lnTo>
                  <a:lnTo>
                    <a:pt x="77" y="3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Freeform 380">
              <a:extLst>
                <a:ext uri="{FF2B5EF4-FFF2-40B4-BE49-F238E27FC236}">
                  <a16:creationId xmlns:a16="http://schemas.microsoft.com/office/drawing/2014/main" id="{3F806C6F-AB0E-4D47-B813-34CB8148AA8A}"/>
                </a:ext>
              </a:extLst>
            </p:cNvPr>
            <p:cNvSpPr/>
            <p:nvPr/>
          </p:nvSpPr>
          <p:spPr bwMode="auto">
            <a:xfrm>
              <a:off x="4660900" y="3228975"/>
              <a:ext cx="38100" cy="158750"/>
            </a:xfrm>
            <a:custGeom>
              <a:avLst/>
              <a:gdLst/>
              <a:ahLst/>
              <a:cxnLst>
                <a:cxn ang="0">
                  <a:pos x="62" y="5"/>
                </a:cxn>
                <a:cxn ang="0">
                  <a:pos x="62" y="5"/>
                </a:cxn>
                <a:cxn ang="0">
                  <a:pos x="59" y="23"/>
                </a:cxn>
                <a:cxn ang="0">
                  <a:pos x="56" y="43"/>
                </a:cxn>
                <a:cxn ang="0">
                  <a:pos x="46" y="80"/>
                </a:cxn>
                <a:cxn ang="0">
                  <a:pos x="46" y="80"/>
                </a:cxn>
                <a:cxn ang="0">
                  <a:pos x="35" y="117"/>
                </a:cxn>
                <a:cxn ang="0">
                  <a:pos x="31" y="136"/>
                </a:cxn>
                <a:cxn ang="0">
                  <a:pos x="27" y="155"/>
                </a:cxn>
                <a:cxn ang="0">
                  <a:pos x="27" y="155"/>
                </a:cxn>
                <a:cxn ang="0">
                  <a:pos x="20" y="189"/>
                </a:cxn>
                <a:cxn ang="0">
                  <a:pos x="13" y="224"/>
                </a:cxn>
                <a:cxn ang="0">
                  <a:pos x="6" y="259"/>
                </a:cxn>
                <a:cxn ang="0">
                  <a:pos x="2" y="276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0" y="296"/>
                </a:cxn>
                <a:cxn ang="0">
                  <a:pos x="1" y="297"/>
                </a:cxn>
                <a:cxn ang="0">
                  <a:pos x="3" y="298"/>
                </a:cxn>
                <a:cxn ang="0">
                  <a:pos x="4" y="298"/>
                </a:cxn>
                <a:cxn ang="0">
                  <a:pos x="8" y="297"/>
                </a:cxn>
                <a:cxn ang="0">
                  <a:pos x="10" y="296"/>
                </a:cxn>
                <a:cxn ang="0">
                  <a:pos x="10" y="294"/>
                </a:cxn>
                <a:cxn ang="0">
                  <a:pos x="10" y="294"/>
                </a:cxn>
                <a:cxn ang="0">
                  <a:pos x="13" y="274"/>
                </a:cxn>
                <a:cxn ang="0">
                  <a:pos x="16" y="255"/>
                </a:cxn>
                <a:cxn ang="0">
                  <a:pos x="24" y="216"/>
                </a:cxn>
                <a:cxn ang="0">
                  <a:pos x="24" y="216"/>
                </a:cxn>
                <a:cxn ang="0">
                  <a:pos x="31" y="177"/>
                </a:cxn>
                <a:cxn ang="0">
                  <a:pos x="35" y="159"/>
                </a:cxn>
                <a:cxn ang="0">
                  <a:pos x="41" y="140"/>
                </a:cxn>
                <a:cxn ang="0">
                  <a:pos x="41" y="140"/>
                </a:cxn>
                <a:cxn ang="0">
                  <a:pos x="46" y="122"/>
                </a:cxn>
                <a:cxn ang="0">
                  <a:pos x="50" y="103"/>
                </a:cxn>
                <a:cxn ang="0">
                  <a:pos x="55" y="84"/>
                </a:cxn>
                <a:cxn ang="0">
                  <a:pos x="59" y="66"/>
                </a:cxn>
                <a:cxn ang="0">
                  <a:pos x="59" y="66"/>
                </a:cxn>
                <a:cxn ang="0">
                  <a:pos x="63" y="51"/>
                </a:cxn>
                <a:cxn ang="0">
                  <a:pos x="68" y="36"/>
                </a:cxn>
                <a:cxn ang="0">
                  <a:pos x="70" y="20"/>
                </a:cxn>
                <a:cxn ang="0">
                  <a:pos x="72" y="5"/>
                </a:cxn>
                <a:cxn ang="0">
                  <a:pos x="72" y="5"/>
                </a:cxn>
                <a:cxn ang="0">
                  <a:pos x="72" y="3"/>
                </a:cxn>
                <a:cxn ang="0">
                  <a:pos x="71" y="2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2" y="3"/>
                </a:cxn>
                <a:cxn ang="0">
                  <a:pos x="62" y="5"/>
                </a:cxn>
                <a:cxn ang="0">
                  <a:pos x="62" y="5"/>
                </a:cxn>
              </a:cxnLst>
              <a:rect l="0" t="0" r="r" b="b"/>
              <a:pathLst>
                <a:path w="72" h="298">
                  <a:moveTo>
                    <a:pt x="62" y="5"/>
                  </a:moveTo>
                  <a:lnTo>
                    <a:pt x="62" y="5"/>
                  </a:lnTo>
                  <a:lnTo>
                    <a:pt x="59" y="23"/>
                  </a:lnTo>
                  <a:lnTo>
                    <a:pt x="56" y="43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35" y="117"/>
                  </a:lnTo>
                  <a:lnTo>
                    <a:pt x="31" y="136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0" y="189"/>
                  </a:lnTo>
                  <a:lnTo>
                    <a:pt x="13" y="224"/>
                  </a:lnTo>
                  <a:lnTo>
                    <a:pt x="6" y="259"/>
                  </a:lnTo>
                  <a:lnTo>
                    <a:pt x="2" y="276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1" y="297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8" y="297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0" y="294"/>
                  </a:lnTo>
                  <a:lnTo>
                    <a:pt x="13" y="274"/>
                  </a:lnTo>
                  <a:lnTo>
                    <a:pt x="16" y="255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31" y="177"/>
                  </a:lnTo>
                  <a:lnTo>
                    <a:pt x="35" y="159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6" y="122"/>
                  </a:lnTo>
                  <a:lnTo>
                    <a:pt x="50" y="103"/>
                  </a:lnTo>
                  <a:lnTo>
                    <a:pt x="55" y="84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3" y="51"/>
                  </a:lnTo>
                  <a:lnTo>
                    <a:pt x="68" y="36"/>
                  </a:lnTo>
                  <a:lnTo>
                    <a:pt x="70" y="20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2" y="3"/>
                  </a:lnTo>
                  <a:lnTo>
                    <a:pt x="62" y="5"/>
                  </a:lnTo>
                  <a:lnTo>
                    <a:pt x="62" y="5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Freeform 381">
              <a:extLst>
                <a:ext uri="{FF2B5EF4-FFF2-40B4-BE49-F238E27FC236}">
                  <a16:creationId xmlns:a16="http://schemas.microsoft.com/office/drawing/2014/main" id="{86CC9F38-EEF0-7E4E-A9A2-2EE02E610435}"/>
                </a:ext>
              </a:extLst>
            </p:cNvPr>
            <p:cNvSpPr/>
            <p:nvPr/>
          </p:nvSpPr>
          <p:spPr bwMode="auto">
            <a:xfrm>
              <a:off x="4719638" y="3197225"/>
              <a:ext cx="39688" cy="1397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5" y="28"/>
                </a:cxn>
                <a:cxn ang="0">
                  <a:pos x="49" y="40"/>
                </a:cxn>
                <a:cxn ang="0">
                  <a:pos x="44" y="53"/>
                </a:cxn>
                <a:cxn ang="0">
                  <a:pos x="44" y="53"/>
                </a:cxn>
                <a:cxn ang="0">
                  <a:pos x="39" y="72"/>
                </a:cxn>
                <a:cxn ang="0">
                  <a:pos x="35" y="91"/>
                </a:cxn>
                <a:cxn ang="0">
                  <a:pos x="31" y="109"/>
                </a:cxn>
                <a:cxn ang="0">
                  <a:pos x="26" y="128"/>
                </a:cxn>
                <a:cxn ang="0">
                  <a:pos x="26" y="128"/>
                </a:cxn>
                <a:cxn ang="0">
                  <a:pos x="22" y="144"/>
                </a:cxn>
                <a:cxn ang="0">
                  <a:pos x="18" y="160"/>
                </a:cxn>
                <a:cxn ang="0">
                  <a:pos x="15" y="176"/>
                </a:cxn>
                <a:cxn ang="0">
                  <a:pos x="12" y="193"/>
                </a:cxn>
                <a:cxn ang="0">
                  <a:pos x="12" y="193"/>
                </a:cxn>
                <a:cxn ang="0">
                  <a:pos x="5" y="227"/>
                </a:cxn>
                <a:cxn ang="0">
                  <a:pos x="2" y="243"/>
                </a:cxn>
                <a:cxn ang="0">
                  <a:pos x="0" y="260"/>
                </a:cxn>
                <a:cxn ang="0">
                  <a:pos x="0" y="260"/>
                </a:cxn>
                <a:cxn ang="0">
                  <a:pos x="0" y="262"/>
                </a:cxn>
                <a:cxn ang="0">
                  <a:pos x="1" y="263"/>
                </a:cxn>
                <a:cxn ang="0">
                  <a:pos x="2" y="264"/>
                </a:cxn>
                <a:cxn ang="0">
                  <a:pos x="4" y="264"/>
                </a:cxn>
                <a:cxn ang="0">
                  <a:pos x="7" y="263"/>
                </a:cxn>
                <a:cxn ang="0">
                  <a:pos x="8" y="262"/>
                </a:cxn>
                <a:cxn ang="0">
                  <a:pos x="9" y="260"/>
                </a:cxn>
                <a:cxn ang="0">
                  <a:pos x="9" y="260"/>
                </a:cxn>
                <a:cxn ang="0">
                  <a:pos x="12" y="241"/>
                </a:cxn>
                <a:cxn ang="0">
                  <a:pos x="15" y="224"/>
                </a:cxn>
                <a:cxn ang="0">
                  <a:pos x="24" y="188"/>
                </a:cxn>
                <a:cxn ang="0">
                  <a:pos x="24" y="188"/>
                </a:cxn>
                <a:cxn ang="0">
                  <a:pos x="30" y="155"/>
                </a:cxn>
                <a:cxn ang="0">
                  <a:pos x="33" y="138"/>
                </a:cxn>
                <a:cxn ang="0">
                  <a:pos x="37" y="123"/>
                </a:cxn>
                <a:cxn ang="0">
                  <a:pos x="37" y="123"/>
                </a:cxn>
                <a:cxn ang="0">
                  <a:pos x="45" y="89"/>
                </a:cxn>
                <a:cxn ang="0">
                  <a:pos x="54" y="55"/>
                </a:cxn>
                <a:cxn ang="0">
                  <a:pos x="54" y="55"/>
                </a:cxn>
                <a:cxn ang="0">
                  <a:pos x="59" y="43"/>
                </a:cxn>
                <a:cxn ang="0">
                  <a:pos x="64" y="31"/>
                </a:cxn>
                <a:cxn ang="0">
                  <a:pos x="75" y="5"/>
                </a:cxn>
                <a:cxn ang="0">
                  <a:pos x="75" y="5"/>
                </a:cxn>
                <a:cxn ang="0">
                  <a:pos x="75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0"/>
                </a:cxn>
                <a:cxn ang="0">
                  <a:pos x="67" y="1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5" h="264">
                  <a:moveTo>
                    <a:pt x="66" y="3"/>
                  </a:moveTo>
                  <a:lnTo>
                    <a:pt x="66" y="3"/>
                  </a:lnTo>
                  <a:lnTo>
                    <a:pt x="55" y="28"/>
                  </a:lnTo>
                  <a:lnTo>
                    <a:pt x="49" y="4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39" y="72"/>
                  </a:lnTo>
                  <a:lnTo>
                    <a:pt x="35" y="91"/>
                  </a:lnTo>
                  <a:lnTo>
                    <a:pt x="31" y="109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2" y="144"/>
                  </a:lnTo>
                  <a:lnTo>
                    <a:pt x="18" y="160"/>
                  </a:lnTo>
                  <a:lnTo>
                    <a:pt x="15" y="176"/>
                  </a:lnTo>
                  <a:lnTo>
                    <a:pt x="12" y="193"/>
                  </a:lnTo>
                  <a:lnTo>
                    <a:pt x="12" y="193"/>
                  </a:lnTo>
                  <a:lnTo>
                    <a:pt x="5" y="227"/>
                  </a:lnTo>
                  <a:lnTo>
                    <a:pt x="2" y="243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2"/>
                  </a:lnTo>
                  <a:lnTo>
                    <a:pt x="1" y="263"/>
                  </a:lnTo>
                  <a:lnTo>
                    <a:pt x="2" y="264"/>
                  </a:lnTo>
                  <a:lnTo>
                    <a:pt x="4" y="264"/>
                  </a:lnTo>
                  <a:lnTo>
                    <a:pt x="7" y="263"/>
                  </a:lnTo>
                  <a:lnTo>
                    <a:pt x="8" y="262"/>
                  </a:lnTo>
                  <a:lnTo>
                    <a:pt x="9" y="260"/>
                  </a:lnTo>
                  <a:lnTo>
                    <a:pt x="9" y="260"/>
                  </a:lnTo>
                  <a:lnTo>
                    <a:pt x="12" y="241"/>
                  </a:lnTo>
                  <a:lnTo>
                    <a:pt x="15" y="224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30" y="155"/>
                  </a:lnTo>
                  <a:lnTo>
                    <a:pt x="33" y="138"/>
                  </a:lnTo>
                  <a:lnTo>
                    <a:pt x="37" y="123"/>
                  </a:lnTo>
                  <a:lnTo>
                    <a:pt x="37" y="123"/>
                  </a:lnTo>
                  <a:lnTo>
                    <a:pt x="45" y="89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9" y="43"/>
                  </a:lnTo>
                  <a:lnTo>
                    <a:pt x="64" y="31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7" y="1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Freeform 382">
              <a:extLst>
                <a:ext uri="{FF2B5EF4-FFF2-40B4-BE49-F238E27FC236}">
                  <a16:creationId xmlns:a16="http://schemas.microsoft.com/office/drawing/2014/main" id="{3E190B9F-C297-384F-BA13-D608419C7FE6}"/>
                </a:ext>
              </a:extLst>
            </p:cNvPr>
            <p:cNvSpPr/>
            <p:nvPr/>
          </p:nvSpPr>
          <p:spPr bwMode="auto">
            <a:xfrm>
              <a:off x="4773613" y="3186113"/>
              <a:ext cx="34925" cy="101600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59" y="4"/>
                </a:cxn>
                <a:cxn ang="0">
                  <a:pos x="57" y="11"/>
                </a:cxn>
                <a:cxn ang="0">
                  <a:pos x="53" y="18"/>
                </a:cxn>
                <a:cxn ang="0">
                  <a:pos x="46" y="31"/>
                </a:cxn>
                <a:cxn ang="0">
                  <a:pos x="46" y="31"/>
                </a:cxn>
                <a:cxn ang="0">
                  <a:pos x="42" y="36"/>
                </a:cxn>
                <a:cxn ang="0">
                  <a:pos x="41" y="42"/>
                </a:cxn>
                <a:cxn ang="0">
                  <a:pos x="40" y="54"/>
                </a:cxn>
                <a:cxn ang="0">
                  <a:pos x="40" y="54"/>
                </a:cxn>
                <a:cxn ang="0">
                  <a:pos x="36" y="74"/>
                </a:cxn>
                <a:cxn ang="0">
                  <a:pos x="31" y="93"/>
                </a:cxn>
                <a:cxn ang="0">
                  <a:pos x="18" y="132"/>
                </a:cxn>
                <a:cxn ang="0">
                  <a:pos x="18" y="132"/>
                </a:cxn>
                <a:cxn ang="0">
                  <a:pos x="10" y="153"/>
                </a:cxn>
                <a:cxn ang="0">
                  <a:pos x="2" y="174"/>
                </a:cxn>
                <a:cxn ang="0">
                  <a:pos x="2" y="174"/>
                </a:cxn>
                <a:cxn ang="0">
                  <a:pos x="1" y="178"/>
                </a:cxn>
                <a:cxn ang="0">
                  <a:pos x="0" y="182"/>
                </a:cxn>
                <a:cxn ang="0">
                  <a:pos x="1" y="186"/>
                </a:cxn>
                <a:cxn ang="0">
                  <a:pos x="4" y="189"/>
                </a:cxn>
                <a:cxn ang="0">
                  <a:pos x="4" y="189"/>
                </a:cxn>
                <a:cxn ang="0">
                  <a:pos x="6" y="190"/>
                </a:cxn>
                <a:cxn ang="0">
                  <a:pos x="7" y="190"/>
                </a:cxn>
                <a:cxn ang="0">
                  <a:pos x="9" y="189"/>
                </a:cxn>
                <a:cxn ang="0">
                  <a:pos x="10" y="188"/>
                </a:cxn>
                <a:cxn ang="0">
                  <a:pos x="10" y="185"/>
                </a:cxn>
                <a:cxn ang="0">
                  <a:pos x="10" y="183"/>
                </a:cxn>
                <a:cxn ang="0">
                  <a:pos x="9" y="181"/>
                </a:cxn>
                <a:cxn ang="0">
                  <a:pos x="9" y="181"/>
                </a:cxn>
                <a:cxn ang="0">
                  <a:pos x="9" y="180"/>
                </a:cxn>
                <a:cxn ang="0">
                  <a:pos x="10" y="178"/>
                </a:cxn>
                <a:cxn ang="0">
                  <a:pos x="14" y="170"/>
                </a:cxn>
                <a:cxn ang="0">
                  <a:pos x="19" y="163"/>
                </a:cxn>
                <a:cxn ang="0">
                  <a:pos x="21" y="158"/>
                </a:cxn>
                <a:cxn ang="0">
                  <a:pos x="21" y="158"/>
                </a:cxn>
                <a:cxn ang="0">
                  <a:pos x="24" y="144"/>
                </a:cxn>
                <a:cxn ang="0">
                  <a:pos x="28" y="130"/>
                </a:cxn>
                <a:cxn ang="0">
                  <a:pos x="38" y="102"/>
                </a:cxn>
                <a:cxn ang="0">
                  <a:pos x="38" y="102"/>
                </a:cxn>
                <a:cxn ang="0">
                  <a:pos x="42" y="89"/>
                </a:cxn>
                <a:cxn ang="0">
                  <a:pos x="46" y="75"/>
                </a:cxn>
                <a:cxn ang="0">
                  <a:pos x="51" y="48"/>
                </a:cxn>
                <a:cxn ang="0">
                  <a:pos x="51" y="48"/>
                </a:cxn>
                <a:cxn ang="0">
                  <a:pos x="52" y="42"/>
                </a:cxn>
                <a:cxn ang="0">
                  <a:pos x="54" y="37"/>
                </a:cxn>
                <a:cxn ang="0">
                  <a:pos x="59" y="27"/>
                </a:cxn>
                <a:cxn ang="0">
                  <a:pos x="64" y="18"/>
                </a:cxn>
                <a:cxn ang="0">
                  <a:pos x="66" y="11"/>
                </a:cxn>
                <a:cxn ang="0">
                  <a:pos x="68" y="6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67" y="2"/>
                </a:cxn>
                <a:cxn ang="0">
                  <a:pos x="64" y="1"/>
                </a:cxn>
                <a:cxn ang="0">
                  <a:pos x="62" y="0"/>
                </a:cxn>
                <a:cxn ang="0">
                  <a:pos x="61" y="1"/>
                </a:cxn>
                <a:cxn ang="0">
                  <a:pos x="60" y="2"/>
                </a:cxn>
                <a:cxn ang="0">
                  <a:pos x="59" y="4"/>
                </a:cxn>
                <a:cxn ang="0">
                  <a:pos x="59" y="4"/>
                </a:cxn>
              </a:cxnLst>
              <a:rect l="0" t="0" r="r" b="b"/>
              <a:pathLst>
                <a:path w="68" h="190">
                  <a:moveTo>
                    <a:pt x="59" y="4"/>
                  </a:moveTo>
                  <a:lnTo>
                    <a:pt x="59" y="4"/>
                  </a:lnTo>
                  <a:lnTo>
                    <a:pt x="57" y="11"/>
                  </a:lnTo>
                  <a:lnTo>
                    <a:pt x="53" y="18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2" y="36"/>
                  </a:lnTo>
                  <a:lnTo>
                    <a:pt x="41" y="42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6" y="74"/>
                  </a:lnTo>
                  <a:lnTo>
                    <a:pt x="31" y="93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10" y="153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1" y="178"/>
                  </a:lnTo>
                  <a:lnTo>
                    <a:pt x="0" y="182"/>
                  </a:lnTo>
                  <a:lnTo>
                    <a:pt x="1" y="186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6" y="190"/>
                  </a:lnTo>
                  <a:lnTo>
                    <a:pt x="7" y="190"/>
                  </a:lnTo>
                  <a:lnTo>
                    <a:pt x="9" y="189"/>
                  </a:lnTo>
                  <a:lnTo>
                    <a:pt x="10" y="188"/>
                  </a:lnTo>
                  <a:lnTo>
                    <a:pt x="10" y="185"/>
                  </a:lnTo>
                  <a:lnTo>
                    <a:pt x="10" y="183"/>
                  </a:lnTo>
                  <a:lnTo>
                    <a:pt x="9" y="181"/>
                  </a:lnTo>
                  <a:lnTo>
                    <a:pt x="9" y="181"/>
                  </a:lnTo>
                  <a:lnTo>
                    <a:pt x="9" y="180"/>
                  </a:lnTo>
                  <a:lnTo>
                    <a:pt x="10" y="178"/>
                  </a:lnTo>
                  <a:lnTo>
                    <a:pt x="14" y="170"/>
                  </a:lnTo>
                  <a:lnTo>
                    <a:pt x="19" y="163"/>
                  </a:lnTo>
                  <a:lnTo>
                    <a:pt x="21" y="158"/>
                  </a:lnTo>
                  <a:lnTo>
                    <a:pt x="21" y="158"/>
                  </a:lnTo>
                  <a:lnTo>
                    <a:pt x="24" y="144"/>
                  </a:lnTo>
                  <a:lnTo>
                    <a:pt x="28" y="130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42" y="89"/>
                  </a:lnTo>
                  <a:lnTo>
                    <a:pt x="46" y="75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2" y="42"/>
                  </a:lnTo>
                  <a:lnTo>
                    <a:pt x="54" y="37"/>
                  </a:lnTo>
                  <a:lnTo>
                    <a:pt x="59" y="27"/>
                  </a:lnTo>
                  <a:lnTo>
                    <a:pt x="64" y="18"/>
                  </a:lnTo>
                  <a:lnTo>
                    <a:pt x="66" y="11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7" y="2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1" y="1"/>
                  </a:lnTo>
                  <a:lnTo>
                    <a:pt x="60" y="2"/>
                  </a:lnTo>
                  <a:lnTo>
                    <a:pt x="59" y="4"/>
                  </a:lnTo>
                  <a:lnTo>
                    <a:pt x="59" y="4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Freeform 383">
              <a:extLst>
                <a:ext uri="{FF2B5EF4-FFF2-40B4-BE49-F238E27FC236}">
                  <a16:creationId xmlns:a16="http://schemas.microsoft.com/office/drawing/2014/main" id="{EC37917F-EDF1-8743-B279-4B440000CEC9}"/>
                </a:ext>
              </a:extLst>
            </p:cNvPr>
            <p:cNvSpPr/>
            <p:nvPr/>
          </p:nvSpPr>
          <p:spPr bwMode="auto">
            <a:xfrm>
              <a:off x="4829175" y="3186113"/>
              <a:ext cx="22225" cy="73025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32" y="21"/>
                </a:cxn>
                <a:cxn ang="0">
                  <a:pos x="29" y="37"/>
                </a:cxn>
                <a:cxn ang="0">
                  <a:pos x="21" y="68"/>
                </a:cxn>
                <a:cxn ang="0">
                  <a:pos x="21" y="68"/>
                </a:cxn>
                <a:cxn ang="0">
                  <a:pos x="18" y="85"/>
                </a:cxn>
                <a:cxn ang="0">
                  <a:pos x="13" y="100"/>
                </a:cxn>
                <a:cxn ang="0">
                  <a:pos x="2" y="132"/>
                </a:cxn>
                <a:cxn ang="0">
                  <a:pos x="2" y="132"/>
                </a:cxn>
                <a:cxn ang="0">
                  <a:pos x="0" y="134"/>
                </a:cxn>
                <a:cxn ang="0">
                  <a:pos x="2" y="135"/>
                </a:cxn>
                <a:cxn ang="0">
                  <a:pos x="3" y="136"/>
                </a:cxn>
                <a:cxn ang="0">
                  <a:pos x="5" y="137"/>
                </a:cxn>
                <a:cxn ang="0">
                  <a:pos x="8" y="137"/>
                </a:cxn>
                <a:cxn ang="0">
                  <a:pos x="10" y="136"/>
                </a:cxn>
                <a:cxn ang="0">
                  <a:pos x="11" y="134"/>
                </a:cxn>
                <a:cxn ang="0">
                  <a:pos x="11" y="134"/>
                </a:cxn>
                <a:cxn ang="0">
                  <a:pos x="17" y="117"/>
                </a:cxn>
                <a:cxn ang="0">
                  <a:pos x="23" y="99"/>
                </a:cxn>
                <a:cxn ang="0">
                  <a:pos x="28" y="81"/>
                </a:cxn>
                <a:cxn ang="0">
                  <a:pos x="32" y="62"/>
                </a:cxn>
                <a:cxn ang="0">
                  <a:pos x="32" y="62"/>
                </a:cxn>
                <a:cxn ang="0">
                  <a:pos x="40" y="34"/>
                </a:cxn>
                <a:cxn ang="0">
                  <a:pos x="42" y="20"/>
                </a:cxn>
                <a:cxn ang="0">
                  <a:pos x="44" y="5"/>
                </a:cxn>
                <a:cxn ang="0">
                  <a:pos x="44" y="5"/>
                </a:cxn>
                <a:cxn ang="0">
                  <a:pos x="44" y="3"/>
                </a:cxn>
                <a:cxn ang="0">
                  <a:pos x="43" y="2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1"/>
                </a:cxn>
                <a:cxn ang="0">
                  <a:pos x="36" y="2"/>
                </a:cxn>
                <a:cxn ang="0">
                  <a:pos x="35" y="3"/>
                </a:cxn>
                <a:cxn ang="0">
                  <a:pos x="35" y="5"/>
                </a:cxn>
                <a:cxn ang="0">
                  <a:pos x="35" y="5"/>
                </a:cxn>
              </a:cxnLst>
              <a:rect l="0" t="0" r="r" b="b"/>
              <a:pathLst>
                <a:path w="44" h="137">
                  <a:moveTo>
                    <a:pt x="35" y="5"/>
                  </a:moveTo>
                  <a:lnTo>
                    <a:pt x="35" y="5"/>
                  </a:lnTo>
                  <a:lnTo>
                    <a:pt x="32" y="21"/>
                  </a:lnTo>
                  <a:lnTo>
                    <a:pt x="29" y="37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18" y="85"/>
                  </a:lnTo>
                  <a:lnTo>
                    <a:pt x="13" y="100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0" y="134"/>
                  </a:lnTo>
                  <a:lnTo>
                    <a:pt x="2" y="135"/>
                  </a:lnTo>
                  <a:lnTo>
                    <a:pt x="3" y="136"/>
                  </a:lnTo>
                  <a:lnTo>
                    <a:pt x="5" y="137"/>
                  </a:lnTo>
                  <a:lnTo>
                    <a:pt x="8" y="137"/>
                  </a:lnTo>
                  <a:lnTo>
                    <a:pt x="10" y="136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7" y="117"/>
                  </a:lnTo>
                  <a:lnTo>
                    <a:pt x="23" y="99"/>
                  </a:lnTo>
                  <a:lnTo>
                    <a:pt x="28" y="81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40" y="34"/>
                  </a:lnTo>
                  <a:lnTo>
                    <a:pt x="42" y="2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5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Freeform 384">
              <a:extLst>
                <a:ext uri="{FF2B5EF4-FFF2-40B4-BE49-F238E27FC236}">
                  <a16:creationId xmlns:a16="http://schemas.microsoft.com/office/drawing/2014/main" id="{F53D8A2D-638B-964F-9629-743716F970F0}"/>
                </a:ext>
              </a:extLst>
            </p:cNvPr>
            <p:cNvSpPr/>
            <p:nvPr/>
          </p:nvSpPr>
          <p:spPr bwMode="auto">
            <a:xfrm>
              <a:off x="4884738" y="3184525"/>
              <a:ext cx="9525" cy="12700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0" y="1"/>
                </a:cxn>
                <a:cxn ang="0">
                  <a:pos x="3" y="9"/>
                </a:cxn>
                <a:cxn ang="0">
                  <a:pos x="1" y="1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1" y="22"/>
                </a:cxn>
                <a:cxn ang="0">
                  <a:pos x="2" y="23"/>
                </a:cxn>
                <a:cxn ang="0">
                  <a:pos x="4" y="23"/>
                </a:cxn>
                <a:cxn ang="0">
                  <a:pos x="7" y="22"/>
                </a:cxn>
                <a:cxn ang="0">
                  <a:pos x="8" y="21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10" y="15"/>
                </a:cxn>
                <a:cxn ang="0">
                  <a:pos x="12" y="12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7" y="3"/>
                </a:cxn>
                <a:cxn ang="0">
                  <a:pos x="16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8" h="23">
                  <a:moveTo>
                    <a:pt x="10" y="1"/>
                  </a:moveTo>
                  <a:lnTo>
                    <a:pt x="10" y="1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7" y="22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Freeform 385">
              <a:extLst>
                <a:ext uri="{FF2B5EF4-FFF2-40B4-BE49-F238E27FC236}">
                  <a16:creationId xmlns:a16="http://schemas.microsoft.com/office/drawing/2014/main" id="{294F20E6-04E9-D84A-A47E-F422710BD1C1}"/>
                </a:ext>
              </a:extLst>
            </p:cNvPr>
            <p:cNvSpPr/>
            <p:nvPr/>
          </p:nvSpPr>
          <p:spPr bwMode="auto">
            <a:xfrm>
              <a:off x="4586288" y="3460750"/>
              <a:ext cx="165100" cy="39688"/>
            </a:xfrm>
            <a:custGeom>
              <a:avLst/>
              <a:gdLst/>
              <a:ahLst/>
              <a:cxnLst>
                <a:cxn ang="0">
                  <a:pos x="306" y="66"/>
                </a:cxn>
                <a:cxn ang="0">
                  <a:pos x="306" y="66"/>
                </a:cxn>
                <a:cxn ang="0">
                  <a:pos x="297" y="67"/>
                </a:cxn>
                <a:cxn ang="0">
                  <a:pos x="288" y="66"/>
                </a:cxn>
                <a:cxn ang="0">
                  <a:pos x="279" y="63"/>
                </a:cxn>
                <a:cxn ang="0">
                  <a:pos x="268" y="59"/>
                </a:cxn>
                <a:cxn ang="0">
                  <a:pos x="249" y="51"/>
                </a:cxn>
                <a:cxn ang="0">
                  <a:pos x="232" y="45"/>
                </a:cxn>
                <a:cxn ang="0">
                  <a:pos x="232" y="45"/>
                </a:cxn>
                <a:cxn ang="0">
                  <a:pos x="194" y="35"/>
                </a:cxn>
                <a:cxn ang="0">
                  <a:pos x="157" y="24"/>
                </a:cxn>
                <a:cxn ang="0">
                  <a:pos x="157" y="24"/>
                </a:cxn>
                <a:cxn ang="0">
                  <a:pos x="139" y="20"/>
                </a:cxn>
                <a:cxn ang="0">
                  <a:pos x="121" y="17"/>
                </a:cxn>
                <a:cxn ang="0">
                  <a:pos x="102" y="14"/>
                </a:cxn>
                <a:cxn ang="0">
                  <a:pos x="85" y="11"/>
                </a:cxn>
                <a:cxn ang="0">
                  <a:pos x="85" y="11"/>
                </a:cxn>
                <a:cxn ang="0">
                  <a:pos x="64" y="7"/>
                </a:cxn>
                <a:cxn ang="0">
                  <a:pos x="44" y="3"/>
                </a:cxn>
                <a:cxn ang="0">
                  <a:pos x="2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26" y="10"/>
                </a:cxn>
                <a:cxn ang="0">
                  <a:pos x="47" y="13"/>
                </a:cxn>
                <a:cxn ang="0">
                  <a:pos x="68" y="17"/>
                </a:cxn>
                <a:cxn ang="0">
                  <a:pos x="90" y="21"/>
                </a:cxn>
                <a:cxn ang="0">
                  <a:pos x="90" y="21"/>
                </a:cxn>
                <a:cxn ang="0">
                  <a:pos x="109" y="25"/>
                </a:cxn>
                <a:cxn ang="0">
                  <a:pos x="130" y="30"/>
                </a:cxn>
                <a:cxn ang="0">
                  <a:pos x="151" y="34"/>
                </a:cxn>
                <a:cxn ang="0">
                  <a:pos x="170" y="39"/>
                </a:cxn>
                <a:cxn ang="0">
                  <a:pos x="170" y="39"/>
                </a:cxn>
                <a:cxn ang="0">
                  <a:pos x="191" y="45"/>
                </a:cxn>
                <a:cxn ang="0">
                  <a:pos x="213" y="50"/>
                </a:cxn>
                <a:cxn ang="0">
                  <a:pos x="234" y="56"/>
                </a:cxn>
                <a:cxn ang="0">
                  <a:pos x="255" y="63"/>
                </a:cxn>
                <a:cxn ang="0">
                  <a:pos x="255" y="63"/>
                </a:cxn>
                <a:cxn ang="0">
                  <a:pos x="281" y="73"/>
                </a:cxn>
                <a:cxn ang="0">
                  <a:pos x="288" y="74"/>
                </a:cxn>
                <a:cxn ang="0">
                  <a:pos x="294" y="75"/>
                </a:cxn>
                <a:cxn ang="0">
                  <a:pos x="301" y="76"/>
                </a:cxn>
                <a:cxn ang="0">
                  <a:pos x="309" y="75"/>
                </a:cxn>
                <a:cxn ang="0">
                  <a:pos x="309" y="75"/>
                </a:cxn>
                <a:cxn ang="0">
                  <a:pos x="311" y="74"/>
                </a:cxn>
                <a:cxn ang="0">
                  <a:pos x="312" y="73"/>
                </a:cxn>
                <a:cxn ang="0">
                  <a:pos x="312" y="71"/>
                </a:cxn>
                <a:cxn ang="0">
                  <a:pos x="312" y="70"/>
                </a:cxn>
                <a:cxn ang="0">
                  <a:pos x="310" y="67"/>
                </a:cxn>
                <a:cxn ang="0">
                  <a:pos x="308" y="66"/>
                </a:cxn>
                <a:cxn ang="0">
                  <a:pos x="306" y="66"/>
                </a:cxn>
                <a:cxn ang="0">
                  <a:pos x="306" y="66"/>
                </a:cxn>
              </a:cxnLst>
              <a:rect l="0" t="0" r="r" b="b"/>
              <a:pathLst>
                <a:path w="312" h="76">
                  <a:moveTo>
                    <a:pt x="306" y="66"/>
                  </a:moveTo>
                  <a:lnTo>
                    <a:pt x="306" y="66"/>
                  </a:lnTo>
                  <a:lnTo>
                    <a:pt x="297" y="67"/>
                  </a:lnTo>
                  <a:lnTo>
                    <a:pt x="288" y="66"/>
                  </a:lnTo>
                  <a:lnTo>
                    <a:pt x="279" y="63"/>
                  </a:lnTo>
                  <a:lnTo>
                    <a:pt x="268" y="59"/>
                  </a:lnTo>
                  <a:lnTo>
                    <a:pt x="249" y="51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194" y="35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39" y="20"/>
                  </a:lnTo>
                  <a:lnTo>
                    <a:pt x="121" y="17"/>
                  </a:lnTo>
                  <a:lnTo>
                    <a:pt x="102" y="14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64" y="7"/>
                  </a:lnTo>
                  <a:lnTo>
                    <a:pt x="44" y="3"/>
                  </a:lnTo>
                  <a:lnTo>
                    <a:pt x="2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26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109" y="25"/>
                  </a:lnTo>
                  <a:lnTo>
                    <a:pt x="130" y="30"/>
                  </a:lnTo>
                  <a:lnTo>
                    <a:pt x="151" y="34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91" y="45"/>
                  </a:lnTo>
                  <a:lnTo>
                    <a:pt x="213" y="50"/>
                  </a:lnTo>
                  <a:lnTo>
                    <a:pt x="234" y="56"/>
                  </a:lnTo>
                  <a:lnTo>
                    <a:pt x="255" y="63"/>
                  </a:lnTo>
                  <a:lnTo>
                    <a:pt x="255" y="63"/>
                  </a:lnTo>
                  <a:lnTo>
                    <a:pt x="281" y="73"/>
                  </a:lnTo>
                  <a:lnTo>
                    <a:pt x="288" y="74"/>
                  </a:lnTo>
                  <a:lnTo>
                    <a:pt x="294" y="75"/>
                  </a:lnTo>
                  <a:lnTo>
                    <a:pt x="301" y="76"/>
                  </a:lnTo>
                  <a:lnTo>
                    <a:pt x="309" y="75"/>
                  </a:lnTo>
                  <a:lnTo>
                    <a:pt x="309" y="75"/>
                  </a:lnTo>
                  <a:lnTo>
                    <a:pt x="311" y="74"/>
                  </a:lnTo>
                  <a:lnTo>
                    <a:pt x="312" y="73"/>
                  </a:lnTo>
                  <a:lnTo>
                    <a:pt x="312" y="71"/>
                  </a:lnTo>
                  <a:lnTo>
                    <a:pt x="312" y="70"/>
                  </a:lnTo>
                  <a:lnTo>
                    <a:pt x="310" y="67"/>
                  </a:lnTo>
                  <a:lnTo>
                    <a:pt x="308" y="66"/>
                  </a:lnTo>
                  <a:lnTo>
                    <a:pt x="306" y="66"/>
                  </a:lnTo>
                  <a:lnTo>
                    <a:pt x="306" y="66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Freeform 386">
              <a:extLst>
                <a:ext uri="{FF2B5EF4-FFF2-40B4-BE49-F238E27FC236}">
                  <a16:creationId xmlns:a16="http://schemas.microsoft.com/office/drawing/2014/main" id="{C683A1A8-3BCA-5942-8A9C-5B2935EDEA0F}"/>
                </a:ext>
              </a:extLst>
            </p:cNvPr>
            <p:cNvSpPr/>
            <p:nvPr/>
          </p:nvSpPr>
          <p:spPr bwMode="auto">
            <a:xfrm>
              <a:off x="4660900" y="3400425"/>
              <a:ext cx="171450" cy="47625"/>
            </a:xfrm>
            <a:custGeom>
              <a:avLst/>
              <a:gdLst/>
              <a:ahLst/>
              <a:cxnLst>
                <a:cxn ang="0">
                  <a:pos x="319" y="80"/>
                </a:cxn>
                <a:cxn ang="0">
                  <a:pos x="319" y="80"/>
                </a:cxn>
                <a:cxn ang="0">
                  <a:pos x="278" y="76"/>
                </a:cxn>
                <a:cxn ang="0">
                  <a:pos x="239" y="71"/>
                </a:cxn>
                <a:cxn ang="0">
                  <a:pos x="199" y="63"/>
                </a:cxn>
                <a:cxn ang="0">
                  <a:pos x="160" y="54"/>
                </a:cxn>
                <a:cxn ang="0">
                  <a:pos x="160" y="54"/>
                </a:cxn>
                <a:cxn ang="0">
                  <a:pos x="121" y="42"/>
                </a:cxn>
                <a:cxn ang="0">
                  <a:pos x="83" y="31"/>
                </a:cxn>
                <a:cxn ang="0">
                  <a:pos x="63" y="25"/>
                </a:cxn>
                <a:cxn ang="0">
                  <a:pos x="45" y="19"/>
                </a:cxn>
                <a:cxn ang="0">
                  <a:pos x="26" y="10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1" y="19"/>
                </a:cxn>
                <a:cxn ang="0">
                  <a:pos x="41" y="27"/>
                </a:cxn>
                <a:cxn ang="0">
                  <a:pos x="59" y="33"/>
                </a:cxn>
                <a:cxn ang="0">
                  <a:pos x="79" y="39"/>
                </a:cxn>
                <a:cxn ang="0">
                  <a:pos x="118" y="51"/>
                </a:cxn>
                <a:cxn ang="0">
                  <a:pos x="157" y="62"/>
                </a:cxn>
                <a:cxn ang="0">
                  <a:pos x="157" y="62"/>
                </a:cxn>
                <a:cxn ang="0">
                  <a:pos x="177" y="68"/>
                </a:cxn>
                <a:cxn ang="0">
                  <a:pos x="197" y="72"/>
                </a:cxn>
                <a:cxn ang="0">
                  <a:pos x="217" y="77"/>
                </a:cxn>
                <a:cxn ang="0">
                  <a:pos x="237" y="80"/>
                </a:cxn>
                <a:cxn ang="0">
                  <a:pos x="277" y="87"/>
                </a:cxn>
                <a:cxn ang="0">
                  <a:pos x="319" y="91"/>
                </a:cxn>
                <a:cxn ang="0">
                  <a:pos x="319" y="91"/>
                </a:cxn>
                <a:cxn ang="0">
                  <a:pos x="321" y="90"/>
                </a:cxn>
                <a:cxn ang="0">
                  <a:pos x="322" y="90"/>
                </a:cxn>
                <a:cxn ang="0">
                  <a:pos x="323" y="88"/>
                </a:cxn>
                <a:cxn ang="0">
                  <a:pos x="323" y="86"/>
                </a:cxn>
                <a:cxn ang="0">
                  <a:pos x="322" y="83"/>
                </a:cxn>
                <a:cxn ang="0">
                  <a:pos x="321" y="82"/>
                </a:cxn>
                <a:cxn ang="0">
                  <a:pos x="319" y="80"/>
                </a:cxn>
                <a:cxn ang="0">
                  <a:pos x="319" y="80"/>
                </a:cxn>
              </a:cxnLst>
              <a:rect l="0" t="0" r="r" b="b"/>
              <a:pathLst>
                <a:path w="323" h="91">
                  <a:moveTo>
                    <a:pt x="319" y="80"/>
                  </a:moveTo>
                  <a:lnTo>
                    <a:pt x="319" y="80"/>
                  </a:lnTo>
                  <a:lnTo>
                    <a:pt x="278" y="76"/>
                  </a:lnTo>
                  <a:lnTo>
                    <a:pt x="239" y="71"/>
                  </a:lnTo>
                  <a:lnTo>
                    <a:pt x="199" y="63"/>
                  </a:lnTo>
                  <a:lnTo>
                    <a:pt x="160" y="54"/>
                  </a:lnTo>
                  <a:lnTo>
                    <a:pt x="160" y="54"/>
                  </a:lnTo>
                  <a:lnTo>
                    <a:pt x="121" y="42"/>
                  </a:lnTo>
                  <a:lnTo>
                    <a:pt x="83" y="31"/>
                  </a:lnTo>
                  <a:lnTo>
                    <a:pt x="63" y="25"/>
                  </a:lnTo>
                  <a:lnTo>
                    <a:pt x="45" y="19"/>
                  </a:lnTo>
                  <a:lnTo>
                    <a:pt x="26" y="10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1" y="19"/>
                  </a:lnTo>
                  <a:lnTo>
                    <a:pt x="41" y="27"/>
                  </a:lnTo>
                  <a:lnTo>
                    <a:pt x="59" y="33"/>
                  </a:lnTo>
                  <a:lnTo>
                    <a:pt x="79" y="39"/>
                  </a:lnTo>
                  <a:lnTo>
                    <a:pt x="118" y="51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77" y="68"/>
                  </a:lnTo>
                  <a:lnTo>
                    <a:pt x="197" y="72"/>
                  </a:lnTo>
                  <a:lnTo>
                    <a:pt x="217" y="77"/>
                  </a:lnTo>
                  <a:lnTo>
                    <a:pt x="237" y="80"/>
                  </a:lnTo>
                  <a:lnTo>
                    <a:pt x="277" y="87"/>
                  </a:lnTo>
                  <a:lnTo>
                    <a:pt x="319" y="91"/>
                  </a:lnTo>
                  <a:lnTo>
                    <a:pt x="319" y="91"/>
                  </a:lnTo>
                  <a:lnTo>
                    <a:pt x="321" y="90"/>
                  </a:lnTo>
                  <a:lnTo>
                    <a:pt x="322" y="90"/>
                  </a:lnTo>
                  <a:lnTo>
                    <a:pt x="323" y="88"/>
                  </a:lnTo>
                  <a:lnTo>
                    <a:pt x="323" y="86"/>
                  </a:lnTo>
                  <a:lnTo>
                    <a:pt x="322" y="83"/>
                  </a:lnTo>
                  <a:lnTo>
                    <a:pt x="321" y="82"/>
                  </a:lnTo>
                  <a:lnTo>
                    <a:pt x="319" y="80"/>
                  </a:lnTo>
                  <a:lnTo>
                    <a:pt x="319" y="80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Freeform 387">
              <a:extLst>
                <a:ext uri="{FF2B5EF4-FFF2-40B4-BE49-F238E27FC236}">
                  <a16:creationId xmlns:a16="http://schemas.microsoft.com/office/drawing/2014/main" id="{1D5726D8-8552-B44F-B2C8-DB10EE7ECB7E}"/>
                </a:ext>
              </a:extLst>
            </p:cNvPr>
            <p:cNvSpPr/>
            <p:nvPr/>
          </p:nvSpPr>
          <p:spPr bwMode="auto">
            <a:xfrm>
              <a:off x="4708525" y="3362325"/>
              <a:ext cx="158750" cy="50800"/>
            </a:xfrm>
            <a:custGeom>
              <a:avLst/>
              <a:gdLst/>
              <a:ahLst/>
              <a:cxnLst>
                <a:cxn ang="0">
                  <a:pos x="294" y="84"/>
                </a:cxn>
                <a:cxn ang="0">
                  <a:pos x="294" y="84"/>
                </a:cxn>
                <a:cxn ang="0">
                  <a:pos x="290" y="85"/>
                </a:cxn>
                <a:cxn ang="0">
                  <a:pos x="287" y="85"/>
                </a:cxn>
                <a:cxn ang="0">
                  <a:pos x="282" y="83"/>
                </a:cxn>
                <a:cxn ang="0">
                  <a:pos x="278" y="79"/>
                </a:cxn>
                <a:cxn ang="0">
                  <a:pos x="273" y="76"/>
                </a:cxn>
                <a:cxn ang="0">
                  <a:pos x="273" y="76"/>
                </a:cxn>
                <a:cxn ang="0">
                  <a:pos x="266" y="72"/>
                </a:cxn>
                <a:cxn ang="0">
                  <a:pos x="257" y="69"/>
                </a:cxn>
                <a:cxn ang="0">
                  <a:pos x="240" y="63"/>
                </a:cxn>
                <a:cxn ang="0">
                  <a:pos x="240" y="63"/>
                </a:cxn>
                <a:cxn ang="0">
                  <a:pos x="222" y="58"/>
                </a:cxn>
                <a:cxn ang="0">
                  <a:pos x="205" y="52"/>
                </a:cxn>
                <a:cxn ang="0">
                  <a:pos x="169" y="45"/>
                </a:cxn>
                <a:cxn ang="0">
                  <a:pos x="169" y="45"/>
                </a:cxn>
                <a:cxn ang="0">
                  <a:pos x="128" y="36"/>
                </a:cxn>
                <a:cxn ang="0">
                  <a:pos x="87" y="25"/>
                </a:cxn>
                <a:cxn ang="0">
                  <a:pos x="67" y="20"/>
                </a:cxn>
                <a:cxn ang="0">
                  <a:pos x="47" y="14"/>
                </a:cxn>
                <a:cxn ang="0">
                  <a:pos x="27" y="8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3" y="16"/>
                </a:cxn>
                <a:cxn ang="0">
                  <a:pos x="43" y="23"/>
                </a:cxn>
                <a:cxn ang="0">
                  <a:pos x="63" y="30"/>
                </a:cxn>
                <a:cxn ang="0">
                  <a:pos x="84" y="35"/>
                </a:cxn>
                <a:cxn ang="0">
                  <a:pos x="125" y="4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210" y="65"/>
                </a:cxn>
                <a:cxn ang="0">
                  <a:pos x="232" y="70"/>
                </a:cxn>
                <a:cxn ang="0">
                  <a:pos x="253" y="78"/>
                </a:cxn>
                <a:cxn ang="0">
                  <a:pos x="253" y="78"/>
                </a:cxn>
                <a:cxn ang="0">
                  <a:pos x="263" y="83"/>
                </a:cxn>
                <a:cxn ang="0">
                  <a:pos x="274" y="90"/>
                </a:cxn>
                <a:cxn ang="0">
                  <a:pos x="279" y="93"/>
                </a:cxn>
                <a:cxn ang="0">
                  <a:pos x="285" y="95"/>
                </a:cxn>
                <a:cxn ang="0">
                  <a:pos x="290" y="95"/>
                </a:cxn>
                <a:cxn ang="0">
                  <a:pos x="296" y="94"/>
                </a:cxn>
                <a:cxn ang="0">
                  <a:pos x="296" y="94"/>
                </a:cxn>
                <a:cxn ang="0">
                  <a:pos x="298" y="93"/>
                </a:cxn>
                <a:cxn ang="0">
                  <a:pos x="299" y="92"/>
                </a:cxn>
                <a:cxn ang="0">
                  <a:pos x="299" y="87"/>
                </a:cxn>
                <a:cxn ang="0">
                  <a:pos x="298" y="86"/>
                </a:cxn>
                <a:cxn ang="0">
                  <a:pos x="297" y="84"/>
                </a:cxn>
                <a:cxn ang="0">
                  <a:pos x="296" y="84"/>
                </a:cxn>
                <a:cxn ang="0">
                  <a:pos x="294" y="84"/>
                </a:cxn>
                <a:cxn ang="0">
                  <a:pos x="294" y="84"/>
                </a:cxn>
              </a:cxnLst>
              <a:rect l="0" t="0" r="r" b="b"/>
              <a:pathLst>
                <a:path w="299" h="95">
                  <a:moveTo>
                    <a:pt x="294" y="84"/>
                  </a:moveTo>
                  <a:lnTo>
                    <a:pt x="294" y="84"/>
                  </a:lnTo>
                  <a:lnTo>
                    <a:pt x="290" y="85"/>
                  </a:lnTo>
                  <a:lnTo>
                    <a:pt x="287" y="85"/>
                  </a:lnTo>
                  <a:lnTo>
                    <a:pt x="282" y="83"/>
                  </a:lnTo>
                  <a:lnTo>
                    <a:pt x="278" y="79"/>
                  </a:lnTo>
                  <a:lnTo>
                    <a:pt x="273" y="76"/>
                  </a:lnTo>
                  <a:lnTo>
                    <a:pt x="273" y="76"/>
                  </a:lnTo>
                  <a:lnTo>
                    <a:pt x="266" y="72"/>
                  </a:lnTo>
                  <a:lnTo>
                    <a:pt x="257" y="69"/>
                  </a:lnTo>
                  <a:lnTo>
                    <a:pt x="240" y="63"/>
                  </a:lnTo>
                  <a:lnTo>
                    <a:pt x="240" y="63"/>
                  </a:lnTo>
                  <a:lnTo>
                    <a:pt x="222" y="58"/>
                  </a:lnTo>
                  <a:lnTo>
                    <a:pt x="205" y="52"/>
                  </a:lnTo>
                  <a:lnTo>
                    <a:pt x="169" y="45"/>
                  </a:lnTo>
                  <a:lnTo>
                    <a:pt x="169" y="45"/>
                  </a:lnTo>
                  <a:lnTo>
                    <a:pt x="128" y="36"/>
                  </a:lnTo>
                  <a:lnTo>
                    <a:pt x="87" y="25"/>
                  </a:lnTo>
                  <a:lnTo>
                    <a:pt x="67" y="20"/>
                  </a:lnTo>
                  <a:lnTo>
                    <a:pt x="47" y="14"/>
                  </a:lnTo>
                  <a:lnTo>
                    <a:pt x="27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23" y="16"/>
                  </a:lnTo>
                  <a:lnTo>
                    <a:pt x="43" y="23"/>
                  </a:lnTo>
                  <a:lnTo>
                    <a:pt x="63" y="30"/>
                  </a:lnTo>
                  <a:lnTo>
                    <a:pt x="84" y="35"/>
                  </a:lnTo>
                  <a:lnTo>
                    <a:pt x="125" y="4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210" y="65"/>
                  </a:lnTo>
                  <a:lnTo>
                    <a:pt x="232" y="70"/>
                  </a:lnTo>
                  <a:lnTo>
                    <a:pt x="253" y="78"/>
                  </a:lnTo>
                  <a:lnTo>
                    <a:pt x="253" y="78"/>
                  </a:lnTo>
                  <a:lnTo>
                    <a:pt x="263" y="83"/>
                  </a:lnTo>
                  <a:lnTo>
                    <a:pt x="274" y="90"/>
                  </a:lnTo>
                  <a:lnTo>
                    <a:pt x="279" y="93"/>
                  </a:lnTo>
                  <a:lnTo>
                    <a:pt x="285" y="95"/>
                  </a:lnTo>
                  <a:lnTo>
                    <a:pt x="290" y="95"/>
                  </a:lnTo>
                  <a:lnTo>
                    <a:pt x="296" y="94"/>
                  </a:lnTo>
                  <a:lnTo>
                    <a:pt x="296" y="94"/>
                  </a:lnTo>
                  <a:lnTo>
                    <a:pt x="298" y="93"/>
                  </a:lnTo>
                  <a:lnTo>
                    <a:pt x="299" y="92"/>
                  </a:lnTo>
                  <a:lnTo>
                    <a:pt x="299" y="87"/>
                  </a:lnTo>
                  <a:lnTo>
                    <a:pt x="298" y="86"/>
                  </a:lnTo>
                  <a:lnTo>
                    <a:pt x="297" y="84"/>
                  </a:lnTo>
                  <a:lnTo>
                    <a:pt x="296" y="84"/>
                  </a:lnTo>
                  <a:lnTo>
                    <a:pt x="294" y="84"/>
                  </a:lnTo>
                  <a:lnTo>
                    <a:pt x="294" y="84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Freeform 388">
              <a:extLst>
                <a:ext uri="{FF2B5EF4-FFF2-40B4-BE49-F238E27FC236}">
                  <a16:creationId xmlns:a16="http://schemas.microsoft.com/office/drawing/2014/main" id="{79B6402C-45D2-9E44-8EA6-589A506AA032}"/>
                </a:ext>
              </a:extLst>
            </p:cNvPr>
            <p:cNvSpPr/>
            <p:nvPr/>
          </p:nvSpPr>
          <p:spPr bwMode="auto">
            <a:xfrm>
              <a:off x="4737100" y="3335338"/>
              <a:ext cx="131763" cy="30163"/>
            </a:xfrm>
            <a:custGeom>
              <a:avLst/>
              <a:gdLst/>
              <a:ahLst/>
              <a:cxnLst>
                <a:cxn ang="0">
                  <a:pos x="246" y="48"/>
                </a:cxn>
                <a:cxn ang="0">
                  <a:pos x="214" y="44"/>
                </a:cxn>
                <a:cxn ang="0">
                  <a:pos x="148" y="32"/>
                </a:cxn>
                <a:cxn ang="0">
                  <a:pos x="116" y="25"/>
                </a:cxn>
                <a:cxn ang="0">
                  <a:pos x="88" y="20"/>
                </a:cxn>
                <a:cxn ang="0">
                  <a:pos x="60" y="18"/>
                </a:cxn>
                <a:cxn ang="0">
                  <a:pos x="36" y="12"/>
                </a:cxn>
                <a:cxn ang="0">
                  <a:pos x="13" y="6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21" y="19"/>
                </a:cxn>
                <a:cxn ang="0">
                  <a:pos x="32" y="24"/>
                </a:cxn>
                <a:cxn ang="0">
                  <a:pos x="38" y="25"/>
                </a:cxn>
                <a:cxn ang="0">
                  <a:pos x="60" y="27"/>
                </a:cxn>
                <a:cxn ang="0">
                  <a:pos x="96" y="31"/>
                </a:cxn>
                <a:cxn ang="0">
                  <a:pos x="131" y="38"/>
                </a:cxn>
                <a:cxn ang="0">
                  <a:pos x="159" y="44"/>
                </a:cxn>
                <a:cxn ang="0">
                  <a:pos x="218" y="55"/>
                </a:cxn>
                <a:cxn ang="0">
                  <a:pos x="246" y="57"/>
                </a:cxn>
                <a:cxn ang="0">
                  <a:pos x="248" y="57"/>
                </a:cxn>
                <a:cxn ang="0">
                  <a:pos x="251" y="54"/>
                </a:cxn>
                <a:cxn ang="0">
                  <a:pos x="251" y="51"/>
                </a:cxn>
                <a:cxn ang="0">
                  <a:pos x="248" y="48"/>
                </a:cxn>
                <a:cxn ang="0">
                  <a:pos x="246" y="48"/>
                </a:cxn>
              </a:cxnLst>
              <a:rect l="0" t="0" r="r" b="b"/>
              <a:pathLst>
                <a:path w="251" h="57">
                  <a:moveTo>
                    <a:pt x="246" y="48"/>
                  </a:moveTo>
                  <a:lnTo>
                    <a:pt x="246" y="48"/>
                  </a:lnTo>
                  <a:lnTo>
                    <a:pt x="230" y="46"/>
                  </a:lnTo>
                  <a:lnTo>
                    <a:pt x="214" y="44"/>
                  </a:lnTo>
                  <a:lnTo>
                    <a:pt x="181" y="39"/>
                  </a:lnTo>
                  <a:lnTo>
                    <a:pt x="148" y="32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02" y="22"/>
                  </a:lnTo>
                  <a:lnTo>
                    <a:pt x="88" y="20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48" y="15"/>
                  </a:lnTo>
                  <a:lnTo>
                    <a:pt x="36" y="12"/>
                  </a:lnTo>
                  <a:lnTo>
                    <a:pt x="25" y="9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7"/>
                  </a:lnTo>
                  <a:lnTo>
                    <a:pt x="21" y="19"/>
                  </a:lnTo>
                  <a:lnTo>
                    <a:pt x="25" y="21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8" y="25"/>
                  </a:lnTo>
                  <a:lnTo>
                    <a:pt x="45" y="26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96" y="31"/>
                  </a:lnTo>
                  <a:lnTo>
                    <a:pt x="114" y="34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59" y="44"/>
                  </a:lnTo>
                  <a:lnTo>
                    <a:pt x="188" y="51"/>
                  </a:lnTo>
                  <a:lnTo>
                    <a:pt x="218" y="55"/>
                  </a:lnTo>
                  <a:lnTo>
                    <a:pt x="232" y="56"/>
                  </a:lnTo>
                  <a:lnTo>
                    <a:pt x="246" y="57"/>
                  </a:lnTo>
                  <a:lnTo>
                    <a:pt x="246" y="57"/>
                  </a:lnTo>
                  <a:lnTo>
                    <a:pt x="248" y="57"/>
                  </a:lnTo>
                  <a:lnTo>
                    <a:pt x="250" y="56"/>
                  </a:lnTo>
                  <a:lnTo>
                    <a:pt x="251" y="54"/>
                  </a:lnTo>
                  <a:lnTo>
                    <a:pt x="251" y="53"/>
                  </a:lnTo>
                  <a:lnTo>
                    <a:pt x="251" y="51"/>
                  </a:lnTo>
                  <a:lnTo>
                    <a:pt x="250" y="50"/>
                  </a:lnTo>
                  <a:lnTo>
                    <a:pt x="248" y="48"/>
                  </a:lnTo>
                  <a:lnTo>
                    <a:pt x="246" y="48"/>
                  </a:lnTo>
                  <a:lnTo>
                    <a:pt x="246" y="48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Freeform 389">
              <a:extLst>
                <a:ext uri="{FF2B5EF4-FFF2-40B4-BE49-F238E27FC236}">
                  <a16:creationId xmlns:a16="http://schemas.microsoft.com/office/drawing/2014/main" id="{8A4AB5BD-232C-5142-A676-4D8FEEE53387}"/>
                </a:ext>
              </a:extLst>
            </p:cNvPr>
            <p:cNvSpPr/>
            <p:nvPr/>
          </p:nvSpPr>
          <p:spPr bwMode="auto">
            <a:xfrm>
              <a:off x="4838700" y="3271838"/>
              <a:ext cx="112713" cy="6350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3" y="9"/>
                </a:cxn>
                <a:cxn ang="0">
                  <a:pos x="5" y="11"/>
                </a:cxn>
                <a:cxn ang="0">
                  <a:pos x="209" y="11"/>
                </a:cxn>
                <a:cxn ang="0">
                  <a:pos x="209" y="11"/>
                </a:cxn>
                <a:cxn ang="0">
                  <a:pos x="211" y="9"/>
                </a:cxn>
                <a:cxn ang="0">
                  <a:pos x="212" y="8"/>
                </a:cxn>
                <a:cxn ang="0">
                  <a:pos x="213" y="7"/>
                </a:cxn>
                <a:cxn ang="0">
                  <a:pos x="213" y="5"/>
                </a:cxn>
                <a:cxn ang="0">
                  <a:pos x="213" y="3"/>
                </a:cxn>
                <a:cxn ang="0">
                  <a:pos x="212" y="2"/>
                </a:cxn>
                <a:cxn ang="0">
                  <a:pos x="211" y="1"/>
                </a:cxn>
                <a:cxn ang="0">
                  <a:pos x="209" y="0"/>
                </a:cxn>
                <a:cxn ang="0">
                  <a:pos x="209" y="0"/>
                </a:cxn>
              </a:cxnLst>
              <a:rect l="0" t="0" r="r" b="b"/>
              <a:pathLst>
                <a:path w="213" h="11">
                  <a:moveTo>
                    <a:pt x="209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11"/>
                  </a:lnTo>
                  <a:lnTo>
                    <a:pt x="209" y="11"/>
                  </a:lnTo>
                  <a:lnTo>
                    <a:pt x="209" y="11"/>
                  </a:lnTo>
                  <a:lnTo>
                    <a:pt x="211" y="9"/>
                  </a:lnTo>
                  <a:lnTo>
                    <a:pt x="212" y="8"/>
                  </a:lnTo>
                  <a:lnTo>
                    <a:pt x="213" y="7"/>
                  </a:lnTo>
                  <a:lnTo>
                    <a:pt x="213" y="5"/>
                  </a:lnTo>
                  <a:lnTo>
                    <a:pt x="213" y="3"/>
                  </a:lnTo>
                  <a:lnTo>
                    <a:pt x="212" y="2"/>
                  </a:lnTo>
                  <a:lnTo>
                    <a:pt x="211" y="1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Freeform 390">
              <a:extLst>
                <a:ext uri="{FF2B5EF4-FFF2-40B4-BE49-F238E27FC236}">
                  <a16:creationId xmlns:a16="http://schemas.microsoft.com/office/drawing/2014/main" id="{891B511D-387B-FA4E-9BBF-D664BE733E49}"/>
                </a:ext>
              </a:extLst>
            </p:cNvPr>
            <p:cNvSpPr/>
            <p:nvPr/>
          </p:nvSpPr>
          <p:spPr bwMode="auto">
            <a:xfrm>
              <a:off x="4260850" y="3252788"/>
              <a:ext cx="73025" cy="128588"/>
            </a:xfrm>
            <a:custGeom>
              <a:avLst/>
              <a:gdLst/>
              <a:ahLst/>
              <a:cxnLst>
                <a:cxn ang="0">
                  <a:pos x="127" y="2"/>
                </a:cxn>
                <a:cxn ang="0">
                  <a:pos x="127" y="2"/>
                </a:cxn>
                <a:cxn ang="0">
                  <a:pos x="93" y="60"/>
                </a:cxn>
                <a:cxn ang="0">
                  <a:pos x="61" y="118"/>
                </a:cxn>
                <a:cxn ang="0">
                  <a:pos x="30" y="177"/>
                </a:cxn>
                <a:cxn ang="0">
                  <a:pos x="15" y="207"/>
                </a:cxn>
                <a:cxn ang="0">
                  <a:pos x="0" y="237"/>
                </a:cxn>
                <a:cxn ang="0">
                  <a:pos x="0" y="237"/>
                </a:cxn>
                <a:cxn ang="0">
                  <a:pos x="0" y="239"/>
                </a:cxn>
                <a:cxn ang="0">
                  <a:pos x="0" y="241"/>
                </a:cxn>
                <a:cxn ang="0">
                  <a:pos x="2" y="243"/>
                </a:cxn>
                <a:cxn ang="0">
                  <a:pos x="4" y="244"/>
                </a:cxn>
                <a:cxn ang="0">
                  <a:pos x="7" y="244"/>
                </a:cxn>
                <a:cxn ang="0">
                  <a:pos x="8" y="243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23" y="211"/>
                </a:cxn>
                <a:cxn ang="0">
                  <a:pos x="39" y="182"/>
                </a:cxn>
                <a:cxn ang="0">
                  <a:pos x="70" y="123"/>
                </a:cxn>
                <a:cxn ang="0">
                  <a:pos x="102" y="65"/>
                </a:cxn>
                <a:cxn ang="0">
                  <a:pos x="136" y="7"/>
                </a:cxn>
                <a:cxn ang="0">
                  <a:pos x="136" y="7"/>
                </a:cxn>
                <a:cxn ang="0">
                  <a:pos x="136" y="5"/>
                </a:cxn>
                <a:cxn ang="0">
                  <a:pos x="136" y="3"/>
                </a:cxn>
                <a:cxn ang="0">
                  <a:pos x="135" y="2"/>
                </a:cxn>
                <a:cxn ang="0">
                  <a:pos x="134" y="1"/>
                </a:cxn>
                <a:cxn ang="0">
                  <a:pos x="131" y="0"/>
                </a:cxn>
                <a:cxn ang="0">
                  <a:pos x="130" y="0"/>
                </a:cxn>
                <a:cxn ang="0">
                  <a:pos x="128" y="1"/>
                </a:cxn>
                <a:cxn ang="0">
                  <a:pos x="127" y="2"/>
                </a:cxn>
                <a:cxn ang="0">
                  <a:pos x="127" y="2"/>
                </a:cxn>
              </a:cxnLst>
              <a:rect l="0" t="0" r="r" b="b"/>
              <a:pathLst>
                <a:path w="136" h="244">
                  <a:moveTo>
                    <a:pt x="127" y="2"/>
                  </a:moveTo>
                  <a:lnTo>
                    <a:pt x="127" y="2"/>
                  </a:lnTo>
                  <a:lnTo>
                    <a:pt x="93" y="60"/>
                  </a:lnTo>
                  <a:lnTo>
                    <a:pt x="61" y="118"/>
                  </a:lnTo>
                  <a:lnTo>
                    <a:pt x="30" y="177"/>
                  </a:lnTo>
                  <a:lnTo>
                    <a:pt x="15" y="207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2" y="243"/>
                  </a:lnTo>
                  <a:lnTo>
                    <a:pt x="4" y="244"/>
                  </a:lnTo>
                  <a:lnTo>
                    <a:pt x="7" y="244"/>
                  </a:lnTo>
                  <a:lnTo>
                    <a:pt x="8" y="243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23" y="211"/>
                  </a:lnTo>
                  <a:lnTo>
                    <a:pt x="39" y="182"/>
                  </a:lnTo>
                  <a:lnTo>
                    <a:pt x="70" y="123"/>
                  </a:lnTo>
                  <a:lnTo>
                    <a:pt x="102" y="65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6" y="5"/>
                  </a:lnTo>
                  <a:lnTo>
                    <a:pt x="136" y="3"/>
                  </a:lnTo>
                  <a:lnTo>
                    <a:pt x="135" y="2"/>
                  </a:lnTo>
                  <a:lnTo>
                    <a:pt x="134" y="1"/>
                  </a:lnTo>
                  <a:lnTo>
                    <a:pt x="131" y="0"/>
                  </a:lnTo>
                  <a:lnTo>
                    <a:pt x="130" y="0"/>
                  </a:lnTo>
                  <a:lnTo>
                    <a:pt x="128" y="1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Freeform 391">
              <a:extLst>
                <a:ext uri="{FF2B5EF4-FFF2-40B4-BE49-F238E27FC236}">
                  <a16:creationId xmlns:a16="http://schemas.microsoft.com/office/drawing/2014/main" id="{22AF86C2-8EFC-C545-B988-851DDEA3E403}"/>
                </a:ext>
              </a:extLst>
            </p:cNvPr>
            <p:cNvSpPr/>
            <p:nvPr/>
          </p:nvSpPr>
          <p:spPr bwMode="auto">
            <a:xfrm>
              <a:off x="4311650" y="3292475"/>
              <a:ext cx="50800" cy="82550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45" y="75"/>
                </a:cxn>
                <a:cxn ang="0">
                  <a:pos x="23" y="111"/>
                </a:cxn>
                <a:cxn ang="0">
                  <a:pos x="1" y="148"/>
                </a:cxn>
                <a:cxn ang="0">
                  <a:pos x="1" y="148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2" y="153"/>
                </a:cxn>
                <a:cxn ang="0">
                  <a:pos x="3" y="154"/>
                </a:cxn>
                <a:cxn ang="0">
                  <a:pos x="4" y="154"/>
                </a:cxn>
                <a:cxn ang="0">
                  <a:pos x="6" y="154"/>
                </a:cxn>
                <a:cxn ang="0">
                  <a:pos x="9" y="154"/>
                </a:cxn>
                <a:cxn ang="0">
                  <a:pos x="10" y="152"/>
                </a:cxn>
                <a:cxn ang="0">
                  <a:pos x="10" y="152"/>
                </a:cxn>
                <a:cxn ang="0">
                  <a:pos x="31" y="116"/>
                </a:cxn>
                <a:cxn ang="0">
                  <a:pos x="53" y="8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8" y="6"/>
                </a:cxn>
                <a:cxn ang="0">
                  <a:pos x="98" y="4"/>
                </a:cxn>
                <a:cxn ang="0">
                  <a:pos x="97" y="3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3" y="0"/>
                </a:cxn>
                <a:cxn ang="0">
                  <a:pos x="91" y="0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8" h="154">
                  <a:moveTo>
                    <a:pt x="90" y="3"/>
                  </a:moveTo>
                  <a:lnTo>
                    <a:pt x="90" y="3"/>
                  </a:lnTo>
                  <a:lnTo>
                    <a:pt x="45" y="75"/>
                  </a:lnTo>
                  <a:lnTo>
                    <a:pt x="23" y="111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2" y="153"/>
                  </a:lnTo>
                  <a:lnTo>
                    <a:pt x="3" y="154"/>
                  </a:lnTo>
                  <a:lnTo>
                    <a:pt x="4" y="154"/>
                  </a:lnTo>
                  <a:lnTo>
                    <a:pt x="6" y="154"/>
                  </a:lnTo>
                  <a:lnTo>
                    <a:pt x="9" y="154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31" y="116"/>
                  </a:lnTo>
                  <a:lnTo>
                    <a:pt x="53" y="8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Freeform 392">
              <a:extLst>
                <a:ext uri="{FF2B5EF4-FFF2-40B4-BE49-F238E27FC236}">
                  <a16:creationId xmlns:a16="http://schemas.microsoft.com/office/drawing/2014/main" id="{4070AC2A-00D5-4F49-8661-BABE2F700DA1}"/>
                </a:ext>
              </a:extLst>
            </p:cNvPr>
            <p:cNvSpPr/>
            <p:nvPr/>
          </p:nvSpPr>
          <p:spPr bwMode="auto">
            <a:xfrm>
              <a:off x="4529138" y="3536950"/>
              <a:ext cx="41275" cy="85725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71" y="3"/>
                </a:cxn>
                <a:cxn ang="0">
                  <a:pos x="52" y="40"/>
                </a:cxn>
                <a:cxn ang="0">
                  <a:pos x="33" y="79"/>
                </a:cxn>
                <a:cxn ang="0">
                  <a:pos x="17" y="11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3" y="161"/>
                </a:cxn>
                <a:cxn ang="0">
                  <a:pos x="8" y="161"/>
                </a:cxn>
                <a:cxn ang="0">
                  <a:pos x="9" y="160"/>
                </a:cxn>
                <a:cxn ang="0">
                  <a:pos x="10" y="158"/>
                </a:cxn>
                <a:cxn ang="0">
                  <a:pos x="10" y="158"/>
                </a:cxn>
                <a:cxn ang="0">
                  <a:pos x="25" y="120"/>
                </a:cxn>
                <a:cxn ang="0">
                  <a:pos x="43" y="82"/>
                </a:cxn>
                <a:cxn ang="0">
                  <a:pos x="60" y="45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80" y="5"/>
                </a:cxn>
                <a:cxn ang="0">
                  <a:pos x="79" y="4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1" y="3"/>
                </a:cxn>
                <a:cxn ang="0">
                  <a:pos x="71" y="3"/>
                </a:cxn>
              </a:cxnLst>
              <a:rect l="0" t="0" r="r" b="b"/>
              <a:pathLst>
                <a:path w="80" h="161">
                  <a:moveTo>
                    <a:pt x="71" y="3"/>
                  </a:moveTo>
                  <a:lnTo>
                    <a:pt x="71" y="3"/>
                  </a:lnTo>
                  <a:lnTo>
                    <a:pt x="52" y="40"/>
                  </a:lnTo>
                  <a:lnTo>
                    <a:pt x="33" y="79"/>
                  </a:lnTo>
                  <a:lnTo>
                    <a:pt x="17" y="11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1"/>
                  </a:lnTo>
                  <a:lnTo>
                    <a:pt x="8" y="161"/>
                  </a:lnTo>
                  <a:lnTo>
                    <a:pt x="9" y="160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25" y="120"/>
                  </a:lnTo>
                  <a:lnTo>
                    <a:pt x="43" y="82"/>
                  </a:lnTo>
                  <a:lnTo>
                    <a:pt x="60" y="45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79" y="4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1" y="3"/>
                  </a:lnTo>
                  <a:lnTo>
                    <a:pt x="71" y="3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Freeform 393">
              <a:extLst>
                <a:ext uri="{FF2B5EF4-FFF2-40B4-BE49-F238E27FC236}">
                  <a16:creationId xmlns:a16="http://schemas.microsoft.com/office/drawing/2014/main" id="{69DAE07A-8914-9F42-A83F-2069F66993E0}"/>
                </a:ext>
              </a:extLst>
            </p:cNvPr>
            <p:cNvSpPr/>
            <p:nvPr/>
          </p:nvSpPr>
          <p:spPr bwMode="auto">
            <a:xfrm>
              <a:off x="4592638" y="3511550"/>
              <a:ext cx="31750" cy="57150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51" y="4"/>
                </a:cxn>
                <a:cxn ang="0">
                  <a:pos x="50" y="10"/>
                </a:cxn>
                <a:cxn ang="0">
                  <a:pos x="49" y="17"/>
                </a:cxn>
                <a:cxn ang="0">
                  <a:pos x="43" y="30"/>
                </a:cxn>
                <a:cxn ang="0">
                  <a:pos x="29" y="53"/>
                </a:cxn>
                <a:cxn ang="0">
                  <a:pos x="29" y="53"/>
                </a:cxn>
                <a:cxn ang="0">
                  <a:pos x="16" y="78"/>
                </a:cxn>
                <a:cxn ang="0">
                  <a:pos x="1" y="103"/>
                </a:cxn>
                <a:cxn ang="0">
                  <a:pos x="1" y="103"/>
                </a:cxn>
                <a:cxn ang="0">
                  <a:pos x="0" y="104"/>
                </a:cxn>
                <a:cxn ang="0">
                  <a:pos x="1" y="106"/>
                </a:cxn>
                <a:cxn ang="0">
                  <a:pos x="1" y="108"/>
                </a:cxn>
                <a:cxn ang="0">
                  <a:pos x="3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8" y="109"/>
                </a:cxn>
                <a:cxn ang="0">
                  <a:pos x="10" y="107"/>
                </a:cxn>
                <a:cxn ang="0">
                  <a:pos x="10" y="107"/>
                </a:cxn>
                <a:cxn ang="0">
                  <a:pos x="18" y="94"/>
                </a:cxn>
                <a:cxn ang="0">
                  <a:pos x="26" y="80"/>
                </a:cxn>
                <a:cxn ang="0">
                  <a:pos x="41" y="51"/>
                </a:cxn>
                <a:cxn ang="0">
                  <a:pos x="41" y="51"/>
                </a:cxn>
                <a:cxn ang="0">
                  <a:pos x="53" y="29"/>
                </a:cxn>
                <a:cxn ang="0">
                  <a:pos x="58" y="17"/>
                </a:cxn>
                <a:cxn ang="0">
                  <a:pos x="60" y="11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0" y="2"/>
                </a:cxn>
                <a:cxn ang="0">
                  <a:pos x="60" y="1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3" y="1"/>
                </a:cxn>
                <a:cxn ang="0">
                  <a:pos x="52" y="2"/>
                </a:cxn>
                <a:cxn ang="0">
                  <a:pos x="51" y="4"/>
                </a:cxn>
                <a:cxn ang="0">
                  <a:pos x="51" y="4"/>
                </a:cxn>
              </a:cxnLst>
              <a:rect l="0" t="0" r="r" b="b"/>
              <a:pathLst>
                <a:path w="61" h="109">
                  <a:moveTo>
                    <a:pt x="51" y="4"/>
                  </a:moveTo>
                  <a:lnTo>
                    <a:pt x="51" y="4"/>
                  </a:lnTo>
                  <a:lnTo>
                    <a:pt x="50" y="10"/>
                  </a:lnTo>
                  <a:lnTo>
                    <a:pt x="49" y="17"/>
                  </a:lnTo>
                  <a:lnTo>
                    <a:pt x="43" y="30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16" y="78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8" y="94"/>
                  </a:lnTo>
                  <a:lnTo>
                    <a:pt x="26" y="80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53" y="29"/>
                  </a:lnTo>
                  <a:lnTo>
                    <a:pt x="58" y="17"/>
                  </a:lnTo>
                  <a:lnTo>
                    <a:pt x="60" y="11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2" y="2"/>
                  </a:lnTo>
                  <a:lnTo>
                    <a:pt x="51" y="4"/>
                  </a:lnTo>
                  <a:lnTo>
                    <a:pt x="51" y="4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Freeform 394">
              <a:extLst>
                <a:ext uri="{FF2B5EF4-FFF2-40B4-BE49-F238E27FC236}">
                  <a16:creationId xmlns:a16="http://schemas.microsoft.com/office/drawing/2014/main" id="{632A412E-C274-F44D-8557-CD6B36EF55E2}"/>
                </a:ext>
              </a:extLst>
            </p:cNvPr>
            <p:cNvSpPr/>
            <p:nvPr/>
          </p:nvSpPr>
          <p:spPr bwMode="auto">
            <a:xfrm>
              <a:off x="4638675" y="3521075"/>
              <a:ext cx="22225" cy="5080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31" y="17"/>
                </a:cxn>
                <a:cxn ang="0">
                  <a:pos x="28" y="28"/>
                </a:cxn>
                <a:cxn ang="0">
                  <a:pos x="25" y="38"/>
                </a:cxn>
                <a:cxn ang="0">
                  <a:pos x="20" y="50"/>
                </a:cxn>
                <a:cxn ang="0">
                  <a:pos x="10" y="70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7" y="97"/>
                </a:cxn>
                <a:cxn ang="0">
                  <a:pos x="8" y="96"/>
                </a:cxn>
                <a:cxn ang="0">
                  <a:pos x="9" y="94"/>
                </a:cxn>
                <a:cxn ang="0">
                  <a:pos x="9" y="94"/>
                </a:cxn>
                <a:cxn ang="0">
                  <a:pos x="20" y="72"/>
                </a:cxn>
                <a:cxn ang="0">
                  <a:pos x="30" y="51"/>
                </a:cxn>
                <a:cxn ang="0">
                  <a:pos x="34" y="39"/>
                </a:cxn>
                <a:cxn ang="0">
                  <a:pos x="37" y="28"/>
                </a:cxn>
                <a:cxn ang="0">
                  <a:pos x="40" y="17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97">
                  <a:moveTo>
                    <a:pt x="32" y="4"/>
                  </a:moveTo>
                  <a:lnTo>
                    <a:pt x="32" y="4"/>
                  </a:lnTo>
                  <a:lnTo>
                    <a:pt x="31" y="17"/>
                  </a:lnTo>
                  <a:lnTo>
                    <a:pt x="28" y="28"/>
                  </a:lnTo>
                  <a:lnTo>
                    <a:pt x="25" y="38"/>
                  </a:lnTo>
                  <a:lnTo>
                    <a:pt x="20" y="50"/>
                  </a:lnTo>
                  <a:lnTo>
                    <a:pt x="10" y="7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20" y="72"/>
                  </a:lnTo>
                  <a:lnTo>
                    <a:pt x="30" y="51"/>
                  </a:lnTo>
                  <a:lnTo>
                    <a:pt x="34" y="39"/>
                  </a:lnTo>
                  <a:lnTo>
                    <a:pt x="37" y="28"/>
                  </a:lnTo>
                  <a:lnTo>
                    <a:pt x="40" y="17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Freeform 395">
              <a:extLst>
                <a:ext uri="{FF2B5EF4-FFF2-40B4-BE49-F238E27FC236}">
                  <a16:creationId xmlns:a16="http://schemas.microsoft.com/office/drawing/2014/main" id="{DA615FA2-78D0-F142-AB42-18D0FC6A81E6}"/>
                </a:ext>
              </a:extLst>
            </p:cNvPr>
            <p:cNvSpPr/>
            <p:nvPr/>
          </p:nvSpPr>
          <p:spPr bwMode="auto">
            <a:xfrm>
              <a:off x="4719638" y="3544888"/>
              <a:ext cx="55563" cy="80963"/>
            </a:xfrm>
            <a:custGeom>
              <a:avLst/>
              <a:gdLst/>
              <a:ahLst/>
              <a:cxnLst>
                <a:cxn ang="0">
                  <a:pos x="96" y="1"/>
                </a:cxn>
                <a:cxn ang="0">
                  <a:pos x="96" y="1"/>
                </a:cxn>
                <a:cxn ang="0">
                  <a:pos x="81" y="16"/>
                </a:cxn>
                <a:cxn ang="0">
                  <a:pos x="68" y="32"/>
                </a:cxn>
                <a:cxn ang="0">
                  <a:pos x="42" y="65"/>
                </a:cxn>
                <a:cxn ang="0">
                  <a:pos x="42" y="65"/>
                </a:cxn>
                <a:cxn ang="0">
                  <a:pos x="35" y="74"/>
                </a:cxn>
                <a:cxn ang="0">
                  <a:pos x="30" y="84"/>
                </a:cxn>
                <a:cxn ang="0">
                  <a:pos x="20" y="105"/>
                </a:cxn>
                <a:cxn ang="0">
                  <a:pos x="10" y="126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0" y="149"/>
                </a:cxn>
                <a:cxn ang="0">
                  <a:pos x="1" y="150"/>
                </a:cxn>
                <a:cxn ang="0">
                  <a:pos x="1" y="152"/>
                </a:cxn>
                <a:cxn ang="0">
                  <a:pos x="3" y="154"/>
                </a:cxn>
                <a:cxn ang="0">
                  <a:pos x="4" y="155"/>
                </a:cxn>
                <a:cxn ang="0">
                  <a:pos x="6" y="155"/>
                </a:cxn>
                <a:cxn ang="0">
                  <a:pos x="7" y="154"/>
                </a:cxn>
                <a:cxn ang="0">
                  <a:pos x="9" y="151"/>
                </a:cxn>
                <a:cxn ang="0">
                  <a:pos x="9" y="151"/>
                </a:cxn>
                <a:cxn ang="0">
                  <a:pos x="17" y="133"/>
                </a:cxn>
                <a:cxn ang="0">
                  <a:pos x="26" y="113"/>
                </a:cxn>
                <a:cxn ang="0">
                  <a:pos x="34" y="94"/>
                </a:cxn>
                <a:cxn ang="0">
                  <a:pos x="39" y="84"/>
                </a:cxn>
                <a:cxn ang="0">
                  <a:pos x="45" y="76"/>
                </a:cxn>
                <a:cxn ang="0">
                  <a:pos x="45" y="76"/>
                </a:cxn>
                <a:cxn ang="0">
                  <a:pos x="59" y="58"/>
                </a:cxn>
                <a:cxn ang="0">
                  <a:pos x="73" y="41"/>
                </a:cxn>
                <a:cxn ang="0">
                  <a:pos x="88" y="23"/>
                </a:cxn>
                <a:cxn ang="0">
                  <a:pos x="103" y="7"/>
                </a:cxn>
                <a:cxn ang="0">
                  <a:pos x="103" y="7"/>
                </a:cxn>
                <a:cxn ang="0">
                  <a:pos x="104" y="6"/>
                </a:cxn>
                <a:cxn ang="0">
                  <a:pos x="104" y="4"/>
                </a:cxn>
                <a:cxn ang="0">
                  <a:pos x="104" y="2"/>
                </a:cxn>
                <a:cxn ang="0">
                  <a:pos x="103" y="1"/>
                </a:cxn>
                <a:cxn ang="0">
                  <a:pos x="101" y="0"/>
                </a:cxn>
                <a:cxn ang="0">
                  <a:pos x="100" y="0"/>
                </a:cxn>
                <a:cxn ang="0">
                  <a:pos x="98" y="0"/>
                </a:cxn>
                <a:cxn ang="0">
                  <a:pos x="96" y="1"/>
                </a:cxn>
                <a:cxn ang="0">
                  <a:pos x="96" y="1"/>
                </a:cxn>
              </a:cxnLst>
              <a:rect l="0" t="0" r="r" b="b"/>
              <a:pathLst>
                <a:path w="104" h="155">
                  <a:moveTo>
                    <a:pt x="96" y="1"/>
                  </a:moveTo>
                  <a:lnTo>
                    <a:pt x="96" y="1"/>
                  </a:lnTo>
                  <a:lnTo>
                    <a:pt x="81" y="16"/>
                  </a:lnTo>
                  <a:lnTo>
                    <a:pt x="68" y="32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35" y="74"/>
                  </a:lnTo>
                  <a:lnTo>
                    <a:pt x="30" y="84"/>
                  </a:lnTo>
                  <a:lnTo>
                    <a:pt x="20" y="105"/>
                  </a:lnTo>
                  <a:lnTo>
                    <a:pt x="10" y="126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0" y="149"/>
                  </a:lnTo>
                  <a:lnTo>
                    <a:pt x="1" y="150"/>
                  </a:lnTo>
                  <a:lnTo>
                    <a:pt x="1" y="152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6" y="155"/>
                  </a:lnTo>
                  <a:lnTo>
                    <a:pt x="7" y="154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17" y="133"/>
                  </a:lnTo>
                  <a:lnTo>
                    <a:pt x="26" y="113"/>
                  </a:lnTo>
                  <a:lnTo>
                    <a:pt x="34" y="94"/>
                  </a:lnTo>
                  <a:lnTo>
                    <a:pt x="39" y="8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59" y="58"/>
                  </a:lnTo>
                  <a:lnTo>
                    <a:pt x="73" y="41"/>
                  </a:lnTo>
                  <a:lnTo>
                    <a:pt x="88" y="23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6" y="1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Freeform 396">
              <a:extLst>
                <a:ext uri="{FF2B5EF4-FFF2-40B4-BE49-F238E27FC236}">
                  <a16:creationId xmlns:a16="http://schemas.microsoft.com/office/drawing/2014/main" id="{FD6FB0AE-4F71-AC40-987A-6A2A594E64E1}"/>
                </a:ext>
              </a:extLst>
            </p:cNvPr>
            <p:cNvSpPr/>
            <p:nvPr/>
          </p:nvSpPr>
          <p:spPr bwMode="auto">
            <a:xfrm>
              <a:off x="4219575" y="3103563"/>
              <a:ext cx="604838" cy="708025"/>
            </a:xfrm>
            <a:custGeom>
              <a:avLst/>
              <a:gdLst/>
              <a:ahLst/>
              <a:cxnLst>
                <a:cxn ang="0">
                  <a:pos x="691" y="1338"/>
                </a:cxn>
                <a:cxn ang="0">
                  <a:pos x="661" y="1332"/>
                </a:cxn>
                <a:cxn ang="0">
                  <a:pos x="581" y="1332"/>
                </a:cxn>
                <a:cxn ang="0">
                  <a:pos x="509" y="1331"/>
                </a:cxn>
                <a:cxn ang="0">
                  <a:pos x="487" y="1329"/>
                </a:cxn>
                <a:cxn ang="0">
                  <a:pos x="346" y="1332"/>
                </a:cxn>
                <a:cxn ang="0">
                  <a:pos x="227" y="1324"/>
                </a:cxn>
                <a:cxn ang="0">
                  <a:pos x="107" y="1276"/>
                </a:cxn>
                <a:cxn ang="0">
                  <a:pos x="26" y="1174"/>
                </a:cxn>
                <a:cxn ang="0">
                  <a:pos x="14" y="1125"/>
                </a:cxn>
                <a:cxn ang="0">
                  <a:pos x="14" y="1040"/>
                </a:cxn>
                <a:cxn ang="0">
                  <a:pos x="11" y="848"/>
                </a:cxn>
                <a:cxn ang="0">
                  <a:pos x="5" y="639"/>
                </a:cxn>
                <a:cxn ang="0">
                  <a:pos x="0" y="262"/>
                </a:cxn>
                <a:cxn ang="0">
                  <a:pos x="4" y="169"/>
                </a:cxn>
                <a:cxn ang="0">
                  <a:pos x="43" y="68"/>
                </a:cxn>
                <a:cxn ang="0">
                  <a:pos x="174" y="11"/>
                </a:cxn>
                <a:cxn ang="0">
                  <a:pos x="398" y="2"/>
                </a:cxn>
                <a:cxn ang="0">
                  <a:pos x="580" y="8"/>
                </a:cxn>
                <a:cxn ang="0">
                  <a:pos x="893" y="18"/>
                </a:cxn>
                <a:cxn ang="0">
                  <a:pos x="1050" y="43"/>
                </a:cxn>
                <a:cxn ang="0">
                  <a:pos x="1101" y="104"/>
                </a:cxn>
                <a:cxn ang="0">
                  <a:pos x="1104" y="157"/>
                </a:cxn>
                <a:cxn ang="0">
                  <a:pos x="1081" y="159"/>
                </a:cxn>
                <a:cxn ang="0">
                  <a:pos x="1069" y="123"/>
                </a:cxn>
                <a:cxn ang="0">
                  <a:pos x="1017" y="66"/>
                </a:cxn>
                <a:cxn ang="0">
                  <a:pos x="935" y="54"/>
                </a:cxn>
                <a:cxn ang="0">
                  <a:pos x="613" y="49"/>
                </a:cxn>
                <a:cxn ang="0">
                  <a:pos x="445" y="38"/>
                </a:cxn>
                <a:cxn ang="0">
                  <a:pos x="247" y="35"/>
                </a:cxn>
                <a:cxn ang="0">
                  <a:pos x="128" y="61"/>
                </a:cxn>
                <a:cxn ang="0">
                  <a:pos x="59" y="111"/>
                </a:cxn>
                <a:cxn ang="0">
                  <a:pos x="41" y="193"/>
                </a:cxn>
                <a:cxn ang="0">
                  <a:pos x="35" y="262"/>
                </a:cxn>
                <a:cxn ang="0">
                  <a:pos x="39" y="299"/>
                </a:cxn>
                <a:cxn ang="0">
                  <a:pos x="45" y="732"/>
                </a:cxn>
                <a:cxn ang="0">
                  <a:pos x="50" y="996"/>
                </a:cxn>
                <a:cxn ang="0">
                  <a:pos x="49" y="1106"/>
                </a:cxn>
                <a:cxn ang="0">
                  <a:pos x="52" y="1136"/>
                </a:cxn>
                <a:cxn ang="0">
                  <a:pos x="85" y="1207"/>
                </a:cxn>
                <a:cxn ang="0">
                  <a:pos x="189" y="1281"/>
                </a:cxn>
                <a:cxn ang="0">
                  <a:pos x="259" y="1287"/>
                </a:cxn>
                <a:cxn ang="0">
                  <a:pos x="384" y="1298"/>
                </a:cxn>
                <a:cxn ang="0">
                  <a:pos x="466" y="1292"/>
                </a:cxn>
                <a:cxn ang="0">
                  <a:pos x="602" y="1297"/>
                </a:cxn>
                <a:cxn ang="0">
                  <a:pos x="682" y="1297"/>
                </a:cxn>
                <a:cxn ang="0">
                  <a:pos x="713" y="1294"/>
                </a:cxn>
                <a:cxn ang="0">
                  <a:pos x="781" y="1271"/>
                </a:cxn>
                <a:cxn ang="0">
                  <a:pos x="969" y="1143"/>
                </a:cxn>
                <a:cxn ang="0">
                  <a:pos x="1093" y="1056"/>
                </a:cxn>
                <a:cxn ang="0">
                  <a:pos x="1108" y="1031"/>
                </a:cxn>
                <a:cxn ang="0">
                  <a:pos x="1096" y="668"/>
                </a:cxn>
                <a:cxn ang="0">
                  <a:pos x="1112" y="658"/>
                </a:cxn>
                <a:cxn ang="0">
                  <a:pos x="1132" y="676"/>
                </a:cxn>
                <a:cxn ang="0">
                  <a:pos x="1135" y="1062"/>
                </a:cxn>
                <a:cxn ang="0">
                  <a:pos x="1074" y="1111"/>
                </a:cxn>
                <a:cxn ang="0">
                  <a:pos x="931" y="1212"/>
                </a:cxn>
                <a:cxn ang="0">
                  <a:pos x="765" y="1319"/>
                </a:cxn>
                <a:cxn ang="0">
                  <a:pos x="719" y="1332"/>
                </a:cxn>
              </a:cxnLst>
              <a:rect l="0" t="0" r="r" b="b"/>
              <a:pathLst>
                <a:path w="1145" h="1338">
                  <a:moveTo>
                    <a:pt x="707" y="1338"/>
                  </a:moveTo>
                  <a:lnTo>
                    <a:pt x="707" y="1338"/>
                  </a:lnTo>
                  <a:lnTo>
                    <a:pt x="703" y="1338"/>
                  </a:lnTo>
                  <a:lnTo>
                    <a:pt x="700" y="1337"/>
                  </a:lnTo>
                  <a:lnTo>
                    <a:pt x="698" y="1336"/>
                  </a:lnTo>
                  <a:lnTo>
                    <a:pt x="696" y="1337"/>
                  </a:lnTo>
                  <a:lnTo>
                    <a:pt x="696" y="1337"/>
                  </a:lnTo>
                  <a:lnTo>
                    <a:pt x="691" y="1338"/>
                  </a:lnTo>
                  <a:lnTo>
                    <a:pt x="691" y="1338"/>
                  </a:lnTo>
                  <a:lnTo>
                    <a:pt x="685" y="1337"/>
                  </a:lnTo>
                  <a:lnTo>
                    <a:pt x="678" y="1333"/>
                  </a:lnTo>
                  <a:lnTo>
                    <a:pt x="678" y="1333"/>
                  </a:lnTo>
                  <a:lnTo>
                    <a:pt x="675" y="1332"/>
                  </a:lnTo>
                  <a:lnTo>
                    <a:pt x="671" y="1332"/>
                  </a:lnTo>
                  <a:lnTo>
                    <a:pt x="671" y="1332"/>
                  </a:lnTo>
                  <a:lnTo>
                    <a:pt x="661" y="1332"/>
                  </a:lnTo>
                  <a:lnTo>
                    <a:pt x="648" y="1333"/>
                  </a:lnTo>
                  <a:lnTo>
                    <a:pt x="648" y="1333"/>
                  </a:lnTo>
                  <a:lnTo>
                    <a:pt x="638" y="1334"/>
                  </a:lnTo>
                  <a:lnTo>
                    <a:pt x="638" y="1334"/>
                  </a:lnTo>
                  <a:lnTo>
                    <a:pt x="615" y="1334"/>
                  </a:lnTo>
                  <a:lnTo>
                    <a:pt x="615" y="1334"/>
                  </a:lnTo>
                  <a:lnTo>
                    <a:pt x="600" y="1334"/>
                  </a:lnTo>
                  <a:lnTo>
                    <a:pt x="581" y="1332"/>
                  </a:lnTo>
                  <a:lnTo>
                    <a:pt x="581" y="1332"/>
                  </a:lnTo>
                  <a:lnTo>
                    <a:pt x="569" y="1331"/>
                  </a:lnTo>
                  <a:lnTo>
                    <a:pt x="554" y="1329"/>
                  </a:lnTo>
                  <a:lnTo>
                    <a:pt x="554" y="1329"/>
                  </a:lnTo>
                  <a:lnTo>
                    <a:pt x="534" y="1331"/>
                  </a:lnTo>
                  <a:lnTo>
                    <a:pt x="534" y="1331"/>
                  </a:lnTo>
                  <a:lnTo>
                    <a:pt x="513" y="1331"/>
                  </a:lnTo>
                  <a:lnTo>
                    <a:pt x="509" y="1331"/>
                  </a:lnTo>
                  <a:lnTo>
                    <a:pt x="509" y="1331"/>
                  </a:lnTo>
                  <a:lnTo>
                    <a:pt x="503" y="1329"/>
                  </a:lnTo>
                  <a:lnTo>
                    <a:pt x="496" y="1328"/>
                  </a:lnTo>
                  <a:lnTo>
                    <a:pt x="495" y="1327"/>
                  </a:lnTo>
                  <a:lnTo>
                    <a:pt x="492" y="1328"/>
                  </a:lnTo>
                  <a:lnTo>
                    <a:pt x="492" y="1328"/>
                  </a:lnTo>
                  <a:lnTo>
                    <a:pt x="487" y="1329"/>
                  </a:lnTo>
                  <a:lnTo>
                    <a:pt x="487" y="1329"/>
                  </a:lnTo>
                  <a:lnTo>
                    <a:pt x="461" y="1329"/>
                  </a:lnTo>
                  <a:lnTo>
                    <a:pt x="436" y="1332"/>
                  </a:lnTo>
                  <a:lnTo>
                    <a:pt x="436" y="1332"/>
                  </a:lnTo>
                  <a:lnTo>
                    <a:pt x="410" y="1333"/>
                  </a:lnTo>
                  <a:lnTo>
                    <a:pt x="384" y="1334"/>
                  </a:lnTo>
                  <a:lnTo>
                    <a:pt x="384" y="1334"/>
                  </a:lnTo>
                  <a:lnTo>
                    <a:pt x="364" y="1333"/>
                  </a:lnTo>
                  <a:lnTo>
                    <a:pt x="346" y="1332"/>
                  </a:lnTo>
                  <a:lnTo>
                    <a:pt x="346" y="1332"/>
                  </a:lnTo>
                  <a:lnTo>
                    <a:pt x="327" y="1329"/>
                  </a:lnTo>
                  <a:lnTo>
                    <a:pt x="308" y="1329"/>
                  </a:lnTo>
                  <a:lnTo>
                    <a:pt x="308" y="1329"/>
                  </a:lnTo>
                  <a:lnTo>
                    <a:pt x="274" y="1327"/>
                  </a:lnTo>
                  <a:lnTo>
                    <a:pt x="240" y="1325"/>
                  </a:lnTo>
                  <a:lnTo>
                    <a:pt x="227" y="1324"/>
                  </a:lnTo>
                  <a:lnTo>
                    <a:pt x="227" y="1324"/>
                  </a:lnTo>
                  <a:lnTo>
                    <a:pt x="208" y="1322"/>
                  </a:lnTo>
                  <a:lnTo>
                    <a:pt x="191" y="1318"/>
                  </a:lnTo>
                  <a:lnTo>
                    <a:pt x="174" y="1313"/>
                  </a:lnTo>
                  <a:lnTo>
                    <a:pt x="159" y="1307"/>
                  </a:lnTo>
                  <a:lnTo>
                    <a:pt x="159" y="1307"/>
                  </a:lnTo>
                  <a:lnTo>
                    <a:pt x="140" y="1297"/>
                  </a:lnTo>
                  <a:lnTo>
                    <a:pt x="124" y="1287"/>
                  </a:lnTo>
                  <a:lnTo>
                    <a:pt x="107" y="1276"/>
                  </a:lnTo>
                  <a:lnTo>
                    <a:pt x="93" y="1263"/>
                  </a:lnTo>
                  <a:lnTo>
                    <a:pt x="78" y="1249"/>
                  </a:lnTo>
                  <a:lnTo>
                    <a:pt x="65" y="1234"/>
                  </a:lnTo>
                  <a:lnTo>
                    <a:pt x="52" y="1219"/>
                  </a:lnTo>
                  <a:lnTo>
                    <a:pt x="40" y="1201"/>
                  </a:lnTo>
                  <a:lnTo>
                    <a:pt x="40" y="1201"/>
                  </a:lnTo>
                  <a:lnTo>
                    <a:pt x="30" y="1183"/>
                  </a:lnTo>
                  <a:lnTo>
                    <a:pt x="26" y="1174"/>
                  </a:lnTo>
                  <a:lnTo>
                    <a:pt x="22" y="1164"/>
                  </a:lnTo>
                  <a:lnTo>
                    <a:pt x="19" y="1155"/>
                  </a:lnTo>
                  <a:lnTo>
                    <a:pt x="17" y="1146"/>
                  </a:lnTo>
                  <a:lnTo>
                    <a:pt x="15" y="1136"/>
                  </a:lnTo>
                  <a:lnTo>
                    <a:pt x="14" y="1126"/>
                  </a:lnTo>
                  <a:lnTo>
                    <a:pt x="14" y="1125"/>
                  </a:lnTo>
                  <a:lnTo>
                    <a:pt x="14" y="1125"/>
                  </a:lnTo>
                  <a:lnTo>
                    <a:pt x="14" y="1125"/>
                  </a:lnTo>
                  <a:lnTo>
                    <a:pt x="13" y="1118"/>
                  </a:lnTo>
                  <a:lnTo>
                    <a:pt x="12" y="1111"/>
                  </a:lnTo>
                  <a:lnTo>
                    <a:pt x="11" y="1096"/>
                  </a:lnTo>
                  <a:lnTo>
                    <a:pt x="12" y="1081"/>
                  </a:lnTo>
                  <a:lnTo>
                    <a:pt x="13" y="1065"/>
                  </a:lnTo>
                  <a:lnTo>
                    <a:pt x="13" y="1065"/>
                  </a:lnTo>
                  <a:lnTo>
                    <a:pt x="14" y="1040"/>
                  </a:lnTo>
                  <a:lnTo>
                    <a:pt x="14" y="1040"/>
                  </a:lnTo>
                  <a:lnTo>
                    <a:pt x="14" y="997"/>
                  </a:lnTo>
                  <a:lnTo>
                    <a:pt x="14" y="997"/>
                  </a:lnTo>
                  <a:lnTo>
                    <a:pt x="14" y="945"/>
                  </a:lnTo>
                  <a:lnTo>
                    <a:pt x="14" y="895"/>
                  </a:lnTo>
                  <a:lnTo>
                    <a:pt x="14" y="895"/>
                  </a:lnTo>
                  <a:lnTo>
                    <a:pt x="13" y="871"/>
                  </a:lnTo>
                  <a:lnTo>
                    <a:pt x="11" y="848"/>
                  </a:lnTo>
                  <a:lnTo>
                    <a:pt x="11" y="848"/>
                  </a:lnTo>
                  <a:lnTo>
                    <a:pt x="8" y="815"/>
                  </a:lnTo>
                  <a:lnTo>
                    <a:pt x="7" y="799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9" y="747"/>
                  </a:lnTo>
                  <a:lnTo>
                    <a:pt x="9" y="711"/>
                  </a:lnTo>
                  <a:lnTo>
                    <a:pt x="7" y="675"/>
                  </a:lnTo>
                  <a:lnTo>
                    <a:pt x="5" y="639"/>
                  </a:lnTo>
                  <a:lnTo>
                    <a:pt x="5" y="639"/>
                  </a:lnTo>
                  <a:lnTo>
                    <a:pt x="2" y="589"/>
                  </a:lnTo>
                  <a:lnTo>
                    <a:pt x="1" y="564"/>
                  </a:lnTo>
                  <a:lnTo>
                    <a:pt x="0" y="539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72"/>
                  </a:lnTo>
                  <a:lnTo>
                    <a:pt x="0" y="262"/>
                  </a:lnTo>
                  <a:lnTo>
                    <a:pt x="3" y="243"/>
                  </a:lnTo>
                  <a:lnTo>
                    <a:pt x="3" y="243"/>
                  </a:lnTo>
                  <a:lnTo>
                    <a:pt x="4" y="230"/>
                  </a:lnTo>
                  <a:lnTo>
                    <a:pt x="5" y="219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4" y="183"/>
                  </a:lnTo>
                  <a:lnTo>
                    <a:pt x="4" y="169"/>
                  </a:lnTo>
                  <a:lnTo>
                    <a:pt x="5" y="157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12" y="126"/>
                  </a:lnTo>
                  <a:lnTo>
                    <a:pt x="18" y="109"/>
                  </a:lnTo>
                  <a:lnTo>
                    <a:pt x="26" y="93"/>
                  </a:lnTo>
                  <a:lnTo>
                    <a:pt x="34" y="80"/>
                  </a:lnTo>
                  <a:lnTo>
                    <a:pt x="43" y="68"/>
                  </a:lnTo>
                  <a:lnTo>
                    <a:pt x="54" y="58"/>
                  </a:lnTo>
                  <a:lnTo>
                    <a:pt x="68" y="48"/>
                  </a:lnTo>
                  <a:lnTo>
                    <a:pt x="84" y="39"/>
                  </a:lnTo>
                  <a:lnTo>
                    <a:pt x="84" y="39"/>
                  </a:lnTo>
                  <a:lnTo>
                    <a:pt x="100" y="33"/>
                  </a:lnTo>
                  <a:lnTo>
                    <a:pt x="114" y="28"/>
                  </a:lnTo>
                  <a:lnTo>
                    <a:pt x="144" y="19"/>
                  </a:lnTo>
                  <a:lnTo>
                    <a:pt x="174" y="11"/>
                  </a:lnTo>
                  <a:lnTo>
                    <a:pt x="204" y="6"/>
                  </a:lnTo>
                  <a:lnTo>
                    <a:pt x="233" y="3"/>
                  </a:lnTo>
                  <a:lnTo>
                    <a:pt x="262" y="1"/>
                  </a:lnTo>
                  <a:lnTo>
                    <a:pt x="290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58" y="0"/>
                  </a:lnTo>
                  <a:lnTo>
                    <a:pt x="398" y="2"/>
                  </a:lnTo>
                  <a:lnTo>
                    <a:pt x="398" y="2"/>
                  </a:lnTo>
                  <a:lnTo>
                    <a:pt x="441" y="3"/>
                  </a:lnTo>
                  <a:lnTo>
                    <a:pt x="483" y="3"/>
                  </a:lnTo>
                  <a:lnTo>
                    <a:pt x="483" y="3"/>
                  </a:lnTo>
                  <a:lnTo>
                    <a:pt x="507" y="4"/>
                  </a:lnTo>
                  <a:lnTo>
                    <a:pt x="532" y="5"/>
                  </a:lnTo>
                  <a:lnTo>
                    <a:pt x="580" y="8"/>
                  </a:lnTo>
                  <a:lnTo>
                    <a:pt x="580" y="8"/>
                  </a:lnTo>
                  <a:lnTo>
                    <a:pt x="629" y="11"/>
                  </a:lnTo>
                  <a:lnTo>
                    <a:pt x="654" y="12"/>
                  </a:lnTo>
                  <a:lnTo>
                    <a:pt x="678" y="12"/>
                  </a:lnTo>
                  <a:lnTo>
                    <a:pt x="678" y="12"/>
                  </a:lnTo>
                  <a:lnTo>
                    <a:pt x="730" y="14"/>
                  </a:lnTo>
                  <a:lnTo>
                    <a:pt x="783" y="15"/>
                  </a:lnTo>
                  <a:lnTo>
                    <a:pt x="881" y="17"/>
                  </a:lnTo>
                  <a:lnTo>
                    <a:pt x="893" y="18"/>
                  </a:lnTo>
                  <a:lnTo>
                    <a:pt x="893" y="18"/>
                  </a:lnTo>
                  <a:lnTo>
                    <a:pt x="930" y="19"/>
                  </a:lnTo>
                  <a:lnTo>
                    <a:pt x="968" y="22"/>
                  </a:lnTo>
                  <a:lnTo>
                    <a:pt x="985" y="24"/>
                  </a:lnTo>
                  <a:lnTo>
                    <a:pt x="1003" y="27"/>
                  </a:lnTo>
                  <a:lnTo>
                    <a:pt x="1019" y="31"/>
                  </a:lnTo>
                  <a:lnTo>
                    <a:pt x="1035" y="37"/>
                  </a:lnTo>
                  <a:lnTo>
                    <a:pt x="1050" y="43"/>
                  </a:lnTo>
                  <a:lnTo>
                    <a:pt x="1064" y="52"/>
                  </a:lnTo>
                  <a:lnTo>
                    <a:pt x="1075" y="62"/>
                  </a:lnTo>
                  <a:lnTo>
                    <a:pt x="1081" y="68"/>
                  </a:lnTo>
                  <a:lnTo>
                    <a:pt x="1085" y="74"/>
                  </a:lnTo>
                  <a:lnTo>
                    <a:pt x="1090" y="81"/>
                  </a:lnTo>
                  <a:lnTo>
                    <a:pt x="1095" y="89"/>
                  </a:lnTo>
                  <a:lnTo>
                    <a:pt x="1098" y="96"/>
                  </a:lnTo>
                  <a:lnTo>
                    <a:pt x="1101" y="104"/>
                  </a:lnTo>
                  <a:lnTo>
                    <a:pt x="1104" y="114"/>
                  </a:lnTo>
                  <a:lnTo>
                    <a:pt x="1106" y="124"/>
                  </a:lnTo>
                  <a:lnTo>
                    <a:pt x="1107" y="134"/>
                  </a:lnTo>
                  <a:lnTo>
                    <a:pt x="1108" y="145"/>
                  </a:lnTo>
                  <a:lnTo>
                    <a:pt x="1108" y="145"/>
                  </a:lnTo>
                  <a:lnTo>
                    <a:pt x="1107" y="152"/>
                  </a:lnTo>
                  <a:lnTo>
                    <a:pt x="1106" y="154"/>
                  </a:lnTo>
                  <a:lnTo>
                    <a:pt x="1104" y="157"/>
                  </a:lnTo>
                  <a:lnTo>
                    <a:pt x="1104" y="157"/>
                  </a:lnTo>
                  <a:lnTo>
                    <a:pt x="1101" y="159"/>
                  </a:lnTo>
                  <a:lnTo>
                    <a:pt x="1098" y="160"/>
                  </a:lnTo>
                  <a:lnTo>
                    <a:pt x="1095" y="161"/>
                  </a:lnTo>
                  <a:lnTo>
                    <a:pt x="1090" y="162"/>
                  </a:lnTo>
                  <a:lnTo>
                    <a:pt x="1090" y="162"/>
                  </a:lnTo>
                  <a:lnTo>
                    <a:pt x="1084" y="161"/>
                  </a:lnTo>
                  <a:lnTo>
                    <a:pt x="1081" y="159"/>
                  </a:lnTo>
                  <a:lnTo>
                    <a:pt x="1078" y="157"/>
                  </a:lnTo>
                  <a:lnTo>
                    <a:pt x="1076" y="155"/>
                  </a:lnTo>
                  <a:lnTo>
                    <a:pt x="1074" y="152"/>
                  </a:lnTo>
                  <a:lnTo>
                    <a:pt x="1072" y="149"/>
                  </a:lnTo>
                  <a:lnTo>
                    <a:pt x="1072" y="145"/>
                  </a:lnTo>
                  <a:lnTo>
                    <a:pt x="1072" y="145"/>
                  </a:lnTo>
                  <a:lnTo>
                    <a:pt x="1071" y="133"/>
                  </a:lnTo>
                  <a:lnTo>
                    <a:pt x="1069" y="123"/>
                  </a:lnTo>
                  <a:lnTo>
                    <a:pt x="1066" y="114"/>
                  </a:lnTo>
                  <a:lnTo>
                    <a:pt x="1062" y="104"/>
                  </a:lnTo>
                  <a:lnTo>
                    <a:pt x="1056" y="96"/>
                  </a:lnTo>
                  <a:lnTo>
                    <a:pt x="1050" y="89"/>
                  </a:lnTo>
                  <a:lnTo>
                    <a:pt x="1044" y="83"/>
                  </a:lnTo>
                  <a:lnTo>
                    <a:pt x="1036" y="77"/>
                  </a:lnTo>
                  <a:lnTo>
                    <a:pt x="1026" y="71"/>
                  </a:lnTo>
                  <a:lnTo>
                    <a:pt x="1017" y="66"/>
                  </a:lnTo>
                  <a:lnTo>
                    <a:pt x="1006" y="62"/>
                  </a:lnTo>
                  <a:lnTo>
                    <a:pt x="994" y="59"/>
                  </a:lnTo>
                  <a:lnTo>
                    <a:pt x="981" y="57"/>
                  </a:lnTo>
                  <a:lnTo>
                    <a:pt x="968" y="55"/>
                  </a:lnTo>
                  <a:lnTo>
                    <a:pt x="952" y="54"/>
                  </a:lnTo>
                  <a:lnTo>
                    <a:pt x="937" y="54"/>
                  </a:lnTo>
                  <a:lnTo>
                    <a:pt x="935" y="54"/>
                  </a:lnTo>
                  <a:lnTo>
                    <a:pt x="935" y="54"/>
                  </a:lnTo>
                  <a:lnTo>
                    <a:pt x="897" y="53"/>
                  </a:lnTo>
                  <a:lnTo>
                    <a:pt x="861" y="51"/>
                  </a:lnTo>
                  <a:lnTo>
                    <a:pt x="861" y="51"/>
                  </a:lnTo>
                  <a:lnTo>
                    <a:pt x="825" y="50"/>
                  </a:lnTo>
                  <a:lnTo>
                    <a:pt x="788" y="49"/>
                  </a:lnTo>
                  <a:lnTo>
                    <a:pt x="630" y="49"/>
                  </a:lnTo>
                  <a:lnTo>
                    <a:pt x="630" y="49"/>
                  </a:lnTo>
                  <a:lnTo>
                    <a:pt x="613" y="49"/>
                  </a:lnTo>
                  <a:lnTo>
                    <a:pt x="597" y="48"/>
                  </a:lnTo>
                  <a:lnTo>
                    <a:pt x="564" y="45"/>
                  </a:lnTo>
                  <a:lnTo>
                    <a:pt x="564" y="45"/>
                  </a:lnTo>
                  <a:lnTo>
                    <a:pt x="531" y="40"/>
                  </a:lnTo>
                  <a:lnTo>
                    <a:pt x="514" y="39"/>
                  </a:lnTo>
                  <a:lnTo>
                    <a:pt x="497" y="39"/>
                  </a:lnTo>
                  <a:lnTo>
                    <a:pt x="497" y="39"/>
                  </a:lnTo>
                  <a:lnTo>
                    <a:pt x="445" y="38"/>
                  </a:lnTo>
                  <a:lnTo>
                    <a:pt x="392" y="35"/>
                  </a:lnTo>
                  <a:lnTo>
                    <a:pt x="392" y="35"/>
                  </a:lnTo>
                  <a:lnTo>
                    <a:pt x="344" y="33"/>
                  </a:lnTo>
                  <a:lnTo>
                    <a:pt x="344" y="33"/>
                  </a:lnTo>
                  <a:lnTo>
                    <a:pt x="311" y="32"/>
                  </a:lnTo>
                  <a:lnTo>
                    <a:pt x="311" y="32"/>
                  </a:lnTo>
                  <a:lnTo>
                    <a:pt x="283" y="33"/>
                  </a:lnTo>
                  <a:lnTo>
                    <a:pt x="247" y="35"/>
                  </a:lnTo>
                  <a:lnTo>
                    <a:pt x="227" y="37"/>
                  </a:lnTo>
                  <a:lnTo>
                    <a:pt x="207" y="40"/>
                  </a:lnTo>
                  <a:lnTo>
                    <a:pt x="188" y="43"/>
                  </a:lnTo>
                  <a:lnTo>
                    <a:pt x="169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47" y="55"/>
                  </a:lnTo>
                  <a:lnTo>
                    <a:pt x="128" y="61"/>
                  </a:lnTo>
                  <a:lnTo>
                    <a:pt x="109" y="68"/>
                  </a:lnTo>
                  <a:lnTo>
                    <a:pt x="101" y="72"/>
                  </a:lnTo>
                  <a:lnTo>
                    <a:pt x="93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70" y="95"/>
                  </a:lnTo>
                  <a:lnTo>
                    <a:pt x="64" y="102"/>
                  </a:lnTo>
                  <a:lnTo>
                    <a:pt x="59" y="111"/>
                  </a:lnTo>
                  <a:lnTo>
                    <a:pt x="53" y="120"/>
                  </a:lnTo>
                  <a:lnTo>
                    <a:pt x="49" y="130"/>
                  </a:lnTo>
                  <a:lnTo>
                    <a:pt x="45" y="142"/>
                  </a:lnTo>
                  <a:lnTo>
                    <a:pt x="45" y="142"/>
                  </a:lnTo>
                  <a:lnTo>
                    <a:pt x="42" y="155"/>
                  </a:lnTo>
                  <a:lnTo>
                    <a:pt x="41" y="167"/>
                  </a:lnTo>
                  <a:lnTo>
                    <a:pt x="41" y="181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2" y="209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38" y="240"/>
                  </a:lnTo>
                  <a:lnTo>
                    <a:pt x="38" y="240"/>
                  </a:lnTo>
                  <a:lnTo>
                    <a:pt x="36" y="251"/>
                  </a:lnTo>
                  <a:lnTo>
                    <a:pt x="35" y="262"/>
                  </a:lnTo>
                  <a:lnTo>
                    <a:pt x="35" y="268"/>
                  </a:lnTo>
                  <a:lnTo>
                    <a:pt x="35" y="273"/>
                  </a:lnTo>
                  <a:lnTo>
                    <a:pt x="37" y="278"/>
                  </a:lnTo>
                  <a:lnTo>
                    <a:pt x="39" y="282"/>
                  </a:lnTo>
                  <a:lnTo>
                    <a:pt x="39" y="282"/>
                  </a:lnTo>
                  <a:lnTo>
                    <a:pt x="41" y="288"/>
                  </a:lnTo>
                  <a:lnTo>
                    <a:pt x="41" y="294"/>
                  </a:lnTo>
                  <a:lnTo>
                    <a:pt x="39" y="299"/>
                  </a:lnTo>
                  <a:lnTo>
                    <a:pt x="38" y="302"/>
                  </a:lnTo>
                  <a:lnTo>
                    <a:pt x="36" y="303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37" y="404"/>
                  </a:lnTo>
                  <a:lnTo>
                    <a:pt x="38" y="509"/>
                  </a:lnTo>
                  <a:lnTo>
                    <a:pt x="40" y="620"/>
                  </a:lnTo>
                  <a:lnTo>
                    <a:pt x="45" y="732"/>
                  </a:lnTo>
                  <a:lnTo>
                    <a:pt x="45" y="732"/>
                  </a:lnTo>
                  <a:lnTo>
                    <a:pt x="47" y="788"/>
                  </a:lnTo>
                  <a:lnTo>
                    <a:pt x="49" y="845"/>
                  </a:lnTo>
                  <a:lnTo>
                    <a:pt x="50" y="905"/>
                  </a:lnTo>
                  <a:lnTo>
                    <a:pt x="50" y="965"/>
                  </a:lnTo>
                  <a:lnTo>
                    <a:pt x="50" y="965"/>
                  </a:lnTo>
                  <a:lnTo>
                    <a:pt x="50" y="996"/>
                  </a:lnTo>
                  <a:lnTo>
                    <a:pt x="50" y="996"/>
                  </a:lnTo>
                  <a:lnTo>
                    <a:pt x="50" y="1033"/>
                  </a:lnTo>
                  <a:lnTo>
                    <a:pt x="50" y="1070"/>
                  </a:lnTo>
                  <a:lnTo>
                    <a:pt x="50" y="1075"/>
                  </a:lnTo>
                  <a:lnTo>
                    <a:pt x="50" y="1075"/>
                  </a:lnTo>
                  <a:lnTo>
                    <a:pt x="49" y="1099"/>
                  </a:lnTo>
                  <a:lnTo>
                    <a:pt x="49" y="1099"/>
                  </a:lnTo>
                  <a:lnTo>
                    <a:pt x="50" y="1106"/>
                  </a:lnTo>
                  <a:lnTo>
                    <a:pt x="49" y="1106"/>
                  </a:lnTo>
                  <a:lnTo>
                    <a:pt x="50" y="1116"/>
                  </a:lnTo>
                  <a:lnTo>
                    <a:pt x="50" y="1119"/>
                  </a:lnTo>
                  <a:lnTo>
                    <a:pt x="51" y="1121"/>
                  </a:lnTo>
                  <a:lnTo>
                    <a:pt x="51" y="1121"/>
                  </a:lnTo>
                  <a:lnTo>
                    <a:pt x="52" y="1124"/>
                  </a:lnTo>
                  <a:lnTo>
                    <a:pt x="53" y="1128"/>
                  </a:lnTo>
                  <a:lnTo>
                    <a:pt x="53" y="1132"/>
                  </a:lnTo>
                  <a:lnTo>
                    <a:pt x="52" y="1136"/>
                  </a:lnTo>
                  <a:lnTo>
                    <a:pt x="52" y="1137"/>
                  </a:lnTo>
                  <a:lnTo>
                    <a:pt x="52" y="1138"/>
                  </a:lnTo>
                  <a:lnTo>
                    <a:pt x="52" y="1138"/>
                  </a:lnTo>
                  <a:lnTo>
                    <a:pt x="57" y="1153"/>
                  </a:lnTo>
                  <a:lnTo>
                    <a:pt x="62" y="1167"/>
                  </a:lnTo>
                  <a:lnTo>
                    <a:pt x="69" y="1181"/>
                  </a:lnTo>
                  <a:lnTo>
                    <a:pt x="76" y="1194"/>
                  </a:lnTo>
                  <a:lnTo>
                    <a:pt x="85" y="1207"/>
                  </a:lnTo>
                  <a:lnTo>
                    <a:pt x="96" y="1219"/>
                  </a:lnTo>
                  <a:lnTo>
                    <a:pt x="107" y="1230"/>
                  </a:lnTo>
                  <a:lnTo>
                    <a:pt x="120" y="1242"/>
                  </a:lnTo>
                  <a:lnTo>
                    <a:pt x="133" y="1252"/>
                  </a:lnTo>
                  <a:lnTo>
                    <a:pt x="146" y="1260"/>
                  </a:lnTo>
                  <a:lnTo>
                    <a:pt x="160" y="1269"/>
                  </a:lnTo>
                  <a:lnTo>
                    <a:pt x="174" y="1275"/>
                  </a:lnTo>
                  <a:lnTo>
                    <a:pt x="189" y="1281"/>
                  </a:lnTo>
                  <a:lnTo>
                    <a:pt x="202" y="1285"/>
                  </a:lnTo>
                  <a:lnTo>
                    <a:pt x="217" y="1287"/>
                  </a:lnTo>
                  <a:lnTo>
                    <a:pt x="231" y="1288"/>
                  </a:lnTo>
                  <a:lnTo>
                    <a:pt x="231" y="1288"/>
                  </a:lnTo>
                  <a:lnTo>
                    <a:pt x="240" y="1287"/>
                  </a:lnTo>
                  <a:lnTo>
                    <a:pt x="240" y="1287"/>
                  </a:lnTo>
                  <a:lnTo>
                    <a:pt x="259" y="1287"/>
                  </a:lnTo>
                  <a:lnTo>
                    <a:pt x="259" y="1287"/>
                  </a:lnTo>
                  <a:lnTo>
                    <a:pt x="278" y="1287"/>
                  </a:lnTo>
                  <a:lnTo>
                    <a:pt x="296" y="1289"/>
                  </a:lnTo>
                  <a:lnTo>
                    <a:pt x="332" y="1293"/>
                  </a:lnTo>
                  <a:lnTo>
                    <a:pt x="332" y="1293"/>
                  </a:lnTo>
                  <a:lnTo>
                    <a:pt x="349" y="1296"/>
                  </a:lnTo>
                  <a:lnTo>
                    <a:pt x="349" y="1296"/>
                  </a:lnTo>
                  <a:lnTo>
                    <a:pt x="366" y="1297"/>
                  </a:lnTo>
                  <a:lnTo>
                    <a:pt x="384" y="1298"/>
                  </a:lnTo>
                  <a:lnTo>
                    <a:pt x="384" y="1298"/>
                  </a:lnTo>
                  <a:lnTo>
                    <a:pt x="411" y="1297"/>
                  </a:lnTo>
                  <a:lnTo>
                    <a:pt x="437" y="1295"/>
                  </a:lnTo>
                  <a:lnTo>
                    <a:pt x="437" y="1295"/>
                  </a:lnTo>
                  <a:lnTo>
                    <a:pt x="462" y="1293"/>
                  </a:lnTo>
                  <a:lnTo>
                    <a:pt x="465" y="1293"/>
                  </a:lnTo>
                  <a:lnTo>
                    <a:pt x="466" y="1292"/>
                  </a:lnTo>
                  <a:lnTo>
                    <a:pt x="466" y="1292"/>
                  </a:lnTo>
                  <a:lnTo>
                    <a:pt x="471" y="1289"/>
                  </a:lnTo>
                  <a:lnTo>
                    <a:pt x="476" y="1288"/>
                  </a:lnTo>
                  <a:lnTo>
                    <a:pt x="478" y="1288"/>
                  </a:lnTo>
                  <a:lnTo>
                    <a:pt x="478" y="1288"/>
                  </a:lnTo>
                  <a:lnTo>
                    <a:pt x="528" y="1292"/>
                  </a:lnTo>
                  <a:lnTo>
                    <a:pt x="528" y="1292"/>
                  </a:lnTo>
                  <a:lnTo>
                    <a:pt x="577" y="1295"/>
                  </a:lnTo>
                  <a:lnTo>
                    <a:pt x="602" y="1297"/>
                  </a:lnTo>
                  <a:lnTo>
                    <a:pt x="627" y="1297"/>
                  </a:lnTo>
                  <a:lnTo>
                    <a:pt x="627" y="1297"/>
                  </a:lnTo>
                  <a:lnTo>
                    <a:pt x="645" y="1296"/>
                  </a:lnTo>
                  <a:lnTo>
                    <a:pt x="645" y="1296"/>
                  </a:lnTo>
                  <a:lnTo>
                    <a:pt x="665" y="1296"/>
                  </a:lnTo>
                  <a:lnTo>
                    <a:pt x="665" y="1296"/>
                  </a:lnTo>
                  <a:lnTo>
                    <a:pt x="674" y="1296"/>
                  </a:lnTo>
                  <a:lnTo>
                    <a:pt x="682" y="1297"/>
                  </a:lnTo>
                  <a:lnTo>
                    <a:pt x="690" y="1300"/>
                  </a:lnTo>
                  <a:lnTo>
                    <a:pt x="697" y="1303"/>
                  </a:lnTo>
                  <a:lnTo>
                    <a:pt x="699" y="1304"/>
                  </a:lnTo>
                  <a:lnTo>
                    <a:pt x="703" y="1303"/>
                  </a:lnTo>
                  <a:lnTo>
                    <a:pt x="704" y="1302"/>
                  </a:lnTo>
                  <a:lnTo>
                    <a:pt x="704" y="1302"/>
                  </a:lnTo>
                  <a:lnTo>
                    <a:pt x="708" y="1297"/>
                  </a:lnTo>
                  <a:lnTo>
                    <a:pt x="713" y="1294"/>
                  </a:lnTo>
                  <a:lnTo>
                    <a:pt x="725" y="1289"/>
                  </a:lnTo>
                  <a:lnTo>
                    <a:pt x="736" y="1285"/>
                  </a:lnTo>
                  <a:lnTo>
                    <a:pt x="749" y="1281"/>
                  </a:lnTo>
                  <a:lnTo>
                    <a:pt x="749" y="1281"/>
                  </a:lnTo>
                  <a:lnTo>
                    <a:pt x="765" y="1277"/>
                  </a:lnTo>
                  <a:lnTo>
                    <a:pt x="772" y="1274"/>
                  </a:lnTo>
                  <a:lnTo>
                    <a:pt x="781" y="1271"/>
                  </a:lnTo>
                  <a:lnTo>
                    <a:pt x="781" y="1271"/>
                  </a:lnTo>
                  <a:lnTo>
                    <a:pt x="812" y="1254"/>
                  </a:lnTo>
                  <a:lnTo>
                    <a:pt x="843" y="1233"/>
                  </a:lnTo>
                  <a:lnTo>
                    <a:pt x="875" y="1211"/>
                  </a:lnTo>
                  <a:lnTo>
                    <a:pt x="908" y="1185"/>
                  </a:lnTo>
                  <a:lnTo>
                    <a:pt x="908" y="1185"/>
                  </a:lnTo>
                  <a:lnTo>
                    <a:pt x="922" y="1174"/>
                  </a:lnTo>
                  <a:lnTo>
                    <a:pt x="938" y="1162"/>
                  </a:lnTo>
                  <a:lnTo>
                    <a:pt x="969" y="1143"/>
                  </a:lnTo>
                  <a:lnTo>
                    <a:pt x="969" y="1143"/>
                  </a:lnTo>
                  <a:lnTo>
                    <a:pt x="992" y="1127"/>
                  </a:lnTo>
                  <a:lnTo>
                    <a:pt x="1016" y="1111"/>
                  </a:lnTo>
                  <a:lnTo>
                    <a:pt x="1016" y="1111"/>
                  </a:lnTo>
                  <a:lnTo>
                    <a:pt x="1029" y="1101"/>
                  </a:lnTo>
                  <a:lnTo>
                    <a:pt x="1029" y="1101"/>
                  </a:lnTo>
                  <a:lnTo>
                    <a:pt x="1070" y="1073"/>
                  </a:lnTo>
                  <a:lnTo>
                    <a:pt x="1093" y="1056"/>
                  </a:lnTo>
                  <a:lnTo>
                    <a:pt x="1099" y="1051"/>
                  </a:lnTo>
                  <a:lnTo>
                    <a:pt x="1103" y="1046"/>
                  </a:lnTo>
                  <a:lnTo>
                    <a:pt x="1104" y="1043"/>
                  </a:lnTo>
                  <a:lnTo>
                    <a:pt x="1105" y="1041"/>
                  </a:lnTo>
                  <a:lnTo>
                    <a:pt x="1105" y="1041"/>
                  </a:lnTo>
                  <a:lnTo>
                    <a:pt x="1106" y="1036"/>
                  </a:lnTo>
                  <a:lnTo>
                    <a:pt x="1107" y="1032"/>
                  </a:lnTo>
                  <a:lnTo>
                    <a:pt x="1108" y="1031"/>
                  </a:lnTo>
                  <a:lnTo>
                    <a:pt x="1108" y="1029"/>
                  </a:lnTo>
                  <a:lnTo>
                    <a:pt x="1108" y="1029"/>
                  </a:lnTo>
                  <a:lnTo>
                    <a:pt x="1106" y="946"/>
                  </a:lnTo>
                  <a:lnTo>
                    <a:pt x="1104" y="859"/>
                  </a:lnTo>
                  <a:lnTo>
                    <a:pt x="1100" y="770"/>
                  </a:lnTo>
                  <a:lnTo>
                    <a:pt x="1096" y="676"/>
                  </a:lnTo>
                  <a:lnTo>
                    <a:pt x="1096" y="676"/>
                  </a:lnTo>
                  <a:lnTo>
                    <a:pt x="1096" y="668"/>
                  </a:lnTo>
                  <a:lnTo>
                    <a:pt x="1098" y="666"/>
                  </a:lnTo>
                  <a:lnTo>
                    <a:pt x="1099" y="663"/>
                  </a:lnTo>
                  <a:lnTo>
                    <a:pt x="1099" y="663"/>
                  </a:lnTo>
                  <a:lnTo>
                    <a:pt x="1102" y="661"/>
                  </a:lnTo>
                  <a:lnTo>
                    <a:pt x="1105" y="660"/>
                  </a:lnTo>
                  <a:lnTo>
                    <a:pt x="1108" y="659"/>
                  </a:lnTo>
                  <a:lnTo>
                    <a:pt x="1112" y="658"/>
                  </a:lnTo>
                  <a:lnTo>
                    <a:pt x="1112" y="658"/>
                  </a:lnTo>
                  <a:lnTo>
                    <a:pt x="1118" y="659"/>
                  </a:lnTo>
                  <a:lnTo>
                    <a:pt x="1123" y="661"/>
                  </a:lnTo>
                  <a:lnTo>
                    <a:pt x="1125" y="662"/>
                  </a:lnTo>
                  <a:lnTo>
                    <a:pt x="1128" y="665"/>
                  </a:lnTo>
                  <a:lnTo>
                    <a:pt x="1130" y="668"/>
                  </a:lnTo>
                  <a:lnTo>
                    <a:pt x="1131" y="672"/>
                  </a:lnTo>
                  <a:lnTo>
                    <a:pt x="1132" y="676"/>
                  </a:lnTo>
                  <a:lnTo>
                    <a:pt x="1132" y="676"/>
                  </a:lnTo>
                  <a:lnTo>
                    <a:pt x="1137" y="780"/>
                  </a:lnTo>
                  <a:lnTo>
                    <a:pt x="1140" y="877"/>
                  </a:lnTo>
                  <a:lnTo>
                    <a:pt x="1143" y="967"/>
                  </a:lnTo>
                  <a:lnTo>
                    <a:pt x="1145" y="1053"/>
                  </a:lnTo>
                  <a:lnTo>
                    <a:pt x="1139" y="1053"/>
                  </a:lnTo>
                  <a:lnTo>
                    <a:pt x="1137" y="1057"/>
                  </a:lnTo>
                  <a:lnTo>
                    <a:pt x="1137" y="1057"/>
                  </a:lnTo>
                  <a:lnTo>
                    <a:pt x="1135" y="1062"/>
                  </a:lnTo>
                  <a:lnTo>
                    <a:pt x="1131" y="1067"/>
                  </a:lnTo>
                  <a:lnTo>
                    <a:pt x="1127" y="1072"/>
                  </a:lnTo>
                  <a:lnTo>
                    <a:pt x="1121" y="1076"/>
                  </a:lnTo>
                  <a:lnTo>
                    <a:pt x="1110" y="1085"/>
                  </a:lnTo>
                  <a:lnTo>
                    <a:pt x="1098" y="1093"/>
                  </a:lnTo>
                  <a:lnTo>
                    <a:pt x="1098" y="1093"/>
                  </a:lnTo>
                  <a:lnTo>
                    <a:pt x="1085" y="1101"/>
                  </a:lnTo>
                  <a:lnTo>
                    <a:pt x="1074" y="1111"/>
                  </a:lnTo>
                  <a:lnTo>
                    <a:pt x="1074" y="1111"/>
                  </a:lnTo>
                  <a:lnTo>
                    <a:pt x="1054" y="1125"/>
                  </a:lnTo>
                  <a:lnTo>
                    <a:pt x="1035" y="1139"/>
                  </a:lnTo>
                  <a:lnTo>
                    <a:pt x="995" y="1166"/>
                  </a:lnTo>
                  <a:lnTo>
                    <a:pt x="995" y="1166"/>
                  </a:lnTo>
                  <a:lnTo>
                    <a:pt x="954" y="1194"/>
                  </a:lnTo>
                  <a:lnTo>
                    <a:pt x="954" y="1194"/>
                  </a:lnTo>
                  <a:lnTo>
                    <a:pt x="931" y="1212"/>
                  </a:lnTo>
                  <a:lnTo>
                    <a:pt x="908" y="1229"/>
                  </a:lnTo>
                  <a:lnTo>
                    <a:pt x="908" y="1229"/>
                  </a:lnTo>
                  <a:lnTo>
                    <a:pt x="865" y="1262"/>
                  </a:lnTo>
                  <a:lnTo>
                    <a:pt x="844" y="1277"/>
                  </a:lnTo>
                  <a:lnTo>
                    <a:pt x="822" y="1291"/>
                  </a:lnTo>
                  <a:lnTo>
                    <a:pt x="799" y="1304"/>
                  </a:lnTo>
                  <a:lnTo>
                    <a:pt x="776" y="1315"/>
                  </a:lnTo>
                  <a:lnTo>
                    <a:pt x="765" y="1319"/>
                  </a:lnTo>
                  <a:lnTo>
                    <a:pt x="753" y="1322"/>
                  </a:lnTo>
                  <a:lnTo>
                    <a:pt x="740" y="1325"/>
                  </a:lnTo>
                  <a:lnTo>
                    <a:pt x="729" y="1328"/>
                  </a:lnTo>
                  <a:lnTo>
                    <a:pt x="727" y="1328"/>
                  </a:lnTo>
                  <a:lnTo>
                    <a:pt x="726" y="1329"/>
                  </a:lnTo>
                  <a:lnTo>
                    <a:pt x="726" y="1329"/>
                  </a:lnTo>
                  <a:lnTo>
                    <a:pt x="723" y="1331"/>
                  </a:lnTo>
                  <a:lnTo>
                    <a:pt x="719" y="1332"/>
                  </a:lnTo>
                  <a:lnTo>
                    <a:pt x="712" y="1334"/>
                  </a:lnTo>
                  <a:lnTo>
                    <a:pt x="713" y="1337"/>
                  </a:lnTo>
                  <a:lnTo>
                    <a:pt x="713" y="1337"/>
                  </a:lnTo>
                  <a:lnTo>
                    <a:pt x="710" y="1338"/>
                  </a:lnTo>
                  <a:lnTo>
                    <a:pt x="710" y="1338"/>
                  </a:lnTo>
                  <a:lnTo>
                    <a:pt x="707" y="1338"/>
                  </a:lnTo>
                  <a:lnTo>
                    <a:pt x="707" y="1338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Freeform 397">
              <a:extLst>
                <a:ext uri="{FF2B5EF4-FFF2-40B4-BE49-F238E27FC236}">
                  <a16:creationId xmlns:a16="http://schemas.microsoft.com/office/drawing/2014/main" id="{CEF82752-6E7F-774A-B513-91C624DFD9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2775" y="3170238"/>
              <a:ext cx="542925" cy="473075"/>
            </a:xfrm>
            <a:custGeom>
              <a:avLst/>
              <a:gdLst/>
              <a:ahLst/>
              <a:cxnLst>
                <a:cxn ang="0">
                  <a:pos x="2" y="884"/>
                </a:cxn>
                <a:cxn ang="0">
                  <a:pos x="4" y="861"/>
                </a:cxn>
                <a:cxn ang="0">
                  <a:pos x="45" y="818"/>
                </a:cxn>
                <a:cxn ang="0">
                  <a:pos x="132" y="715"/>
                </a:cxn>
                <a:cxn ang="0">
                  <a:pos x="182" y="635"/>
                </a:cxn>
                <a:cxn ang="0">
                  <a:pos x="192" y="564"/>
                </a:cxn>
                <a:cxn ang="0">
                  <a:pos x="207" y="470"/>
                </a:cxn>
                <a:cxn ang="0">
                  <a:pos x="253" y="351"/>
                </a:cxn>
                <a:cxn ang="0">
                  <a:pos x="358" y="215"/>
                </a:cxn>
                <a:cxn ang="0">
                  <a:pos x="517" y="90"/>
                </a:cxn>
                <a:cxn ang="0">
                  <a:pos x="663" y="24"/>
                </a:cxn>
                <a:cxn ang="0">
                  <a:pos x="817" y="2"/>
                </a:cxn>
                <a:cxn ang="0">
                  <a:pos x="943" y="2"/>
                </a:cxn>
                <a:cxn ang="0">
                  <a:pos x="1002" y="16"/>
                </a:cxn>
                <a:cxn ang="0">
                  <a:pos x="1020" y="26"/>
                </a:cxn>
                <a:cxn ang="0">
                  <a:pos x="1022" y="133"/>
                </a:cxn>
                <a:cxn ang="0">
                  <a:pos x="979" y="246"/>
                </a:cxn>
                <a:cxn ang="0">
                  <a:pos x="962" y="260"/>
                </a:cxn>
                <a:cxn ang="0">
                  <a:pos x="893" y="274"/>
                </a:cxn>
                <a:cxn ang="0">
                  <a:pos x="808" y="306"/>
                </a:cxn>
                <a:cxn ang="0">
                  <a:pos x="918" y="339"/>
                </a:cxn>
                <a:cxn ang="0">
                  <a:pos x="927" y="359"/>
                </a:cxn>
                <a:cxn ang="0">
                  <a:pos x="913" y="390"/>
                </a:cxn>
                <a:cxn ang="0">
                  <a:pos x="814" y="507"/>
                </a:cxn>
                <a:cxn ang="0">
                  <a:pos x="649" y="614"/>
                </a:cxn>
                <a:cxn ang="0">
                  <a:pos x="475" y="674"/>
                </a:cxn>
                <a:cxn ang="0">
                  <a:pos x="252" y="686"/>
                </a:cxn>
                <a:cxn ang="0">
                  <a:pos x="211" y="689"/>
                </a:cxn>
                <a:cxn ang="0">
                  <a:pos x="126" y="777"/>
                </a:cxn>
                <a:cxn ang="0">
                  <a:pos x="53" y="863"/>
                </a:cxn>
                <a:cxn ang="0">
                  <a:pos x="17" y="894"/>
                </a:cxn>
                <a:cxn ang="0">
                  <a:pos x="745" y="48"/>
                </a:cxn>
                <a:cxn ang="0">
                  <a:pos x="624" y="74"/>
                </a:cxn>
                <a:cxn ang="0">
                  <a:pos x="505" y="137"/>
                </a:cxn>
                <a:cxn ang="0">
                  <a:pos x="419" y="211"/>
                </a:cxn>
                <a:cxn ang="0">
                  <a:pos x="291" y="355"/>
                </a:cxn>
                <a:cxn ang="0">
                  <a:pos x="241" y="484"/>
                </a:cxn>
                <a:cxn ang="0">
                  <a:pos x="228" y="573"/>
                </a:cxn>
                <a:cxn ang="0">
                  <a:pos x="224" y="646"/>
                </a:cxn>
                <a:cxn ang="0">
                  <a:pos x="307" y="651"/>
                </a:cxn>
                <a:cxn ang="0">
                  <a:pos x="441" y="639"/>
                </a:cxn>
                <a:cxn ang="0">
                  <a:pos x="535" y="627"/>
                </a:cxn>
                <a:cxn ang="0">
                  <a:pos x="630" y="583"/>
                </a:cxn>
                <a:cxn ang="0">
                  <a:pos x="705" y="540"/>
                </a:cxn>
                <a:cxn ang="0">
                  <a:pos x="803" y="471"/>
                </a:cxn>
                <a:cxn ang="0">
                  <a:pos x="872" y="385"/>
                </a:cxn>
                <a:cxn ang="0">
                  <a:pos x="826" y="349"/>
                </a:cxn>
                <a:cxn ang="0">
                  <a:pos x="717" y="321"/>
                </a:cxn>
                <a:cxn ang="0">
                  <a:pos x="657" y="300"/>
                </a:cxn>
                <a:cxn ang="0">
                  <a:pos x="647" y="280"/>
                </a:cxn>
                <a:cxn ang="0">
                  <a:pos x="659" y="257"/>
                </a:cxn>
                <a:cxn ang="0">
                  <a:pos x="843" y="243"/>
                </a:cxn>
                <a:cxn ang="0">
                  <a:pos x="959" y="205"/>
                </a:cxn>
                <a:cxn ang="0">
                  <a:pos x="990" y="94"/>
                </a:cxn>
                <a:cxn ang="0">
                  <a:pos x="979" y="41"/>
                </a:cxn>
                <a:cxn ang="0">
                  <a:pos x="974" y="45"/>
                </a:cxn>
                <a:cxn ang="0">
                  <a:pos x="957" y="41"/>
                </a:cxn>
              </a:cxnLst>
              <a:rect l="0" t="0" r="r" b="b"/>
              <a:pathLst>
                <a:path w="1026" h="894">
                  <a:moveTo>
                    <a:pt x="17" y="894"/>
                  </a:moveTo>
                  <a:lnTo>
                    <a:pt x="17" y="894"/>
                  </a:lnTo>
                  <a:lnTo>
                    <a:pt x="11" y="893"/>
                  </a:lnTo>
                  <a:lnTo>
                    <a:pt x="8" y="892"/>
                  </a:lnTo>
                  <a:lnTo>
                    <a:pt x="6" y="891"/>
                  </a:lnTo>
                  <a:lnTo>
                    <a:pt x="3" y="887"/>
                  </a:lnTo>
                  <a:lnTo>
                    <a:pt x="2" y="884"/>
                  </a:lnTo>
                  <a:lnTo>
                    <a:pt x="1" y="881"/>
                  </a:lnTo>
                  <a:lnTo>
                    <a:pt x="0" y="877"/>
                  </a:lnTo>
                  <a:lnTo>
                    <a:pt x="0" y="872"/>
                  </a:lnTo>
                  <a:lnTo>
                    <a:pt x="0" y="872"/>
                  </a:lnTo>
                  <a:lnTo>
                    <a:pt x="1" y="869"/>
                  </a:lnTo>
                  <a:lnTo>
                    <a:pt x="1" y="866"/>
                  </a:lnTo>
                  <a:lnTo>
                    <a:pt x="4" y="861"/>
                  </a:lnTo>
                  <a:lnTo>
                    <a:pt x="7" y="857"/>
                  </a:lnTo>
                  <a:lnTo>
                    <a:pt x="10" y="856"/>
                  </a:lnTo>
                  <a:lnTo>
                    <a:pt x="12" y="855"/>
                  </a:lnTo>
                  <a:lnTo>
                    <a:pt x="13" y="854"/>
                  </a:lnTo>
                  <a:lnTo>
                    <a:pt x="13" y="854"/>
                  </a:lnTo>
                  <a:lnTo>
                    <a:pt x="29" y="836"/>
                  </a:lnTo>
                  <a:lnTo>
                    <a:pt x="45" y="818"/>
                  </a:lnTo>
                  <a:lnTo>
                    <a:pt x="45" y="818"/>
                  </a:lnTo>
                  <a:lnTo>
                    <a:pt x="69" y="791"/>
                  </a:lnTo>
                  <a:lnTo>
                    <a:pt x="82" y="777"/>
                  </a:lnTo>
                  <a:lnTo>
                    <a:pt x="93" y="761"/>
                  </a:lnTo>
                  <a:lnTo>
                    <a:pt x="93" y="761"/>
                  </a:lnTo>
                  <a:lnTo>
                    <a:pt x="112" y="738"/>
                  </a:lnTo>
                  <a:lnTo>
                    <a:pt x="132" y="715"/>
                  </a:lnTo>
                  <a:lnTo>
                    <a:pt x="153" y="692"/>
                  </a:lnTo>
                  <a:lnTo>
                    <a:pt x="176" y="670"/>
                  </a:lnTo>
                  <a:lnTo>
                    <a:pt x="188" y="658"/>
                  </a:lnTo>
                  <a:lnTo>
                    <a:pt x="187" y="655"/>
                  </a:lnTo>
                  <a:lnTo>
                    <a:pt x="187" y="655"/>
                  </a:lnTo>
                  <a:lnTo>
                    <a:pt x="184" y="645"/>
                  </a:lnTo>
                  <a:lnTo>
                    <a:pt x="182" y="635"/>
                  </a:lnTo>
                  <a:lnTo>
                    <a:pt x="181" y="627"/>
                  </a:lnTo>
                  <a:lnTo>
                    <a:pt x="181" y="621"/>
                  </a:lnTo>
                  <a:lnTo>
                    <a:pt x="181" y="621"/>
                  </a:lnTo>
                  <a:lnTo>
                    <a:pt x="183" y="603"/>
                  </a:lnTo>
                  <a:lnTo>
                    <a:pt x="187" y="586"/>
                  </a:lnTo>
                  <a:lnTo>
                    <a:pt x="187" y="586"/>
                  </a:lnTo>
                  <a:lnTo>
                    <a:pt x="192" y="564"/>
                  </a:lnTo>
                  <a:lnTo>
                    <a:pt x="193" y="553"/>
                  </a:lnTo>
                  <a:lnTo>
                    <a:pt x="194" y="540"/>
                  </a:lnTo>
                  <a:lnTo>
                    <a:pt x="194" y="540"/>
                  </a:lnTo>
                  <a:lnTo>
                    <a:pt x="196" y="524"/>
                  </a:lnTo>
                  <a:lnTo>
                    <a:pt x="198" y="506"/>
                  </a:lnTo>
                  <a:lnTo>
                    <a:pt x="202" y="489"/>
                  </a:lnTo>
                  <a:lnTo>
                    <a:pt x="207" y="470"/>
                  </a:lnTo>
                  <a:lnTo>
                    <a:pt x="212" y="452"/>
                  </a:lnTo>
                  <a:lnTo>
                    <a:pt x="218" y="432"/>
                  </a:lnTo>
                  <a:lnTo>
                    <a:pt x="225" y="412"/>
                  </a:lnTo>
                  <a:lnTo>
                    <a:pt x="233" y="392"/>
                  </a:lnTo>
                  <a:lnTo>
                    <a:pt x="233" y="392"/>
                  </a:lnTo>
                  <a:lnTo>
                    <a:pt x="243" y="371"/>
                  </a:lnTo>
                  <a:lnTo>
                    <a:pt x="253" y="351"/>
                  </a:lnTo>
                  <a:lnTo>
                    <a:pt x="264" y="332"/>
                  </a:lnTo>
                  <a:lnTo>
                    <a:pt x="276" y="313"/>
                  </a:lnTo>
                  <a:lnTo>
                    <a:pt x="289" y="296"/>
                  </a:lnTo>
                  <a:lnTo>
                    <a:pt x="302" y="278"/>
                  </a:lnTo>
                  <a:lnTo>
                    <a:pt x="315" y="261"/>
                  </a:lnTo>
                  <a:lnTo>
                    <a:pt x="329" y="245"/>
                  </a:lnTo>
                  <a:lnTo>
                    <a:pt x="358" y="215"/>
                  </a:lnTo>
                  <a:lnTo>
                    <a:pt x="388" y="188"/>
                  </a:lnTo>
                  <a:lnTo>
                    <a:pt x="417" y="162"/>
                  </a:lnTo>
                  <a:lnTo>
                    <a:pt x="446" y="140"/>
                  </a:lnTo>
                  <a:lnTo>
                    <a:pt x="446" y="140"/>
                  </a:lnTo>
                  <a:lnTo>
                    <a:pt x="464" y="126"/>
                  </a:lnTo>
                  <a:lnTo>
                    <a:pt x="481" y="114"/>
                  </a:lnTo>
                  <a:lnTo>
                    <a:pt x="517" y="90"/>
                  </a:lnTo>
                  <a:lnTo>
                    <a:pt x="555" y="69"/>
                  </a:lnTo>
                  <a:lnTo>
                    <a:pt x="592" y="49"/>
                  </a:lnTo>
                  <a:lnTo>
                    <a:pt x="592" y="49"/>
                  </a:lnTo>
                  <a:lnTo>
                    <a:pt x="609" y="40"/>
                  </a:lnTo>
                  <a:lnTo>
                    <a:pt x="627" y="34"/>
                  </a:lnTo>
                  <a:lnTo>
                    <a:pt x="645" y="28"/>
                  </a:lnTo>
                  <a:lnTo>
                    <a:pt x="663" y="24"/>
                  </a:lnTo>
                  <a:lnTo>
                    <a:pt x="681" y="20"/>
                  </a:lnTo>
                  <a:lnTo>
                    <a:pt x="699" y="17"/>
                  </a:lnTo>
                  <a:lnTo>
                    <a:pt x="737" y="11"/>
                  </a:lnTo>
                  <a:lnTo>
                    <a:pt x="745" y="10"/>
                  </a:lnTo>
                  <a:lnTo>
                    <a:pt x="745" y="10"/>
                  </a:lnTo>
                  <a:lnTo>
                    <a:pt x="782" y="5"/>
                  </a:lnTo>
                  <a:lnTo>
                    <a:pt x="817" y="2"/>
                  </a:lnTo>
                  <a:lnTo>
                    <a:pt x="84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902" y="0"/>
                  </a:lnTo>
                  <a:lnTo>
                    <a:pt x="924" y="1"/>
                  </a:lnTo>
                  <a:lnTo>
                    <a:pt x="924" y="1"/>
                  </a:lnTo>
                  <a:lnTo>
                    <a:pt x="943" y="2"/>
                  </a:lnTo>
                  <a:lnTo>
                    <a:pt x="943" y="2"/>
                  </a:lnTo>
                  <a:lnTo>
                    <a:pt x="959" y="3"/>
                  </a:lnTo>
                  <a:lnTo>
                    <a:pt x="975" y="5"/>
                  </a:lnTo>
                  <a:lnTo>
                    <a:pt x="982" y="6"/>
                  </a:lnTo>
                  <a:lnTo>
                    <a:pt x="990" y="8"/>
                  </a:lnTo>
                  <a:lnTo>
                    <a:pt x="997" y="11"/>
                  </a:lnTo>
                  <a:lnTo>
                    <a:pt x="1002" y="16"/>
                  </a:lnTo>
                  <a:lnTo>
                    <a:pt x="1003" y="16"/>
                  </a:lnTo>
                  <a:lnTo>
                    <a:pt x="1005" y="17"/>
                  </a:lnTo>
                  <a:lnTo>
                    <a:pt x="1005" y="17"/>
                  </a:lnTo>
                  <a:lnTo>
                    <a:pt x="1010" y="18"/>
                  </a:lnTo>
                  <a:lnTo>
                    <a:pt x="1016" y="21"/>
                  </a:lnTo>
                  <a:lnTo>
                    <a:pt x="1018" y="24"/>
                  </a:lnTo>
                  <a:lnTo>
                    <a:pt x="1020" y="26"/>
                  </a:lnTo>
                  <a:lnTo>
                    <a:pt x="1022" y="30"/>
                  </a:lnTo>
                  <a:lnTo>
                    <a:pt x="1023" y="33"/>
                  </a:lnTo>
                  <a:lnTo>
                    <a:pt x="1023" y="33"/>
                  </a:lnTo>
                  <a:lnTo>
                    <a:pt x="1026" y="61"/>
                  </a:lnTo>
                  <a:lnTo>
                    <a:pt x="1026" y="86"/>
                  </a:lnTo>
                  <a:lnTo>
                    <a:pt x="1025" y="110"/>
                  </a:lnTo>
                  <a:lnTo>
                    <a:pt x="1022" y="133"/>
                  </a:lnTo>
                  <a:lnTo>
                    <a:pt x="1022" y="133"/>
                  </a:lnTo>
                  <a:lnTo>
                    <a:pt x="1016" y="154"/>
                  </a:lnTo>
                  <a:lnTo>
                    <a:pt x="1010" y="174"/>
                  </a:lnTo>
                  <a:lnTo>
                    <a:pt x="1002" y="193"/>
                  </a:lnTo>
                  <a:lnTo>
                    <a:pt x="994" y="213"/>
                  </a:lnTo>
                  <a:lnTo>
                    <a:pt x="994" y="213"/>
                  </a:lnTo>
                  <a:lnTo>
                    <a:pt x="979" y="246"/>
                  </a:lnTo>
                  <a:lnTo>
                    <a:pt x="979" y="246"/>
                  </a:lnTo>
                  <a:lnTo>
                    <a:pt x="976" y="251"/>
                  </a:lnTo>
                  <a:lnTo>
                    <a:pt x="973" y="254"/>
                  </a:lnTo>
                  <a:lnTo>
                    <a:pt x="969" y="256"/>
                  </a:lnTo>
                  <a:lnTo>
                    <a:pt x="966" y="257"/>
                  </a:lnTo>
                  <a:lnTo>
                    <a:pt x="963" y="258"/>
                  </a:lnTo>
                  <a:lnTo>
                    <a:pt x="962" y="260"/>
                  </a:lnTo>
                  <a:lnTo>
                    <a:pt x="962" y="260"/>
                  </a:lnTo>
                  <a:lnTo>
                    <a:pt x="960" y="262"/>
                  </a:lnTo>
                  <a:lnTo>
                    <a:pt x="956" y="266"/>
                  </a:lnTo>
                  <a:lnTo>
                    <a:pt x="952" y="268"/>
                  </a:lnTo>
                  <a:lnTo>
                    <a:pt x="947" y="269"/>
                  </a:lnTo>
                  <a:lnTo>
                    <a:pt x="947" y="269"/>
                  </a:lnTo>
                  <a:lnTo>
                    <a:pt x="893" y="274"/>
                  </a:lnTo>
                  <a:lnTo>
                    <a:pt x="841" y="279"/>
                  </a:lnTo>
                  <a:lnTo>
                    <a:pt x="841" y="279"/>
                  </a:lnTo>
                  <a:lnTo>
                    <a:pt x="780" y="286"/>
                  </a:lnTo>
                  <a:lnTo>
                    <a:pt x="779" y="298"/>
                  </a:lnTo>
                  <a:lnTo>
                    <a:pt x="779" y="298"/>
                  </a:lnTo>
                  <a:lnTo>
                    <a:pt x="795" y="302"/>
                  </a:lnTo>
                  <a:lnTo>
                    <a:pt x="808" y="306"/>
                  </a:lnTo>
                  <a:lnTo>
                    <a:pt x="808" y="306"/>
                  </a:lnTo>
                  <a:lnTo>
                    <a:pt x="833" y="316"/>
                  </a:lnTo>
                  <a:lnTo>
                    <a:pt x="858" y="324"/>
                  </a:lnTo>
                  <a:lnTo>
                    <a:pt x="887" y="333"/>
                  </a:lnTo>
                  <a:lnTo>
                    <a:pt x="915" y="338"/>
                  </a:lnTo>
                  <a:lnTo>
                    <a:pt x="915" y="338"/>
                  </a:lnTo>
                  <a:lnTo>
                    <a:pt x="918" y="339"/>
                  </a:lnTo>
                  <a:lnTo>
                    <a:pt x="921" y="341"/>
                  </a:lnTo>
                  <a:lnTo>
                    <a:pt x="924" y="343"/>
                  </a:lnTo>
                  <a:lnTo>
                    <a:pt x="925" y="345"/>
                  </a:lnTo>
                  <a:lnTo>
                    <a:pt x="925" y="345"/>
                  </a:lnTo>
                  <a:lnTo>
                    <a:pt x="928" y="349"/>
                  </a:lnTo>
                  <a:lnTo>
                    <a:pt x="928" y="353"/>
                  </a:lnTo>
                  <a:lnTo>
                    <a:pt x="927" y="359"/>
                  </a:lnTo>
                  <a:lnTo>
                    <a:pt x="924" y="363"/>
                  </a:lnTo>
                  <a:lnTo>
                    <a:pt x="923" y="364"/>
                  </a:lnTo>
                  <a:lnTo>
                    <a:pt x="923" y="365"/>
                  </a:lnTo>
                  <a:lnTo>
                    <a:pt x="923" y="365"/>
                  </a:lnTo>
                  <a:lnTo>
                    <a:pt x="922" y="369"/>
                  </a:lnTo>
                  <a:lnTo>
                    <a:pt x="922" y="369"/>
                  </a:lnTo>
                  <a:lnTo>
                    <a:pt x="913" y="390"/>
                  </a:lnTo>
                  <a:lnTo>
                    <a:pt x="902" y="409"/>
                  </a:lnTo>
                  <a:lnTo>
                    <a:pt x="889" y="428"/>
                  </a:lnTo>
                  <a:lnTo>
                    <a:pt x="877" y="445"/>
                  </a:lnTo>
                  <a:lnTo>
                    <a:pt x="862" y="462"/>
                  </a:lnTo>
                  <a:lnTo>
                    <a:pt x="847" y="478"/>
                  </a:lnTo>
                  <a:lnTo>
                    <a:pt x="831" y="493"/>
                  </a:lnTo>
                  <a:lnTo>
                    <a:pt x="814" y="507"/>
                  </a:lnTo>
                  <a:lnTo>
                    <a:pt x="796" y="521"/>
                  </a:lnTo>
                  <a:lnTo>
                    <a:pt x="779" y="534"/>
                  </a:lnTo>
                  <a:lnTo>
                    <a:pt x="742" y="559"/>
                  </a:lnTo>
                  <a:lnTo>
                    <a:pt x="703" y="583"/>
                  </a:lnTo>
                  <a:lnTo>
                    <a:pt x="664" y="605"/>
                  </a:lnTo>
                  <a:lnTo>
                    <a:pt x="649" y="614"/>
                  </a:lnTo>
                  <a:lnTo>
                    <a:pt x="649" y="614"/>
                  </a:lnTo>
                  <a:lnTo>
                    <a:pt x="625" y="627"/>
                  </a:lnTo>
                  <a:lnTo>
                    <a:pt x="601" y="637"/>
                  </a:lnTo>
                  <a:lnTo>
                    <a:pt x="576" y="648"/>
                  </a:lnTo>
                  <a:lnTo>
                    <a:pt x="552" y="656"/>
                  </a:lnTo>
                  <a:lnTo>
                    <a:pt x="526" y="662"/>
                  </a:lnTo>
                  <a:lnTo>
                    <a:pt x="501" y="668"/>
                  </a:lnTo>
                  <a:lnTo>
                    <a:pt x="475" y="674"/>
                  </a:lnTo>
                  <a:lnTo>
                    <a:pt x="449" y="677"/>
                  </a:lnTo>
                  <a:lnTo>
                    <a:pt x="423" y="680"/>
                  </a:lnTo>
                  <a:lnTo>
                    <a:pt x="398" y="682"/>
                  </a:lnTo>
                  <a:lnTo>
                    <a:pt x="348" y="685"/>
                  </a:lnTo>
                  <a:lnTo>
                    <a:pt x="298" y="686"/>
                  </a:lnTo>
                  <a:lnTo>
                    <a:pt x="252" y="686"/>
                  </a:lnTo>
                  <a:lnTo>
                    <a:pt x="252" y="686"/>
                  </a:lnTo>
                  <a:lnTo>
                    <a:pt x="225" y="686"/>
                  </a:lnTo>
                  <a:lnTo>
                    <a:pt x="224" y="687"/>
                  </a:lnTo>
                  <a:lnTo>
                    <a:pt x="224" y="687"/>
                  </a:lnTo>
                  <a:lnTo>
                    <a:pt x="220" y="689"/>
                  </a:lnTo>
                  <a:lnTo>
                    <a:pt x="215" y="690"/>
                  </a:lnTo>
                  <a:lnTo>
                    <a:pt x="215" y="690"/>
                  </a:lnTo>
                  <a:lnTo>
                    <a:pt x="211" y="689"/>
                  </a:lnTo>
                  <a:lnTo>
                    <a:pt x="208" y="689"/>
                  </a:lnTo>
                  <a:lnTo>
                    <a:pt x="199" y="697"/>
                  </a:lnTo>
                  <a:lnTo>
                    <a:pt x="199" y="697"/>
                  </a:lnTo>
                  <a:lnTo>
                    <a:pt x="178" y="719"/>
                  </a:lnTo>
                  <a:lnTo>
                    <a:pt x="156" y="742"/>
                  </a:lnTo>
                  <a:lnTo>
                    <a:pt x="135" y="766"/>
                  </a:lnTo>
                  <a:lnTo>
                    <a:pt x="126" y="777"/>
                  </a:lnTo>
                  <a:lnTo>
                    <a:pt x="117" y="789"/>
                  </a:lnTo>
                  <a:lnTo>
                    <a:pt x="117" y="789"/>
                  </a:lnTo>
                  <a:lnTo>
                    <a:pt x="106" y="804"/>
                  </a:lnTo>
                  <a:lnTo>
                    <a:pt x="96" y="817"/>
                  </a:lnTo>
                  <a:lnTo>
                    <a:pt x="72" y="842"/>
                  </a:lnTo>
                  <a:lnTo>
                    <a:pt x="72" y="842"/>
                  </a:lnTo>
                  <a:lnTo>
                    <a:pt x="53" y="863"/>
                  </a:lnTo>
                  <a:lnTo>
                    <a:pt x="43" y="874"/>
                  </a:lnTo>
                  <a:lnTo>
                    <a:pt x="34" y="885"/>
                  </a:lnTo>
                  <a:lnTo>
                    <a:pt x="34" y="885"/>
                  </a:lnTo>
                  <a:lnTo>
                    <a:pt x="31" y="888"/>
                  </a:lnTo>
                  <a:lnTo>
                    <a:pt x="27" y="892"/>
                  </a:lnTo>
                  <a:lnTo>
                    <a:pt x="22" y="894"/>
                  </a:lnTo>
                  <a:lnTo>
                    <a:pt x="17" y="894"/>
                  </a:lnTo>
                  <a:lnTo>
                    <a:pt x="17" y="894"/>
                  </a:lnTo>
                  <a:close/>
                  <a:moveTo>
                    <a:pt x="884" y="36"/>
                  </a:moveTo>
                  <a:lnTo>
                    <a:pt x="884" y="36"/>
                  </a:lnTo>
                  <a:lnTo>
                    <a:pt x="861" y="37"/>
                  </a:lnTo>
                  <a:lnTo>
                    <a:pt x="861" y="37"/>
                  </a:lnTo>
                  <a:lnTo>
                    <a:pt x="782" y="43"/>
                  </a:lnTo>
                  <a:lnTo>
                    <a:pt x="745" y="48"/>
                  </a:lnTo>
                  <a:lnTo>
                    <a:pt x="709" y="53"/>
                  </a:lnTo>
                  <a:lnTo>
                    <a:pt x="709" y="53"/>
                  </a:lnTo>
                  <a:lnTo>
                    <a:pt x="692" y="55"/>
                  </a:lnTo>
                  <a:lnTo>
                    <a:pt x="676" y="59"/>
                  </a:lnTo>
                  <a:lnTo>
                    <a:pt x="658" y="63"/>
                  </a:lnTo>
                  <a:lnTo>
                    <a:pt x="640" y="68"/>
                  </a:lnTo>
                  <a:lnTo>
                    <a:pt x="624" y="74"/>
                  </a:lnTo>
                  <a:lnTo>
                    <a:pt x="606" y="82"/>
                  </a:lnTo>
                  <a:lnTo>
                    <a:pt x="589" y="90"/>
                  </a:lnTo>
                  <a:lnTo>
                    <a:pt x="571" y="98"/>
                  </a:lnTo>
                  <a:lnTo>
                    <a:pt x="555" y="106"/>
                  </a:lnTo>
                  <a:lnTo>
                    <a:pt x="538" y="117"/>
                  </a:lnTo>
                  <a:lnTo>
                    <a:pt x="522" y="127"/>
                  </a:lnTo>
                  <a:lnTo>
                    <a:pt x="505" y="137"/>
                  </a:lnTo>
                  <a:lnTo>
                    <a:pt x="490" y="149"/>
                  </a:lnTo>
                  <a:lnTo>
                    <a:pt x="474" y="161"/>
                  </a:lnTo>
                  <a:lnTo>
                    <a:pt x="460" y="17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19" y="211"/>
                  </a:lnTo>
                  <a:lnTo>
                    <a:pt x="419" y="211"/>
                  </a:lnTo>
                  <a:lnTo>
                    <a:pt x="396" y="234"/>
                  </a:lnTo>
                  <a:lnTo>
                    <a:pt x="372" y="256"/>
                  </a:lnTo>
                  <a:lnTo>
                    <a:pt x="349" y="279"/>
                  </a:lnTo>
                  <a:lnTo>
                    <a:pt x="328" y="304"/>
                  </a:lnTo>
                  <a:lnTo>
                    <a:pt x="309" y="329"/>
                  </a:lnTo>
                  <a:lnTo>
                    <a:pt x="300" y="342"/>
                  </a:lnTo>
                  <a:lnTo>
                    <a:pt x="291" y="355"/>
                  </a:lnTo>
                  <a:lnTo>
                    <a:pt x="283" y="370"/>
                  </a:lnTo>
                  <a:lnTo>
                    <a:pt x="276" y="384"/>
                  </a:lnTo>
                  <a:lnTo>
                    <a:pt x="269" y="400"/>
                  </a:lnTo>
                  <a:lnTo>
                    <a:pt x="262" y="415"/>
                  </a:lnTo>
                  <a:lnTo>
                    <a:pt x="262" y="415"/>
                  </a:lnTo>
                  <a:lnTo>
                    <a:pt x="251" y="449"/>
                  </a:lnTo>
                  <a:lnTo>
                    <a:pt x="241" y="484"/>
                  </a:lnTo>
                  <a:lnTo>
                    <a:pt x="237" y="501"/>
                  </a:lnTo>
                  <a:lnTo>
                    <a:pt x="233" y="519"/>
                  </a:lnTo>
                  <a:lnTo>
                    <a:pt x="231" y="536"/>
                  </a:lnTo>
                  <a:lnTo>
                    <a:pt x="230" y="555"/>
                  </a:lnTo>
                  <a:lnTo>
                    <a:pt x="230" y="555"/>
                  </a:lnTo>
                  <a:lnTo>
                    <a:pt x="230" y="564"/>
                  </a:lnTo>
                  <a:lnTo>
                    <a:pt x="228" y="573"/>
                  </a:lnTo>
                  <a:lnTo>
                    <a:pt x="223" y="592"/>
                  </a:lnTo>
                  <a:lnTo>
                    <a:pt x="221" y="599"/>
                  </a:lnTo>
                  <a:lnTo>
                    <a:pt x="221" y="599"/>
                  </a:lnTo>
                  <a:lnTo>
                    <a:pt x="220" y="609"/>
                  </a:lnTo>
                  <a:lnTo>
                    <a:pt x="221" y="620"/>
                  </a:lnTo>
                  <a:lnTo>
                    <a:pt x="224" y="645"/>
                  </a:lnTo>
                  <a:lnTo>
                    <a:pt x="224" y="646"/>
                  </a:lnTo>
                  <a:lnTo>
                    <a:pt x="226" y="648"/>
                  </a:lnTo>
                  <a:lnTo>
                    <a:pt x="228" y="650"/>
                  </a:lnTo>
                  <a:lnTo>
                    <a:pt x="230" y="650"/>
                  </a:lnTo>
                  <a:lnTo>
                    <a:pt x="230" y="650"/>
                  </a:lnTo>
                  <a:lnTo>
                    <a:pt x="262" y="651"/>
                  </a:lnTo>
                  <a:lnTo>
                    <a:pt x="262" y="651"/>
                  </a:lnTo>
                  <a:lnTo>
                    <a:pt x="307" y="651"/>
                  </a:lnTo>
                  <a:lnTo>
                    <a:pt x="307" y="651"/>
                  </a:lnTo>
                  <a:lnTo>
                    <a:pt x="339" y="651"/>
                  </a:lnTo>
                  <a:lnTo>
                    <a:pt x="372" y="649"/>
                  </a:lnTo>
                  <a:lnTo>
                    <a:pt x="406" y="646"/>
                  </a:lnTo>
                  <a:lnTo>
                    <a:pt x="423" y="644"/>
                  </a:lnTo>
                  <a:lnTo>
                    <a:pt x="441" y="639"/>
                  </a:lnTo>
                  <a:lnTo>
                    <a:pt x="441" y="639"/>
                  </a:lnTo>
                  <a:lnTo>
                    <a:pt x="461" y="636"/>
                  </a:lnTo>
                  <a:lnTo>
                    <a:pt x="481" y="635"/>
                  </a:lnTo>
                  <a:lnTo>
                    <a:pt x="481" y="635"/>
                  </a:lnTo>
                  <a:lnTo>
                    <a:pt x="509" y="632"/>
                  </a:lnTo>
                  <a:lnTo>
                    <a:pt x="523" y="630"/>
                  </a:lnTo>
                  <a:lnTo>
                    <a:pt x="535" y="627"/>
                  </a:lnTo>
                  <a:lnTo>
                    <a:pt x="535" y="627"/>
                  </a:lnTo>
                  <a:lnTo>
                    <a:pt x="551" y="621"/>
                  </a:lnTo>
                  <a:lnTo>
                    <a:pt x="565" y="615"/>
                  </a:lnTo>
                  <a:lnTo>
                    <a:pt x="594" y="601"/>
                  </a:lnTo>
                  <a:lnTo>
                    <a:pt x="594" y="601"/>
                  </a:lnTo>
                  <a:lnTo>
                    <a:pt x="611" y="592"/>
                  </a:lnTo>
                  <a:lnTo>
                    <a:pt x="630" y="583"/>
                  </a:lnTo>
                  <a:lnTo>
                    <a:pt x="630" y="583"/>
                  </a:lnTo>
                  <a:lnTo>
                    <a:pt x="640" y="578"/>
                  </a:lnTo>
                  <a:lnTo>
                    <a:pt x="652" y="572"/>
                  </a:lnTo>
                  <a:lnTo>
                    <a:pt x="674" y="559"/>
                  </a:lnTo>
                  <a:lnTo>
                    <a:pt x="674" y="559"/>
                  </a:lnTo>
                  <a:lnTo>
                    <a:pt x="692" y="549"/>
                  </a:lnTo>
                  <a:lnTo>
                    <a:pt x="692" y="549"/>
                  </a:lnTo>
                  <a:lnTo>
                    <a:pt x="705" y="540"/>
                  </a:lnTo>
                  <a:lnTo>
                    <a:pt x="705" y="540"/>
                  </a:lnTo>
                  <a:lnTo>
                    <a:pt x="726" y="529"/>
                  </a:lnTo>
                  <a:lnTo>
                    <a:pt x="746" y="517"/>
                  </a:lnTo>
                  <a:lnTo>
                    <a:pt x="764" y="504"/>
                  </a:lnTo>
                  <a:lnTo>
                    <a:pt x="783" y="490"/>
                  </a:lnTo>
                  <a:lnTo>
                    <a:pt x="783" y="490"/>
                  </a:lnTo>
                  <a:lnTo>
                    <a:pt x="803" y="471"/>
                  </a:lnTo>
                  <a:lnTo>
                    <a:pt x="820" y="453"/>
                  </a:lnTo>
                  <a:lnTo>
                    <a:pt x="837" y="433"/>
                  </a:lnTo>
                  <a:lnTo>
                    <a:pt x="851" y="413"/>
                  </a:lnTo>
                  <a:lnTo>
                    <a:pt x="851" y="413"/>
                  </a:lnTo>
                  <a:lnTo>
                    <a:pt x="865" y="396"/>
                  </a:lnTo>
                  <a:lnTo>
                    <a:pt x="865" y="396"/>
                  </a:lnTo>
                  <a:lnTo>
                    <a:pt x="872" y="385"/>
                  </a:lnTo>
                  <a:lnTo>
                    <a:pt x="880" y="375"/>
                  </a:lnTo>
                  <a:lnTo>
                    <a:pt x="884" y="368"/>
                  </a:lnTo>
                  <a:lnTo>
                    <a:pt x="876" y="366"/>
                  </a:lnTo>
                  <a:lnTo>
                    <a:pt x="876" y="366"/>
                  </a:lnTo>
                  <a:lnTo>
                    <a:pt x="851" y="359"/>
                  </a:lnTo>
                  <a:lnTo>
                    <a:pt x="826" y="349"/>
                  </a:lnTo>
                  <a:lnTo>
                    <a:pt x="826" y="349"/>
                  </a:lnTo>
                  <a:lnTo>
                    <a:pt x="805" y="342"/>
                  </a:lnTo>
                  <a:lnTo>
                    <a:pt x="782" y="335"/>
                  </a:lnTo>
                  <a:lnTo>
                    <a:pt x="782" y="335"/>
                  </a:lnTo>
                  <a:lnTo>
                    <a:pt x="759" y="330"/>
                  </a:lnTo>
                  <a:lnTo>
                    <a:pt x="736" y="324"/>
                  </a:lnTo>
                  <a:lnTo>
                    <a:pt x="736" y="324"/>
                  </a:lnTo>
                  <a:lnTo>
                    <a:pt x="717" y="321"/>
                  </a:lnTo>
                  <a:lnTo>
                    <a:pt x="698" y="317"/>
                  </a:lnTo>
                  <a:lnTo>
                    <a:pt x="681" y="312"/>
                  </a:lnTo>
                  <a:lnTo>
                    <a:pt x="671" y="308"/>
                  </a:lnTo>
                  <a:lnTo>
                    <a:pt x="663" y="305"/>
                  </a:lnTo>
                  <a:lnTo>
                    <a:pt x="663" y="305"/>
                  </a:lnTo>
                  <a:lnTo>
                    <a:pt x="660" y="302"/>
                  </a:lnTo>
                  <a:lnTo>
                    <a:pt x="657" y="300"/>
                  </a:lnTo>
                  <a:lnTo>
                    <a:pt x="656" y="297"/>
                  </a:lnTo>
                  <a:lnTo>
                    <a:pt x="655" y="293"/>
                  </a:lnTo>
                  <a:lnTo>
                    <a:pt x="655" y="290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49" y="285"/>
                  </a:lnTo>
                  <a:lnTo>
                    <a:pt x="647" y="280"/>
                  </a:lnTo>
                  <a:lnTo>
                    <a:pt x="646" y="274"/>
                  </a:lnTo>
                  <a:lnTo>
                    <a:pt x="647" y="268"/>
                  </a:lnTo>
                  <a:lnTo>
                    <a:pt x="647" y="268"/>
                  </a:lnTo>
                  <a:lnTo>
                    <a:pt x="649" y="265"/>
                  </a:lnTo>
                  <a:lnTo>
                    <a:pt x="652" y="260"/>
                  </a:lnTo>
                  <a:lnTo>
                    <a:pt x="656" y="257"/>
                  </a:lnTo>
                  <a:lnTo>
                    <a:pt x="659" y="257"/>
                  </a:lnTo>
                  <a:lnTo>
                    <a:pt x="663" y="256"/>
                  </a:lnTo>
                  <a:lnTo>
                    <a:pt x="663" y="256"/>
                  </a:lnTo>
                  <a:lnTo>
                    <a:pt x="709" y="255"/>
                  </a:lnTo>
                  <a:lnTo>
                    <a:pt x="753" y="252"/>
                  </a:lnTo>
                  <a:lnTo>
                    <a:pt x="798" y="248"/>
                  </a:lnTo>
                  <a:lnTo>
                    <a:pt x="843" y="243"/>
                  </a:lnTo>
                  <a:lnTo>
                    <a:pt x="843" y="243"/>
                  </a:lnTo>
                  <a:lnTo>
                    <a:pt x="892" y="238"/>
                  </a:lnTo>
                  <a:lnTo>
                    <a:pt x="942" y="234"/>
                  </a:lnTo>
                  <a:lnTo>
                    <a:pt x="946" y="234"/>
                  </a:lnTo>
                  <a:lnTo>
                    <a:pt x="947" y="229"/>
                  </a:lnTo>
                  <a:lnTo>
                    <a:pt x="947" y="229"/>
                  </a:lnTo>
                  <a:lnTo>
                    <a:pt x="959" y="205"/>
                  </a:lnTo>
                  <a:lnTo>
                    <a:pt x="959" y="205"/>
                  </a:lnTo>
                  <a:lnTo>
                    <a:pt x="967" y="188"/>
                  </a:lnTo>
                  <a:lnTo>
                    <a:pt x="974" y="171"/>
                  </a:lnTo>
                  <a:lnTo>
                    <a:pt x="980" y="153"/>
                  </a:lnTo>
                  <a:lnTo>
                    <a:pt x="985" y="135"/>
                  </a:lnTo>
                  <a:lnTo>
                    <a:pt x="985" y="135"/>
                  </a:lnTo>
                  <a:lnTo>
                    <a:pt x="987" y="115"/>
                  </a:lnTo>
                  <a:lnTo>
                    <a:pt x="990" y="94"/>
                  </a:lnTo>
                  <a:lnTo>
                    <a:pt x="990" y="73"/>
                  </a:lnTo>
                  <a:lnTo>
                    <a:pt x="988" y="52"/>
                  </a:lnTo>
                  <a:lnTo>
                    <a:pt x="988" y="50"/>
                  </a:lnTo>
                  <a:lnTo>
                    <a:pt x="985" y="48"/>
                  </a:lnTo>
                  <a:lnTo>
                    <a:pt x="985" y="48"/>
                  </a:lnTo>
                  <a:lnTo>
                    <a:pt x="982" y="46"/>
                  </a:lnTo>
                  <a:lnTo>
                    <a:pt x="979" y="41"/>
                  </a:lnTo>
                  <a:lnTo>
                    <a:pt x="971" y="48"/>
                  </a:lnTo>
                  <a:lnTo>
                    <a:pt x="971" y="48"/>
                  </a:lnTo>
                  <a:lnTo>
                    <a:pt x="971" y="47"/>
                  </a:lnTo>
                  <a:lnTo>
                    <a:pt x="971" y="47"/>
                  </a:lnTo>
                  <a:lnTo>
                    <a:pt x="973" y="45"/>
                  </a:lnTo>
                  <a:lnTo>
                    <a:pt x="974" y="45"/>
                  </a:lnTo>
                  <a:lnTo>
                    <a:pt x="974" y="45"/>
                  </a:lnTo>
                  <a:lnTo>
                    <a:pt x="974" y="45"/>
                  </a:lnTo>
                  <a:lnTo>
                    <a:pt x="974" y="45"/>
                  </a:lnTo>
                  <a:lnTo>
                    <a:pt x="967" y="43"/>
                  </a:lnTo>
                  <a:lnTo>
                    <a:pt x="967" y="43"/>
                  </a:lnTo>
                  <a:lnTo>
                    <a:pt x="962" y="41"/>
                  </a:lnTo>
                  <a:lnTo>
                    <a:pt x="957" y="41"/>
                  </a:lnTo>
                  <a:lnTo>
                    <a:pt x="957" y="41"/>
                  </a:lnTo>
                  <a:lnTo>
                    <a:pt x="925" y="37"/>
                  </a:lnTo>
                  <a:lnTo>
                    <a:pt x="921" y="37"/>
                  </a:lnTo>
                  <a:lnTo>
                    <a:pt x="921" y="37"/>
                  </a:lnTo>
                  <a:lnTo>
                    <a:pt x="884" y="36"/>
                  </a:lnTo>
                  <a:lnTo>
                    <a:pt x="884" y="36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Freeform 398">
              <a:extLst>
                <a:ext uri="{FF2B5EF4-FFF2-40B4-BE49-F238E27FC236}">
                  <a16:creationId xmlns:a16="http://schemas.microsoft.com/office/drawing/2014/main" id="{D589C6A7-73F2-A544-8D01-DDFF2ECA677A}"/>
                </a:ext>
              </a:extLst>
            </p:cNvPr>
            <p:cNvSpPr/>
            <p:nvPr/>
          </p:nvSpPr>
          <p:spPr bwMode="auto">
            <a:xfrm>
              <a:off x="4587875" y="3630613"/>
              <a:ext cx="239713" cy="161925"/>
            </a:xfrm>
            <a:custGeom>
              <a:avLst/>
              <a:gdLst/>
              <a:ahLst/>
              <a:cxnLst>
                <a:cxn ang="0">
                  <a:pos x="19" y="306"/>
                </a:cxn>
                <a:cxn ang="0">
                  <a:pos x="9" y="303"/>
                </a:cxn>
                <a:cxn ang="0">
                  <a:pos x="4" y="299"/>
                </a:cxn>
                <a:cxn ang="0">
                  <a:pos x="1" y="292"/>
                </a:cxn>
                <a:cxn ang="0">
                  <a:pos x="0" y="288"/>
                </a:cxn>
                <a:cxn ang="0">
                  <a:pos x="1" y="227"/>
                </a:cxn>
                <a:cxn ang="0">
                  <a:pos x="4" y="165"/>
                </a:cxn>
                <a:cxn ang="0">
                  <a:pos x="8" y="89"/>
                </a:cxn>
                <a:cxn ang="0">
                  <a:pos x="8" y="63"/>
                </a:cxn>
                <a:cxn ang="0">
                  <a:pos x="11" y="34"/>
                </a:cxn>
                <a:cxn ang="0">
                  <a:pos x="19" y="18"/>
                </a:cxn>
                <a:cxn ang="0">
                  <a:pos x="25" y="11"/>
                </a:cxn>
                <a:cxn ang="0">
                  <a:pos x="34" y="6"/>
                </a:cxn>
                <a:cxn ang="0">
                  <a:pos x="51" y="1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153" y="7"/>
                </a:cxn>
                <a:cxn ang="0">
                  <a:pos x="234" y="18"/>
                </a:cxn>
                <a:cxn ang="0">
                  <a:pos x="284" y="26"/>
                </a:cxn>
                <a:cxn ang="0">
                  <a:pos x="385" y="37"/>
                </a:cxn>
                <a:cxn ang="0">
                  <a:pos x="436" y="38"/>
                </a:cxn>
                <a:cxn ang="0">
                  <a:pos x="440" y="39"/>
                </a:cxn>
                <a:cxn ang="0">
                  <a:pos x="446" y="41"/>
                </a:cxn>
                <a:cxn ang="0">
                  <a:pos x="450" y="46"/>
                </a:cxn>
                <a:cxn ang="0">
                  <a:pos x="452" y="57"/>
                </a:cxn>
                <a:cxn ang="0">
                  <a:pos x="451" y="63"/>
                </a:cxn>
                <a:cxn ang="0">
                  <a:pos x="448" y="69"/>
                </a:cxn>
                <a:cxn ang="0">
                  <a:pos x="443" y="73"/>
                </a:cxn>
                <a:cxn ang="0">
                  <a:pos x="436" y="74"/>
                </a:cxn>
                <a:cxn ang="0">
                  <a:pos x="410" y="73"/>
                </a:cxn>
                <a:cxn ang="0">
                  <a:pos x="335" y="67"/>
                </a:cxn>
                <a:cxn ang="0">
                  <a:pos x="293" y="64"/>
                </a:cxn>
                <a:cxn ang="0">
                  <a:pos x="249" y="59"/>
                </a:cxn>
                <a:cxn ang="0">
                  <a:pos x="167" y="49"/>
                </a:cxn>
                <a:cxn ang="0">
                  <a:pos x="131" y="43"/>
                </a:cxn>
                <a:cxn ang="0">
                  <a:pos x="77" y="37"/>
                </a:cxn>
                <a:cxn ang="0">
                  <a:pos x="59" y="36"/>
                </a:cxn>
                <a:cxn ang="0">
                  <a:pos x="54" y="37"/>
                </a:cxn>
                <a:cxn ang="0">
                  <a:pos x="49" y="40"/>
                </a:cxn>
                <a:cxn ang="0">
                  <a:pos x="45" y="47"/>
                </a:cxn>
                <a:cxn ang="0">
                  <a:pos x="43" y="66"/>
                </a:cxn>
                <a:cxn ang="0">
                  <a:pos x="44" y="76"/>
                </a:cxn>
                <a:cxn ang="0">
                  <a:pos x="45" y="90"/>
                </a:cxn>
                <a:cxn ang="0">
                  <a:pos x="42" y="113"/>
                </a:cxn>
                <a:cxn ang="0">
                  <a:pos x="40" y="161"/>
                </a:cxn>
                <a:cxn ang="0">
                  <a:pos x="41" y="184"/>
                </a:cxn>
                <a:cxn ang="0">
                  <a:pos x="41" y="207"/>
                </a:cxn>
                <a:cxn ang="0">
                  <a:pos x="38" y="245"/>
                </a:cxn>
                <a:cxn ang="0">
                  <a:pos x="37" y="266"/>
                </a:cxn>
                <a:cxn ang="0">
                  <a:pos x="36" y="289"/>
                </a:cxn>
                <a:cxn ang="0">
                  <a:pos x="35" y="295"/>
                </a:cxn>
                <a:cxn ang="0">
                  <a:pos x="32" y="300"/>
                </a:cxn>
                <a:cxn ang="0">
                  <a:pos x="29" y="302"/>
                </a:cxn>
                <a:cxn ang="0">
                  <a:pos x="23" y="306"/>
                </a:cxn>
                <a:cxn ang="0">
                  <a:pos x="19" y="306"/>
                </a:cxn>
              </a:cxnLst>
              <a:rect l="0" t="0" r="r" b="b"/>
              <a:pathLst>
                <a:path w="452" h="306">
                  <a:moveTo>
                    <a:pt x="19" y="306"/>
                  </a:moveTo>
                  <a:lnTo>
                    <a:pt x="19" y="306"/>
                  </a:lnTo>
                  <a:lnTo>
                    <a:pt x="12" y="304"/>
                  </a:lnTo>
                  <a:lnTo>
                    <a:pt x="9" y="303"/>
                  </a:lnTo>
                  <a:lnTo>
                    <a:pt x="6" y="301"/>
                  </a:lnTo>
                  <a:lnTo>
                    <a:pt x="4" y="299"/>
                  </a:lnTo>
                  <a:lnTo>
                    <a:pt x="2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57"/>
                  </a:lnTo>
                  <a:lnTo>
                    <a:pt x="1" y="227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7" y="114"/>
                  </a:lnTo>
                  <a:lnTo>
                    <a:pt x="8" y="8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47"/>
                  </a:lnTo>
                  <a:lnTo>
                    <a:pt x="11" y="34"/>
                  </a:lnTo>
                  <a:lnTo>
                    <a:pt x="15" y="24"/>
                  </a:lnTo>
                  <a:lnTo>
                    <a:pt x="19" y="18"/>
                  </a:lnTo>
                  <a:lnTo>
                    <a:pt x="22" y="14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4"/>
                  </a:lnTo>
                  <a:lnTo>
                    <a:pt x="51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112" y="3"/>
                  </a:lnTo>
                  <a:lnTo>
                    <a:pt x="153" y="7"/>
                  </a:lnTo>
                  <a:lnTo>
                    <a:pt x="193" y="13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84" y="26"/>
                  </a:lnTo>
                  <a:lnTo>
                    <a:pt x="335" y="32"/>
                  </a:lnTo>
                  <a:lnTo>
                    <a:pt x="385" y="37"/>
                  </a:lnTo>
                  <a:lnTo>
                    <a:pt x="410" y="38"/>
                  </a:lnTo>
                  <a:lnTo>
                    <a:pt x="436" y="38"/>
                  </a:lnTo>
                  <a:lnTo>
                    <a:pt x="436" y="38"/>
                  </a:lnTo>
                  <a:lnTo>
                    <a:pt x="440" y="39"/>
                  </a:lnTo>
                  <a:lnTo>
                    <a:pt x="443" y="40"/>
                  </a:lnTo>
                  <a:lnTo>
                    <a:pt x="446" y="41"/>
                  </a:lnTo>
                  <a:lnTo>
                    <a:pt x="448" y="44"/>
                  </a:lnTo>
                  <a:lnTo>
                    <a:pt x="450" y="46"/>
                  </a:lnTo>
                  <a:lnTo>
                    <a:pt x="451" y="49"/>
                  </a:lnTo>
                  <a:lnTo>
                    <a:pt x="452" y="57"/>
                  </a:lnTo>
                  <a:lnTo>
                    <a:pt x="452" y="57"/>
                  </a:lnTo>
                  <a:lnTo>
                    <a:pt x="451" y="63"/>
                  </a:lnTo>
                  <a:lnTo>
                    <a:pt x="450" y="66"/>
                  </a:lnTo>
                  <a:lnTo>
                    <a:pt x="448" y="69"/>
                  </a:lnTo>
                  <a:lnTo>
                    <a:pt x="446" y="71"/>
                  </a:lnTo>
                  <a:lnTo>
                    <a:pt x="443" y="73"/>
                  </a:lnTo>
                  <a:lnTo>
                    <a:pt x="440" y="7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10" y="73"/>
                  </a:lnTo>
                  <a:lnTo>
                    <a:pt x="384" y="72"/>
                  </a:lnTo>
                  <a:lnTo>
                    <a:pt x="335" y="67"/>
                  </a:lnTo>
                  <a:lnTo>
                    <a:pt x="335" y="67"/>
                  </a:lnTo>
                  <a:lnTo>
                    <a:pt x="293" y="64"/>
                  </a:lnTo>
                  <a:lnTo>
                    <a:pt x="293" y="64"/>
                  </a:lnTo>
                  <a:lnTo>
                    <a:pt x="249" y="59"/>
                  </a:lnTo>
                  <a:lnTo>
                    <a:pt x="207" y="55"/>
                  </a:lnTo>
                  <a:lnTo>
                    <a:pt x="167" y="49"/>
                  </a:lnTo>
                  <a:lnTo>
                    <a:pt x="131" y="43"/>
                  </a:lnTo>
                  <a:lnTo>
                    <a:pt x="131" y="43"/>
                  </a:lnTo>
                  <a:lnTo>
                    <a:pt x="97" y="38"/>
                  </a:lnTo>
                  <a:lnTo>
                    <a:pt x="77" y="37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6" y="43"/>
                  </a:lnTo>
                  <a:lnTo>
                    <a:pt x="45" y="47"/>
                  </a:lnTo>
                  <a:lnTo>
                    <a:pt x="43" y="56"/>
                  </a:lnTo>
                  <a:lnTo>
                    <a:pt x="43" y="6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8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2" y="113"/>
                  </a:lnTo>
                  <a:lnTo>
                    <a:pt x="41" y="137"/>
                  </a:lnTo>
                  <a:lnTo>
                    <a:pt x="40" y="161"/>
                  </a:lnTo>
                  <a:lnTo>
                    <a:pt x="41" y="184"/>
                  </a:lnTo>
                  <a:lnTo>
                    <a:pt x="41" y="184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0" y="226"/>
                  </a:lnTo>
                  <a:lnTo>
                    <a:pt x="38" y="245"/>
                  </a:lnTo>
                  <a:lnTo>
                    <a:pt x="38" y="245"/>
                  </a:lnTo>
                  <a:lnTo>
                    <a:pt x="37" y="266"/>
                  </a:lnTo>
                  <a:lnTo>
                    <a:pt x="36" y="289"/>
                  </a:lnTo>
                  <a:lnTo>
                    <a:pt x="36" y="289"/>
                  </a:lnTo>
                  <a:lnTo>
                    <a:pt x="36" y="292"/>
                  </a:lnTo>
                  <a:lnTo>
                    <a:pt x="35" y="295"/>
                  </a:lnTo>
                  <a:lnTo>
                    <a:pt x="34" y="298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9" y="302"/>
                  </a:lnTo>
                  <a:lnTo>
                    <a:pt x="26" y="304"/>
                  </a:lnTo>
                  <a:lnTo>
                    <a:pt x="23" y="306"/>
                  </a:lnTo>
                  <a:lnTo>
                    <a:pt x="19" y="306"/>
                  </a:lnTo>
                  <a:lnTo>
                    <a:pt x="19" y="306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Freeform 399">
              <a:extLst>
                <a:ext uri="{FF2B5EF4-FFF2-40B4-BE49-F238E27FC236}">
                  <a16:creationId xmlns:a16="http://schemas.microsoft.com/office/drawing/2014/main" id="{FD9429CA-1363-BF4E-9B33-9D0568647C5E}"/>
                </a:ext>
              </a:extLst>
            </p:cNvPr>
            <p:cNvSpPr/>
            <p:nvPr/>
          </p:nvSpPr>
          <p:spPr bwMode="auto">
            <a:xfrm>
              <a:off x="4329113" y="3263900"/>
              <a:ext cx="242888" cy="22225"/>
            </a:xfrm>
            <a:custGeom>
              <a:avLst/>
              <a:gdLst/>
              <a:ahLst/>
              <a:cxnLst>
                <a:cxn ang="0">
                  <a:pos x="189" y="42"/>
                </a:cxn>
                <a:cxn ang="0">
                  <a:pos x="174" y="42"/>
                </a:cxn>
                <a:cxn ang="0">
                  <a:pos x="116" y="40"/>
                </a:cxn>
                <a:cxn ang="0">
                  <a:pos x="43" y="38"/>
                </a:cxn>
                <a:cxn ang="0">
                  <a:pos x="18" y="36"/>
                </a:cxn>
                <a:cxn ang="0">
                  <a:pos x="11" y="34"/>
                </a:cxn>
                <a:cxn ang="0">
                  <a:pos x="5" y="29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61" y="3"/>
                </a:cxn>
                <a:cxn ang="0">
                  <a:pos x="106" y="4"/>
                </a:cxn>
                <a:cxn ang="0">
                  <a:pos x="189" y="7"/>
                </a:cxn>
                <a:cxn ang="0">
                  <a:pos x="218" y="8"/>
                </a:cxn>
                <a:cxn ang="0">
                  <a:pos x="257" y="7"/>
                </a:cxn>
                <a:cxn ang="0">
                  <a:pos x="300" y="6"/>
                </a:cxn>
                <a:cxn ang="0">
                  <a:pos x="393" y="4"/>
                </a:cxn>
                <a:cxn ang="0">
                  <a:pos x="424" y="4"/>
                </a:cxn>
                <a:cxn ang="0">
                  <a:pos x="447" y="6"/>
                </a:cxn>
                <a:cxn ang="0">
                  <a:pos x="454" y="9"/>
                </a:cxn>
                <a:cxn ang="0">
                  <a:pos x="458" y="13"/>
                </a:cxn>
                <a:cxn ang="0">
                  <a:pos x="459" y="22"/>
                </a:cxn>
                <a:cxn ang="0">
                  <a:pos x="457" y="29"/>
                </a:cxn>
                <a:cxn ang="0">
                  <a:pos x="453" y="35"/>
                </a:cxn>
                <a:cxn ang="0">
                  <a:pos x="448" y="40"/>
                </a:cxn>
                <a:cxn ang="0">
                  <a:pos x="439" y="41"/>
                </a:cxn>
                <a:cxn ang="0">
                  <a:pos x="439" y="41"/>
                </a:cxn>
                <a:cxn ang="0">
                  <a:pos x="436" y="41"/>
                </a:cxn>
                <a:cxn ang="0">
                  <a:pos x="424" y="39"/>
                </a:cxn>
                <a:cxn ang="0">
                  <a:pos x="372" y="38"/>
                </a:cxn>
                <a:cxn ang="0">
                  <a:pos x="322" y="38"/>
                </a:cxn>
                <a:cxn ang="0">
                  <a:pos x="268" y="40"/>
                </a:cxn>
                <a:cxn ang="0">
                  <a:pos x="189" y="42"/>
                </a:cxn>
              </a:cxnLst>
              <a:rect l="0" t="0" r="r" b="b"/>
              <a:pathLst>
                <a:path w="459" h="42">
                  <a:moveTo>
                    <a:pt x="189" y="42"/>
                  </a:moveTo>
                  <a:lnTo>
                    <a:pt x="189" y="42"/>
                  </a:lnTo>
                  <a:lnTo>
                    <a:pt x="174" y="42"/>
                  </a:lnTo>
                  <a:lnTo>
                    <a:pt x="174" y="42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68" y="39"/>
                  </a:lnTo>
                  <a:lnTo>
                    <a:pt x="43" y="3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8" y="32"/>
                  </a:lnTo>
                  <a:lnTo>
                    <a:pt x="5" y="29"/>
                  </a:lnTo>
                  <a:lnTo>
                    <a:pt x="2" y="26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61" y="3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47" y="5"/>
                  </a:lnTo>
                  <a:lnTo>
                    <a:pt x="189" y="7"/>
                  </a:lnTo>
                  <a:lnTo>
                    <a:pt x="189" y="7"/>
                  </a:lnTo>
                  <a:lnTo>
                    <a:pt x="218" y="8"/>
                  </a:lnTo>
                  <a:lnTo>
                    <a:pt x="218" y="8"/>
                  </a:lnTo>
                  <a:lnTo>
                    <a:pt x="257" y="7"/>
                  </a:lnTo>
                  <a:lnTo>
                    <a:pt x="300" y="6"/>
                  </a:lnTo>
                  <a:lnTo>
                    <a:pt x="300" y="6"/>
                  </a:lnTo>
                  <a:lnTo>
                    <a:pt x="347" y="4"/>
                  </a:lnTo>
                  <a:lnTo>
                    <a:pt x="393" y="4"/>
                  </a:lnTo>
                  <a:lnTo>
                    <a:pt x="393" y="4"/>
                  </a:lnTo>
                  <a:lnTo>
                    <a:pt x="424" y="4"/>
                  </a:lnTo>
                  <a:lnTo>
                    <a:pt x="447" y="6"/>
                  </a:lnTo>
                  <a:lnTo>
                    <a:pt x="447" y="6"/>
                  </a:lnTo>
                  <a:lnTo>
                    <a:pt x="451" y="7"/>
                  </a:lnTo>
                  <a:lnTo>
                    <a:pt x="454" y="9"/>
                  </a:lnTo>
                  <a:lnTo>
                    <a:pt x="456" y="11"/>
                  </a:lnTo>
                  <a:lnTo>
                    <a:pt x="458" y="13"/>
                  </a:lnTo>
                  <a:lnTo>
                    <a:pt x="459" y="18"/>
                  </a:lnTo>
                  <a:lnTo>
                    <a:pt x="459" y="22"/>
                  </a:lnTo>
                  <a:lnTo>
                    <a:pt x="459" y="22"/>
                  </a:lnTo>
                  <a:lnTo>
                    <a:pt x="457" y="29"/>
                  </a:lnTo>
                  <a:lnTo>
                    <a:pt x="456" y="32"/>
                  </a:lnTo>
                  <a:lnTo>
                    <a:pt x="453" y="35"/>
                  </a:lnTo>
                  <a:lnTo>
                    <a:pt x="451" y="38"/>
                  </a:lnTo>
                  <a:lnTo>
                    <a:pt x="448" y="40"/>
                  </a:lnTo>
                  <a:lnTo>
                    <a:pt x="444" y="41"/>
                  </a:lnTo>
                  <a:lnTo>
                    <a:pt x="439" y="41"/>
                  </a:lnTo>
                  <a:lnTo>
                    <a:pt x="439" y="41"/>
                  </a:lnTo>
                  <a:lnTo>
                    <a:pt x="439" y="41"/>
                  </a:lnTo>
                  <a:lnTo>
                    <a:pt x="439" y="41"/>
                  </a:lnTo>
                  <a:lnTo>
                    <a:pt x="436" y="41"/>
                  </a:lnTo>
                  <a:lnTo>
                    <a:pt x="436" y="41"/>
                  </a:lnTo>
                  <a:lnTo>
                    <a:pt x="424" y="39"/>
                  </a:lnTo>
                  <a:lnTo>
                    <a:pt x="410" y="38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22" y="38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26" y="41"/>
                  </a:lnTo>
                  <a:lnTo>
                    <a:pt x="189" y="42"/>
                  </a:lnTo>
                  <a:lnTo>
                    <a:pt x="189" y="42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Freeform 400">
              <a:extLst>
                <a:ext uri="{FF2B5EF4-FFF2-40B4-BE49-F238E27FC236}">
                  <a16:creationId xmlns:a16="http://schemas.microsoft.com/office/drawing/2014/main" id="{961E2181-6549-E049-ABFA-E2D547715640}"/>
                </a:ext>
              </a:extLst>
            </p:cNvPr>
            <p:cNvSpPr/>
            <p:nvPr/>
          </p:nvSpPr>
          <p:spPr bwMode="auto">
            <a:xfrm>
              <a:off x="4335463" y="3346450"/>
              <a:ext cx="173038" cy="19050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17" y="36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8"/>
                </a:cxn>
                <a:cxn ang="0">
                  <a:pos x="1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316" y="0"/>
                </a:cxn>
                <a:cxn ang="0">
                  <a:pos x="319" y="1"/>
                </a:cxn>
                <a:cxn ang="0">
                  <a:pos x="322" y="3"/>
                </a:cxn>
                <a:cxn ang="0">
                  <a:pos x="324" y="5"/>
                </a:cxn>
                <a:cxn ang="0">
                  <a:pos x="326" y="8"/>
                </a:cxn>
                <a:cxn ang="0">
                  <a:pos x="327" y="11"/>
                </a:cxn>
                <a:cxn ang="0">
                  <a:pos x="328" y="17"/>
                </a:cxn>
                <a:cxn ang="0">
                  <a:pos x="328" y="17"/>
                </a:cxn>
                <a:cxn ang="0">
                  <a:pos x="327" y="25"/>
                </a:cxn>
                <a:cxn ang="0">
                  <a:pos x="326" y="28"/>
                </a:cxn>
                <a:cxn ang="0">
                  <a:pos x="324" y="30"/>
                </a:cxn>
                <a:cxn ang="0">
                  <a:pos x="322" y="32"/>
                </a:cxn>
                <a:cxn ang="0">
                  <a:pos x="319" y="34"/>
                </a:cxn>
                <a:cxn ang="0">
                  <a:pos x="316" y="35"/>
                </a:cxn>
                <a:cxn ang="0">
                  <a:pos x="312" y="36"/>
                </a:cxn>
                <a:cxn ang="0">
                  <a:pos x="17" y="36"/>
                </a:cxn>
              </a:cxnLst>
              <a:rect l="0" t="0" r="r" b="b"/>
              <a:pathLst>
                <a:path w="328" h="36">
                  <a:moveTo>
                    <a:pt x="17" y="36"/>
                  </a:moveTo>
                  <a:lnTo>
                    <a:pt x="17" y="36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19" y="1"/>
                  </a:lnTo>
                  <a:lnTo>
                    <a:pt x="322" y="3"/>
                  </a:lnTo>
                  <a:lnTo>
                    <a:pt x="324" y="5"/>
                  </a:lnTo>
                  <a:lnTo>
                    <a:pt x="326" y="8"/>
                  </a:lnTo>
                  <a:lnTo>
                    <a:pt x="327" y="11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25"/>
                  </a:lnTo>
                  <a:lnTo>
                    <a:pt x="326" y="28"/>
                  </a:lnTo>
                  <a:lnTo>
                    <a:pt x="324" y="30"/>
                  </a:lnTo>
                  <a:lnTo>
                    <a:pt x="322" y="32"/>
                  </a:lnTo>
                  <a:lnTo>
                    <a:pt x="319" y="34"/>
                  </a:lnTo>
                  <a:lnTo>
                    <a:pt x="316" y="35"/>
                  </a:lnTo>
                  <a:lnTo>
                    <a:pt x="312" y="36"/>
                  </a:lnTo>
                  <a:lnTo>
                    <a:pt x="17" y="36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Freeform 401">
              <a:extLst>
                <a:ext uri="{FF2B5EF4-FFF2-40B4-BE49-F238E27FC236}">
                  <a16:creationId xmlns:a16="http://schemas.microsoft.com/office/drawing/2014/main" id="{1296D9A5-B1BE-AD40-BBFA-71D012EA776F}"/>
                </a:ext>
              </a:extLst>
            </p:cNvPr>
            <p:cNvSpPr/>
            <p:nvPr/>
          </p:nvSpPr>
          <p:spPr bwMode="auto">
            <a:xfrm>
              <a:off x="4332288" y="3421063"/>
              <a:ext cx="63500" cy="23813"/>
            </a:xfrm>
            <a:custGeom>
              <a:avLst/>
              <a:gdLst/>
              <a:ahLst/>
              <a:cxnLst>
                <a:cxn ang="0">
                  <a:pos x="79" y="44"/>
                </a:cxn>
                <a:cxn ang="0">
                  <a:pos x="61" y="40"/>
                </a:cxn>
                <a:cxn ang="0">
                  <a:pos x="57" y="39"/>
                </a:cxn>
                <a:cxn ang="0">
                  <a:pos x="54" y="37"/>
                </a:cxn>
                <a:cxn ang="0">
                  <a:pos x="53" y="36"/>
                </a:cxn>
                <a:cxn ang="0">
                  <a:pos x="44" y="35"/>
                </a:cxn>
                <a:cxn ang="0">
                  <a:pos x="40" y="35"/>
                </a:cxn>
                <a:cxn ang="0">
                  <a:pos x="3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9" y="36"/>
                </a:cxn>
                <a:cxn ang="0">
                  <a:pos x="4" y="32"/>
                </a:cxn>
                <a:cxn ang="0">
                  <a:pos x="0" y="21"/>
                </a:cxn>
                <a:cxn ang="0">
                  <a:pos x="1" y="15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7" y="1"/>
                </a:cxn>
                <a:cxn ang="0">
                  <a:pos x="29" y="1"/>
                </a:cxn>
                <a:cxn ang="0">
                  <a:pos x="45" y="0"/>
                </a:cxn>
                <a:cxn ang="0">
                  <a:pos x="57" y="1"/>
                </a:cxn>
                <a:cxn ang="0">
                  <a:pos x="67" y="3"/>
                </a:cxn>
                <a:cxn ang="0">
                  <a:pos x="74" y="6"/>
                </a:cxn>
                <a:cxn ang="0">
                  <a:pos x="102" y="6"/>
                </a:cxn>
                <a:cxn ang="0">
                  <a:pos x="110" y="8"/>
                </a:cxn>
                <a:cxn ang="0">
                  <a:pos x="115" y="13"/>
                </a:cxn>
                <a:cxn ang="0">
                  <a:pos x="118" y="18"/>
                </a:cxn>
                <a:cxn ang="0">
                  <a:pos x="119" y="25"/>
                </a:cxn>
                <a:cxn ang="0">
                  <a:pos x="117" y="34"/>
                </a:cxn>
                <a:cxn ang="0">
                  <a:pos x="112" y="39"/>
                </a:cxn>
                <a:cxn ang="0">
                  <a:pos x="106" y="43"/>
                </a:cxn>
                <a:cxn ang="0">
                  <a:pos x="102" y="43"/>
                </a:cxn>
                <a:cxn ang="0">
                  <a:pos x="90" y="43"/>
                </a:cxn>
                <a:cxn ang="0">
                  <a:pos x="79" y="44"/>
                </a:cxn>
              </a:cxnLst>
              <a:rect l="0" t="0" r="r" b="b"/>
              <a:pathLst>
                <a:path w="119" h="44">
                  <a:moveTo>
                    <a:pt x="79" y="44"/>
                  </a:moveTo>
                  <a:lnTo>
                    <a:pt x="79" y="44"/>
                  </a:lnTo>
                  <a:lnTo>
                    <a:pt x="69" y="43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57" y="39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2" y="37"/>
                  </a:lnTo>
                  <a:lnTo>
                    <a:pt x="9" y="36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7" y="1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72" y="5"/>
                  </a:lnTo>
                  <a:lnTo>
                    <a:pt x="74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6" y="6"/>
                  </a:lnTo>
                  <a:lnTo>
                    <a:pt x="110" y="8"/>
                  </a:lnTo>
                  <a:lnTo>
                    <a:pt x="112" y="9"/>
                  </a:lnTo>
                  <a:lnTo>
                    <a:pt x="115" y="13"/>
                  </a:lnTo>
                  <a:lnTo>
                    <a:pt x="117" y="15"/>
                  </a:lnTo>
                  <a:lnTo>
                    <a:pt x="118" y="18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18" y="31"/>
                  </a:lnTo>
                  <a:lnTo>
                    <a:pt x="117" y="34"/>
                  </a:lnTo>
                  <a:lnTo>
                    <a:pt x="115" y="36"/>
                  </a:lnTo>
                  <a:lnTo>
                    <a:pt x="112" y="39"/>
                  </a:lnTo>
                  <a:lnTo>
                    <a:pt x="110" y="40"/>
                  </a:lnTo>
                  <a:lnTo>
                    <a:pt x="106" y="43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79" y="44"/>
                  </a:lnTo>
                  <a:lnTo>
                    <a:pt x="79" y="44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Freeform 402">
              <a:extLst>
                <a:ext uri="{FF2B5EF4-FFF2-40B4-BE49-F238E27FC236}">
                  <a16:creationId xmlns:a16="http://schemas.microsoft.com/office/drawing/2014/main" id="{A78437F4-AF67-B648-A861-7512CDA43718}"/>
                </a:ext>
              </a:extLst>
            </p:cNvPr>
            <p:cNvSpPr/>
            <p:nvPr/>
          </p:nvSpPr>
          <p:spPr bwMode="auto">
            <a:xfrm>
              <a:off x="4427538" y="3421063"/>
              <a:ext cx="68263" cy="22225"/>
            </a:xfrm>
            <a:custGeom>
              <a:avLst/>
              <a:gdLst/>
              <a:ahLst/>
              <a:cxnLst>
                <a:cxn ang="0">
                  <a:pos x="18" y="42"/>
                </a:cxn>
                <a:cxn ang="0">
                  <a:pos x="18" y="42"/>
                </a:cxn>
                <a:cxn ang="0">
                  <a:pos x="14" y="42"/>
                </a:cxn>
                <a:cxn ang="0">
                  <a:pos x="10" y="39"/>
                </a:cxn>
                <a:cxn ang="0">
                  <a:pos x="7" y="38"/>
                </a:cxn>
                <a:cxn ang="0">
                  <a:pos x="4" y="36"/>
                </a:cxn>
                <a:cxn ang="0">
                  <a:pos x="2" y="33"/>
                </a:cxn>
                <a:cxn ang="0">
                  <a:pos x="1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17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10" y="7"/>
                </a:cxn>
                <a:cxn ang="0">
                  <a:pos x="14" y="5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42" y="4"/>
                </a:cxn>
                <a:cxn ang="0">
                  <a:pos x="65" y="3"/>
                </a:cxn>
                <a:cxn ang="0">
                  <a:pos x="65" y="3"/>
                </a:cxn>
                <a:cxn ang="0">
                  <a:pos x="89" y="1"/>
                </a:cxn>
                <a:cxn ang="0">
                  <a:pos x="113" y="0"/>
                </a:cxn>
                <a:cxn ang="0">
                  <a:pos x="113" y="0"/>
                </a:cxn>
                <a:cxn ang="0">
                  <a:pos x="117" y="1"/>
                </a:cxn>
                <a:cxn ang="0">
                  <a:pos x="120" y="2"/>
                </a:cxn>
                <a:cxn ang="0">
                  <a:pos x="123" y="4"/>
                </a:cxn>
                <a:cxn ang="0">
                  <a:pos x="125" y="6"/>
                </a:cxn>
                <a:cxn ang="0">
                  <a:pos x="127" y="8"/>
                </a:cxn>
                <a:cxn ang="0">
                  <a:pos x="128" y="12"/>
                </a:cxn>
                <a:cxn ang="0">
                  <a:pos x="129" y="19"/>
                </a:cxn>
                <a:cxn ang="0">
                  <a:pos x="129" y="19"/>
                </a:cxn>
                <a:cxn ang="0">
                  <a:pos x="128" y="25"/>
                </a:cxn>
                <a:cxn ang="0">
                  <a:pos x="127" y="28"/>
                </a:cxn>
                <a:cxn ang="0">
                  <a:pos x="125" y="31"/>
                </a:cxn>
                <a:cxn ang="0">
                  <a:pos x="123" y="33"/>
                </a:cxn>
                <a:cxn ang="0">
                  <a:pos x="120" y="35"/>
                </a:cxn>
                <a:cxn ang="0">
                  <a:pos x="117" y="36"/>
                </a:cxn>
                <a:cxn ang="0">
                  <a:pos x="113" y="36"/>
                </a:cxn>
                <a:cxn ang="0">
                  <a:pos x="113" y="36"/>
                </a:cxn>
                <a:cxn ang="0">
                  <a:pos x="88" y="37"/>
                </a:cxn>
                <a:cxn ang="0">
                  <a:pos x="64" y="39"/>
                </a:cxn>
                <a:cxn ang="0">
                  <a:pos x="64" y="39"/>
                </a:cxn>
                <a:cxn ang="0">
                  <a:pos x="42" y="41"/>
                </a:cxn>
                <a:cxn ang="0">
                  <a:pos x="18" y="42"/>
                </a:cxn>
                <a:cxn ang="0">
                  <a:pos x="18" y="42"/>
                </a:cxn>
              </a:cxnLst>
              <a:rect l="0" t="0" r="r" b="b"/>
              <a:pathLst>
                <a:path w="129" h="42">
                  <a:moveTo>
                    <a:pt x="18" y="42"/>
                  </a:moveTo>
                  <a:lnTo>
                    <a:pt x="18" y="42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7" y="38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0" y="7"/>
                  </a:lnTo>
                  <a:lnTo>
                    <a:pt x="14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42" y="4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89" y="1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7" y="1"/>
                  </a:lnTo>
                  <a:lnTo>
                    <a:pt x="120" y="2"/>
                  </a:lnTo>
                  <a:lnTo>
                    <a:pt x="123" y="4"/>
                  </a:lnTo>
                  <a:lnTo>
                    <a:pt x="125" y="6"/>
                  </a:lnTo>
                  <a:lnTo>
                    <a:pt x="127" y="8"/>
                  </a:lnTo>
                  <a:lnTo>
                    <a:pt x="128" y="12"/>
                  </a:lnTo>
                  <a:lnTo>
                    <a:pt x="129" y="19"/>
                  </a:lnTo>
                  <a:lnTo>
                    <a:pt x="129" y="19"/>
                  </a:lnTo>
                  <a:lnTo>
                    <a:pt x="128" y="25"/>
                  </a:lnTo>
                  <a:lnTo>
                    <a:pt x="127" y="28"/>
                  </a:lnTo>
                  <a:lnTo>
                    <a:pt x="125" y="31"/>
                  </a:lnTo>
                  <a:lnTo>
                    <a:pt x="123" y="33"/>
                  </a:lnTo>
                  <a:lnTo>
                    <a:pt x="120" y="35"/>
                  </a:lnTo>
                  <a:lnTo>
                    <a:pt x="117" y="36"/>
                  </a:lnTo>
                  <a:lnTo>
                    <a:pt x="113" y="36"/>
                  </a:lnTo>
                  <a:lnTo>
                    <a:pt x="113" y="36"/>
                  </a:lnTo>
                  <a:lnTo>
                    <a:pt x="88" y="37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42" y="41"/>
                  </a:lnTo>
                  <a:lnTo>
                    <a:pt x="18" y="42"/>
                  </a:lnTo>
                  <a:lnTo>
                    <a:pt x="18" y="42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Freeform 403">
              <a:extLst>
                <a:ext uri="{FF2B5EF4-FFF2-40B4-BE49-F238E27FC236}">
                  <a16:creationId xmlns:a16="http://schemas.microsoft.com/office/drawing/2014/main" id="{91F366C0-9269-314A-A0E6-49C5134613F9}"/>
                </a:ext>
              </a:extLst>
            </p:cNvPr>
            <p:cNvSpPr/>
            <p:nvPr/>
          </p:nvSpPr>
          <p:spPr bwMode="auto">
            <a:xfrm>
              <a:off x="4335463" y="3495675"/>
              <a:ext cx="128588" cy="20638"/>
            </a:xfrm>
            <a:custGeom>
              <a:avLst/>
              <a:gdLst/>
              <a:ahLst/>
              <a:cxnLst>
                <a:cxn ang="0">
                  <a:pos x="226" y="40"/>
                </a:cxn>
                <a:cxn ang="0">
                  <a:pos x="226" y="40"/>
                </a:cxn>
                <a:cxn ang="0">
                  <a:pos x="173" y="39"/>
                </a:cxn>
                <a:cxn ang="0">
                  <a:pos x="122" y="38"/>
                </a:cxn>
                <a:cxn ang="0">
                  <a:pos x="122" y="38"/>
                </a:cxn>
                <a:cxn ang="0">
                  <a:pos x="70" y="36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70" y="0"/>
                </a:cxn>
                <a:cxn ang="0">
                  <a:pos x="122" y="2"/>
                </a:cxn>
                <a:cxn ang="0">
                  <a:pos x="122" y="2"/>
                </a:cxn>
                <a:cxn ang="0">
                  <a:pos x="173" y="3"/>
                </a:cxn>
                <a:cxn ang="0">
                  <a:pos x="226" y="4"/>
                </a:cxn>
                <a:cxn ang="0">
                  <a:pos x="226" y="4"/>
                </a:cxn>
                <a:cxn ang="0">
                  <a:pos x="230" y="5"/>
                </a:cxn>
                <a:cxn ang="0">
                  <a:pos x="233" y="6"/>
                </a:cxn>
                <a:cxn ang="0">
                  <a:pos x="236" y="7"/>
                </a:cxn>
                <a:cxn ang="0">
                  <a:pos x="239" y="10"/>
                </a:cxn>
                <a:cxn ang="0">
                  <a:pos x="240" y="12"/>
                </a:cxn>
                <a:cxn ang="0">
                  <a:pos x="242" y="15"/>
                </a:cxn>
                <a:cxn ang="0">
                  <a:pos x="243" y="22"/>
                </a:cxn>
                <a:cxn ang="0">
                  <a:pos x="243" y="22"/>
                </a:cxn>
                <a:cxn ang="0">
                  <a:pos x="242" y="29"/>
                </a:cxn>
                <a:cxn ang="0">
                  <a:pos x="240" y="32"/>
                </a:cxn>
                <a:cxn ang="0">
                  <a:pos x="239" y="35"/>
                </a:cxn>
                <a:cxn ang="0">
                  <a:pos x="236" y="37"/>
                </a:cxn>
                <a:cxn ang="0">
                  <a:pos x="233" y="39"/>
                </a:cxn>
                <a:cxn ang="0">
                  <a:pos x="230" y="40"/>
                </a:cxn>
                <a:cxn ang="0">
                  <a:pos x="226" y="40"/>
                </a:cxn>
                <a:cxn ang="0">
                  <a:pos x="226" y="40"/>
                </a:cxn>
              </a:cxnLst>
              <a:rect l="0" t="0" r="r" b="b"/>
              <a:pathLst>
                <a:path w="243" h="40">
                  <a:moveTo>
                    <a:pt x="226" y="40"/>
                  </a:moveTo>
                  <a:lnTo>
                    <a:pt x="226" y="40"/>
                  </a:lnTo>
                  <a:lnTo>
                    <a:pt x="173" y="39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70" y="36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73" y="3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30" y="5"/>
                  </a:lnTo>
                  <a:lnTo>
                    <a:pt x="233" y="6"/>
                  </a:lnTo>
                  <a:lnTo>
                    <a:pt x="236" y="7"/>
                  </a:lnTo>
                  <a:lnTo>
                    <a:pt x="239" y="10"/>
                  </a:lnTo>
                  <a:lnTo>
                    <a:pt x="240" y="12"/>
                  </a:lnTo>
                  <a:lnTo>
                    <a:pt x="242" y="15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2" y="29"/>
                  </a:lnTo>
                  <a:lnTo>
                    <a:pt x="240" y="32"/>
                  </a:lnTo>
                  <a:lnTo>
                    <a:pt x="239" y="35"/>
                  </a:lnTo>
                  <a:lnTo>
                    <a:pt x="236" y="37"/>
                  </a:lnTo>
                  <a:lnTo>
                    <a:pt x="233" y="39"/>
                  </a:lnTo>
                  <a:lnTo>
                    <a:pt x="230" y="40"/>
                  </a:lnTo>
                  <a:lnTo>
                    <a:pt x="226" y="40"/>
                  </a:lnTo>
                  <a:lnTo>
                    <a:pt x="226" y="40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Freeform 404">
              <a:extLst>
                <a:ext uri="{FF2B5EF4-FFF2-40B4-BE49-F238E27FC236}">
                  <a16:creationId xmlns:a16="http://schemas.microsoft.com/office/drawing/2014/main" id="{A5544E8A-761B-1540-9787-345BE657B809}"/>
                </a:ext>
              </a:extLst>
            </p:cNvPr>
            <p:cNvSpPr/>
            <p:nvPr/>
          </p:nvSpPr>
          <p:spPr bwMode="auto">
            <a:xfrm>
              <a:off x="4332288" y="3560763"/>
              <a:ext cx="77788" cy="19050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16" y="36"/>
                </a:cxn>
                <a:cxn ang="0">
                  <a:pos x="12" y="35"/>
                </a:cxn>
                <a:cxn ang="0">
                  <a:pos x="9" y="34"/>
                </a:cxn>
                <a:cxn ang="0">
                  <a:pos x="6" y="33"/>
                </a:cxn>
                <a:cxn ang="0">
                  <a:pos x="4" y="30"/>
                </a:cxn>
                <a:cxn ang="0">
                  <a:pos x="2" y="27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5" y="0"/>
                </a:cxn>
                <a:cxn ang="0">
                  <a:pos x="138" y="1"/>
                </a:cxn>
                <a:cxn ang="0">
                  <a:pos x="141" y="3"/>
                </a:cxn>
                <a:cxn ang="0">
                  <a:pos x="143" y="5"/>
                </a:cxn>
                <a:cxn ang="0">
                  <a:pos x="145" y="8"/>
                </a:cxn>
                <a:cxn ang="0">
                  <a:pos x="146" y="11"/>
                </a:cxn>
                <a:cxn ang="0">
                  <a:pos x="147" y="17"/>
                </a:cxn>
                <a:cxn ang="0">
                  <a:pos x="147" y="17"/>
                </a:cxn>
                <a:cxn ang="0">
                  <a:pos x="146" y="24"/>
                </a:cxn>
                <a:cxn ang="0">
                  <a:pos x="145" y="27"/>
                </a:cxn>
                <a:cxn ang="0">
                  <a:pos x="143" y="30"/>
                </a:cxn>
                <a:cxn ang="0">
                  <a:pos x="141" y="33"/>
                </a:cxn>
                <a:cxn ang="0">
                  <a:pos x="138" y="34"/>
                </a:cxn>
                <a:cxn ang="0">
                  <a:pos x="135" y="35"/>
                </a:cxn>
                <a:cxn ang="0">
                  <a:pos x="131" y="36"/>
                </a:cxn>
                <a:cxn ang="0">
                  <a:pos x="16" y="36"/>
                </a:cxn>
              </a:cxnLst>
              <a:rect l="0" t="0" r="r" b="b"/>
              <a:pathLst>
                <a:path w="147" h="36">
                  <a:moveTo>
                    <a:pt x="16" y="36"/>
                  </a:moveTo>
                  <a:lnTo>
                    <a:pt x="16" y="36"/>
                  </a:lnTo>
                  <a:lnTo>
                    <a:pt x="12" y="35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1"/>
                  </a:lnTo>
                  <a:lnTo>
                    <a:pt x="141" y="3"/>
                  </a:lnTo>
                  <a:lnTo>
                    <a:pt x="143" y="5"/>
                  </a:lnTo>
                  <a:lnTo>
                    <a:pt x="145" y="8"/>
                  </a:lnTo>
                  <a:lnTo>
                    <a:pt x="146" y="11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6" y="24"/>
                  </a:lnTo>
                  <a:lnTo>
                    <a:pt x="145" y="27"/>
                  </a:lnTo>
                  <a:lnTo>
                    <a:pt x="143" y="30"/>
                  </a:lnTo>
                  <a:lnTo>
                    <a:pt x="141" y="33"/>
                  </a:lnTo>
                  <a:lnTo>
                    <a:pt x="138" y="34"/>
                  </a:lnTo>
                  <a:lnTo>
                    <a:pt x="135" y="35"/>
                  </a:lnTo>
                  <a:lnTo>
                    <a:pt x="131" y="36"/>
                  </a:lnTo>
                  <a:lnTo>
                    <a:pt x="16" y="36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Freeform 405">
              <a:extLst>
                <a:ext uri="{FF2B5EF4-FFF2-40B4-BE49-F238E27FC236}">
                  <a16:creationId xmlns:a16="http://schemas.microsoft.com/office/drawing/2014/main" id="{43A27201-8F18-C849-8D4F-C1B32E19107B}"/>
                </a:ext>
              </a:extLst>
            </p:cNvPr>
            <p:cNvSpPr/>
            <p:nvPr/>
          </p:nvSpPr>
          <p:spPr bwMode="auto">
            <a:xfrm>
              <a:off x="4329113" y="3621088"/>
              <a:ext cx="66675" cy="20638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19" y="41"/>
                </a:cxn>
                <a:cxn ang="0">
                  <a:pos x="15" y="39"/>
                </a:cxn>
                <a:cxn ang="0">
                  <a:pos x="12" y="38"/>
                </a:cxn>
                <a:cxn ang="0">
                  <a:pos x="9" y="37"/>
                </a:cxn>
                <a:cxn ang="0">
                  <a:pos x="7" y="34"/>
                </a:cxn>
                <a:cxn ang="0">
                  <a:pos x="3" y="32"/>
                </a:cxn>
                <a:cxn ang="0">
                  <a:pos x="2" y="29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9" y="3"/>
                </a:cxn>
                <a:cxn ang="0">
                  <a:pos x="31" y="4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13" y="4"/>
                </a:cxn>
                <a:cxn ang="0">
                  <a:pos x="117" y="5"/>
                </a:cxn>
                <a:cxn ang="0">
                  <a:pos x="119" y="7"/>
                </a:cxn>
                <a:cxn ang="0">
                  <a:pos x="122" y="10"/>
                </a:cxn>
                <a:cxn ang="0">
                  <a:pos x="124" y="13"/>
                </a:cxn>
                <a:cxn ang="0">
                  <a:pos x="125" y="16"/>
                </a:cxn>
                <a:cxn ang="0">
                  <a:pos x="126" y="22"/>
                </a:cxn>
                <a:cxn ang="0">
                  <a:pos x="126" y="22"/>
                </a:cxn>
                <a:cxn ang="0">
                  <a:pos x="125" y="29"/>
                </a:cxn>
                <a:cxn ang="0">
                  <a:pos x="124" y="31"/>
                </a:cxn>
                <a:cxn ang="0">
                  <a:pos x="122" y="34"/>
                </a:cxn>
                <a:cxn ang="0">
                  <a:pos x="119" y="36"/>
                </a:cxn>
                <a:cxn ang="0">
                  <a:pos x="117" y="38"/>
                </a:cxn>
                <a:cxn ang="0">
                  <a:pos x="113" y="39"/>
                </a:cxn>
                <a:cxn ang="0">
                  <a:pos x="109" y="41"/>
                </a:cxn>
                <a:cxn ang="0">
                  <a:pos x="19" y="41"/>
                </a:cxn>
              </a:cxnLst>
              <a:rect l="0" t="0" r="r" b="b"/>
              <a:pathLst>
                <a:path w="126" h="41">
                  <a:moveTo>
                    <a:pt x="19" y="41"/>
                  </a:moveTo>
                  <a:lnTo>
                    <a:pt x="19" y="41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7" y="5"/>
                  </a:lnTo>
                  <a:lnTo>
                    <a:pt x="119" y="7"/>
                  </a:lnTo>
                  <a:lnTo>
                    <a:pt x="122" y="10"/>
                  </a:lnTo>
                  <a:lnTo>
                    <a:pt x="124" y="13"/>
                  </a:lnTo>
                  <a:lnTo>
                    <a:pt x="125" y="16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5" y="29"/>
                  </a:lnTo>
                  <a:lnTo>
                    <a:pt x="124" y="31"/>
                  </a:lnTo>
                  <a:lnTo>
                    <a:pt x="122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3" y="39"/>
                  </a:lnTo>
                  <a:lnTo>
                    <a:pt x="109" y="41"/>
                  </a:lnTo>
                  <a:lnTo>
                    <a:pt x="19" y="41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Freeform 407">
              <a:extLst>
                <a:ext uri="{FF2B5EF4-FFF2-40B4-BE49-F238E27FC236}">
                  <a16:creationId xmlns:a16="http://schemas.microsoft.com/office/drawing/2014/main" id="{9526AF1E-21D1-124E-ABA1-D9A0971595F0}"/>
                </a:ext>
              </a:extLst>
            </p:cNvPr>
            <p:cNvSpPr/>
            <p:nvPr/>
          </p:nvSpPr>
          <p:spPr bwMode="auto">
            <a:xfrm>
              <a:off x="4535488" y="3187700"/>
              <a:ext cx="396875" cy="330200"/>
            </a:xfrm>
            <a:custGeom>
              <a:avLst/>
              <a:gdLst/>
              <a:ahLst/>
              <a:cxnLst>
                <a:cxn ang="0">
                  <a:pos x="12" y="623"/>
                </a:cxn>
                <a:cxn ang="0">
                  <a:pos x="2" y="616"/>
                </a:cxn>
                <a:cxn ang="0">
                  <a:pos x="0" y="610"/>
                </a:cxn>
                <a:cxn ang="0">
                  <a:pos x="1" y="602"/>
                </a:cxn>
                <a:cxn ang="0">
                  <a:pos x="16" y="580"/>
                </a:cxn>
                <a:cxn ang="0">
                  <a:pos x="37" y="561"/>
                </a:cxn>
                <a:cxn ang="0">
                  <a:pos x="58" y="541"/>
                </a:cxn>
                <a:cxn ang="0">
                  <a:pos x="137" y="452"/>
                </a:cxn>
                <a:cxn ang="0">
                  <a:pos x="181" y="404"/>
                </a:cxn>
                <a:cxn ang="0">
                  <a:pos x="252" y="340"/>
                </a:cxn>
                <a:cxn ang="0">
                  <a:pos x="328" y="280"/>
                </a:cxn>
                <a:cxn ang="0">
                  <a:pos x="479" y="173"/>
                </a:cxn>
                <a:cxn ang="0">
                  <a:pos x="552" y="122"/>
                </a:cxn>
                <a:cxn ang="0">
                  <a:pos x="606" y="80"/>
                </a:cxn>
                <a:cxn ang="0">
                  <a:pos x="636" y="59"/>
                </a:cxn>
                <a:cxn ang="0">
                  <a:pos x="657" y="45"/>
                </a:cxn>
                <a:cxn ang="0">
                  <a:pos x="692" y="23"/>
                </a:cxn>
                <a:cxn ang="0">
                  <a:pos x="697" y="21"/>
                </a:cxn>
                <a:cxn ang="0">
                  <a:pos x="722" y="6"/>
                </a:cxn>
                <a:cxn ang="0">
                  <a:pos x="727" y="2"/>
                </a:cxn>
                <a:cxn ang="0">
                  <a:pos x="733" y="0"/>
                </a:cxn>
                <a:cxn ang="0">
                  <a:pos x="748" y="7"/>
                </a:cxn>
                <a:cxn ang="0">
                  <a:pos x="752" y="16"/>
                </a:cxn>
                <a:cxn ang="0">
                  <a:pos x="748" y="32"/>
                </a:cxn>
                <a:cxn ang="0">
                  <a:pos x="736" y="41"/>
                </a:cxn>
                <a:cxn ang="0">
                  <a:pos x="694" y="67"/>
                </a:cxn>
                <a:cxn ang="0">
                  <a:pos x="668" y="82"/>
                </a:cxn>
                <a:cxn ang="0">
                  <a:pos x="639" y="101"/>
                </a:cxn>
                <a:cxn ang="0">
                  <a:pos x="593" y="139"/>
                </a:cxn>
                <a:cxn ang="0">
                  <a:pos x="539" y="176"/>
                </a:cxn>
                <a:cxn ang="0">
                  <a:pos x="472" y="218"/>
                </a:cxn>
                <a:cxn ang="0">
                  <a:pos x="392" y="275"/>
                </a:cxn>
                <a:cxn ang="0">
                  <a:pos x="358" y="305"/>
                </a:cxn>
                <a:cxn ang="0">
                  <a:pos x="296" y="354"/>
                </a:cxn>
                <a:cxn ang="0">
                  <a:pos x="209" y="427"/>
                </a:cxn>
                <a:cxn ang="0">
                  <a:pos x="183" y="454"/>
                </a:cxn>
                <a:cxn ang="0">
                  <a:pos x="140" y="502"/>
                </a:cxn>
                <a:cxn ang="0">
                  <a:pos x="100" y="550"/>
                </a:cxn>
                <a:cxn ang="0">
                  <a:pos x="65" y="586"/>
                </a:cxn>
                <a:cxn ang="0">
                  <a:pos x="56" y="592"/>
                </a:cxn>
                <a:cxn ang="0">
                  <a:pos x="40" y="604"/>
                </a:cxn>
                <a:cxn ang="0">
                  <a:pos x="33" y="616"/>
                </a:cxn>
                <a:cxn ang="0">
                  <a:pos x="17" y="623"/>
                </a:cxn>
              </a:cxnLst>
              <a:rect l="0" t="0" r="r" b="b"/>
              <a:pathLst>
                <a:path w="752" h="623">
                  <a:moveTo>
                    <a:pt x="17" y="623"/>
                  </a:moveTo>
                  <a:lnTo>
                    <a:pt x="17" y="623"/>
                  </a:lnTo>
                  <a:lnTo>
                    <a:pt x="12" y="623"/>
                  </a:lnTo>
                  <a:lnTo>
                    <a:pt x="8" y="621"/>
                  </a:lnTo>
                  <a:lnTo>
                    <a:pt x="4" y="619"/>
                  </a:lnTo>
                  <a:lnTo>
                    <a:pt x="2" y="616"/>
                  </a:lnTo>
                  <a:lnTo>
                    <a:pt x="2" y="616"/>
                  </a:lnTo>
                  <a:lnTo>
                    <a:pt x="0" y="613"/>
                  </a:lnTo>
                  <a:lnTo>
                    <a:pt x="0" y="610"/>
                  </a:lnTo>
                  <a:lnTo>
                    <a:pt x="0" y="606"/>
                  </a:lnTo>
                  <a:lnTo>
                    <a:pt x="1" y="602"/>
                  </a:lnTo>
                  <a:lnTo>
                    <a:pt x="1" y="602"/>
                  </a:lnTo>
                  <a:lnTo>
                    <a:pt x="4" y="596"/>
                  </a:lnTo>
                  <a:lnTo>
                    <a:pt x="8" y="590"/>
                  </a:lnTo>
                  <a:lnTo>
                    <a:pt x="16" y="580"/>
                  </a:lnTo>
                  <a:lnTo>
                    <a:pt x="26" y="570"/>
                  </a:lnTo>
                  <a:lnTo>
                    <a:pt x="37" y="561"/>
                  </a:lnTo>
                  <a:lnTo>
                    <a:pt x="37" y="561"/>
                  </a:lnTo>
                  <a:lnTo>
                    <a:pt x="47" y="552"/>
                  </a:lnTo>
                  <a:lnTo>
                    <a:pt x="58" y="541"/>
                  </a:lnTo>
                  <a:lnTo>
                    <a:pt x="58" y="541"/>
                  </a:lnTo>
                  <a:lnTo>
                    <a:pt x="78" y="520"/>
                  </a:lnTo>
                  <a:lnTo>
                    <a:pt x="98" y="498"/>
                  </a:lnTo>
                  <a:lnTo>
                    <a:pt x="137" y="452"/>
                  </a:lnTo>
                  <a:lnTo>
                    <a:pt x="137" y="452"/>
                  </a:lnTo>
                  <a:lnTo>
                    <a:pt x="158" y="428"/>
                  </a:lnTo>
                  <a:lnTo>
                    <a:pt x="181" y="404"/>
                  </a:lnTo>
                  <a:lnTo>
                    <a:pt x="203" y="381"/>
                  </a:lnTo>
                  <a:lnTo>
                    <a:pt x="228" y="361"/>
                  </a:lnTo>
                  <a:lnTo>
                    <a:pt x="252" y="340"/>
                  </a:lnTo>
                  <a:lnTo>
                    <a:pt x="278" y="319"/>
                  </a:lnTo>
                  <a:lnTo>
                    <a:pt x="328" y="280"/>
                  </a:lnTo>
                  <a:lnTo>
                    <a:pt x="328" y="280"/>
                  </a:lnTo>
                  <a:lnTo>
                    <a:pt x="378" y="243"/>
                  </a:lnTo>
                  <a:lnTo>
                    <a:pt x="428" y="207"/>
                  </a:lnTo>
                  <a:lnTo>
                    <a:pt x="479" y="173"/>
                  </a:lnTo>
                  <a:lnTo>
                    <a:pt x="527" y="141"/>
                  </a:lnTo>
                  <a:lnTo>
                    <a:pt x="527" y="141"/>
                  </a:lnTo>
                  <a:lnTo>
                    <a:pt x="552" y="122"/>
                  </a:lnTo>
                  <a:lnTo>
                    <a:pt x="577" y="102"/>
                  </a:lnTo>
                  <a:lnTo>
                    <a:pt x="577" y="102"/>
                  </a:lnTo>
                  <a:lnTo>
                    <a:pt x="606" y="80"/>
                  </a:lnTo>
                  <a:lnTo>
                    <a:pt x="621" y="69"/>
                  </a:lnTo>
                  <a:lnTo>
                    <a:pt x="636" y="59"/>
                  </a:lnTo>
                  <a:lnTo>
                    <a:pt x="636" y="59"/>
                  </a:lnTo>
                  <a:lnTo>
                    <a:pt x="646" y="52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74" y="32"/>
                  </a:lnTo>
                  <a:lnTo>
                    <a:pt x="683" y="27"/>
                  </a:lnTo>
                  <a:lnTo>
                    <a:pt x="692" y="23"/>
                  </a:lnTo>
                  <a:lnTo>
                    <a:pt x="692" y="23"/>
                  </a:lnTo>
                  <a:lnTo>
                    <a:pt x="697" y="21"/>
                  </a:lnTo>
                  <a:lnTo>
                    <a:pt x="697" y="21"/>
                  </a:lnTo>
                  <a:lnTo>
                    <a:pt x="710" y="15"/>
                  </a:lnTo>
                  <a:lnTo>
                    <a:pt x="717" y="10"/>
                  </a:lnTo>
                  <a:lnTo>
                    <a:pt x="722" y="6"/>
                  </a:lnTo>
                  <a:lnTo>
                    <a:pt x="722" y="6"/>
                  </a:lnTo>
                  <a:lnTo>
                    <a:pt x="725" y="3"/>
                  </a:lnTo>
                  <a:lnTo>
                    <a:pt x="727" y="2"/>
                  </a:lnTo>
                  <a:lnTo>
                    <a:pt x="730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738" y="1"/>
                  </a:lnTo>
                  <a:lnTo>
                    <a:pt x="743" y="3"/>
                  </a:lnTo>
                  <a:lnTo>
                    <a:pt x="748" y="7"/>
                  </a:lnTo>
                  <a:lnTo>
                    <a:pt x="751" y="13"/>
                  </a:lnTo>
                  <a:lnTo>
                    <a:pt x="751" y="13"/>
                  </a:lnTo>
                  <a:lnTo>
                    <a:pt x="752" y="16"/>
                  </a:lnTo>
                  <a:lnTo>
                    <a:pt x="752" y="21"/>
                  </a:lnTo>
                  <a:lnTo>
                    <a:pt x="751" y="26"/>
                  </a:lnTo>
                  <a:lnTo>
                    <a:pt x="748" y="32"/>
                  </a:lnTo>
                  <a:lnTo>
                    <a:pt x="748" y="32"/>
                  </a:lnTo>
                  <a:lnTo>
                    <a:pt x="741" y="37"/>
                  </a:lnTo>
                  <a:lnTo>
                    <a:pt x="736" y="41"/>
                  </a:lnTo>
                  <a:lnTo>
                    <a:pt x="723" y="51"/>
                  </a:lnTo>
                  <a:lnTo>
                    <a:pt x="708" y="59"/>
                  </a:lnTo>
                  <a:lnTo>
                    <a:pt x="694" y="67"/>
                  </a:lnTo>
                  <a:lnTo>
                    <a:pt x="694" y="67"/>
                  </a:lnTo>
                  <a:lnTo>
                    <a:pt x="680" y="75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54" y="91"/>
                  </a:lnTo>
                  <a:lnTo>
                    <a:pt x="639" y="101"/>
                  </a:lnTo>
                  <a:lnTo>
                    <a:pt x="612" y="122"/>
                  </a:lnTo>
                  <a:lnTo>
                    <a:pt x="612" y="122"/>
                  </a:lnTo>
                  <a:lnTo>
                    <a:pt x="593" y="139"/>
                  </a:lnTo>
                  <a:lnTo>
                    <a:pt x="573" y="153"/>
                  </a:lnTo>
                  <a:lnTo>
                    <a:pt x="573" y="153"/>
                  </a:lnTo>
                  <a:lnTo>
                    <a:pt x="539" y="176"/>
                  </a:lnTo>
                  <a:lnTo>
                    <a:pt x="505" y="196"/>
                  </a:lnTo>
                  <a:lnTo>
                    <a:pt x="505" y="196"/>
                  </a:lnTo>
                  <a:lnTo>
                    <a:pt x="472" y="218"/>
                  </a:lnTo>
                  <a:lnTo>
                    <a:pt x="439" y="239"/>
                  </a:lnTo>
                  <a:lnTo>
                    <a:pt x="408" y="263"/>
                  </a:lnTo>
                  <a:lnTo>
                    <a:pt x="392" y="275"/>
                  </a:lnTo>
                  <a:lnTo>
                    <a:pt x="378" y="287"/>
                  </a:lnTo>
                  <a:lnTo>
                    <a:pt x="378" y="287"/>
                  </a:lnTo>
                  <a:lnTo>
                    <a:pt x="358" y="305"/>
                  </a:lnTo>
                  <a:lnTo>
                    <a:pt x="338" y="322"/>
                  </a:lnTo>
                  <a:lnTo>
                    <a:pt x="296" y="354"/>
                  </a:lnTo>
                  <a:lnTo>
                    <a:pt x="296" y="354"/>
                  </a:lnTo>
                  <a:lnTo>
                    <a:pt x="267" y="377"/>
                  </a:lnTo>
                  <a:lnTo>
                    <a:pt x="238" y="401"/>
                  </a:lnTo>
                  <a:lnTo>
                    <a:pt x="209" y="427"/>
                  </a:lnTo>
                  <a:lnTo>
                    <a:pt x="196" y="440"/>
                  </a:lnTo>
                  <a:lnTo>
                    <a:pt x="183" y="454"/>
                  </a:lnTo>
                  <a:lnTo>
                    <a:pt x="183" y="454"/>
                  </a:lnTo>
                  <a:lnTo>
                    <a:pt x="161" y="478"/>
                  </a:lnTo>
                  <a:lnTo>
                    <a:pt x="140" y="502"/>
                  </a:lnTo>
                  <a:lnTo>
                    <a:pt x="140" y="502"/>
                  </a:lnTo>
                  <a:lnTo>
                    <a:pt x="104" y="545"/>
                  </a:lnTo>
                  <a:lnTo>
                    <a:pt x="100" y="550"/>
                  </a:lnTo>
                  <a:lnTo>
                    <a:pt x="100" y="550"/>
                  </a:lnTo>
                  <a:lnTo>
                    <a:pt x="82" y="568"/>
                  </a:lnTo>
                  <a:lnTo>
                    <a:pt x="74" y="578"/>
                  </a:lnTo>
                  <a:lnTo>
                    <a:pt x="65" y="586"/>
                  </a:lnTo>
                  <a:lnTo>
                    <a:pt x="65" y="586"/>
                  </a:lnTo>
                  <a:lnTo>
                    <a:pt x="56" y="592"/>
                  </a:lnTo>
                  <a:lnTo>
                    <a:pt x="56" y="592"/>
                  </a:lnTo>
                  <a:lnTo>
                    <a:pt x="50" y="596"/>
                  </a:lnTo>
                  <a:lnTo>
                    <a:pt x="44" y="600"/>
                  </a:lnTo>
                  <a:lnTo>
                    <a:pt x="40" y="604"/>
                  </a:lnTo>
                  <a:lnTo>
                    <a:pt x="36" y="611"/>
                  </a:lnTo>
                  <a:lnTo>
                    <a:pt x="36" y="611"/>
                  </a:lnTo>
                  <a:lnTo>
                    <a:pt x="33" y="616"/>
                  </a:lnTo>
                  <a:lnTo>
                    <a:pt x="29" y="620"/>
                  </a:lnTo>
                  <a:lnTo>
                    <a:pt x="24" y="622"/>
                  </a:lnTo>
                  <a:lnTo>
                    <a:pt x="17" y="623"/>
                  </a:lnTo>
                  <a:lnTo>
                    <a:pt x="17" y="623"/>
                  </a:ln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6820" y="1051523"/>
            <a:ext cx="79303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00428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">
            <a:extLst>
              <a:ext uri="{FF2B5EF4-FFF2-40B4-BE49-F238E27FC236}">
                <a16:creationId xmlns:a16="http://schemas.microsoft.com/office/drawing/2014/main" id="{64C5DADD-C49C-624F-AC0D-BC42FDFF9A10}"/>
              </a:ext>
            </a:extLst>
          </p:cNvPr>
          <p:cNvSpPr txBox="1">
            <a:spLocks/>
          </p:cNvSpPr>
          <p:nvPr/>
        </p:nvSpPr>
        <p:spPr>
          <a:xfrm>
            <a:off x="1140952" y="3200359"/>
            <a:ext cx="6218493" cy="2925804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endParaRPr lang="en-US" sz="3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1984;p40">
            <a:extLst>
              <a:ext uri="{FF2B5EF4-FFF2-40B4-BE49-F238E27FC236}">
                <a16:creationId xmlns:a16="http://schemas.microsoft.com/office/drawing/2014/main" id="{46DC39F5-D604-6E48-BE43-DE0EBCE9F82A}"/>
              </a:ext>
            </a:extLst>
          </p:cNvPr>
          <p:cNvSpPr txBox="1">
            <a:spLocks/>
          </p:cNvSpPr>
          <p:nvPr/>
        </p:nvSpPr>
        <p:spPr>
          <a:xfrm>
            <a:off x="314282" y="2355731"/>
            <a:ext cx="4532035" cy="91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solidFill>
                  <a:srgbClr val="17479D"/>
                </a:solidFill>
                <a:uFillTx/>
                <a:latin typeface="Arial"/>
                <a:ea typeface="+mj-ea"/>
                <a:cs typeface="Arial"/>
                <a:sym typeface="Corbel"/>
              </a:defRPr>
            </a:lvl1pPr>
            <a:lvl2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2pPr>
            <a:lvl3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3pPr>
            <a:lvl4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4pPr>
            <a:lvl5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5pPr>
            <a:lvl6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6pPr>
            <a:lvl7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7pPr>
            <a:lvl8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8pPr>
            <a:lvl9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9pPr>
          </a:lstStyle>
          <a:p>
            <a:pPr rtl="0"/>
            <a:r>
              <a:rPr lang="vi-VN" sz="2600" b="0" ker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 Hai bàn tay em</a:t>
            </a:r>
          </a:p>
          <a:p>
            <a:pPr rtl="0"/>
            <a:r>
              <a:rPr lang="vi-VN" sz="2600" b="0" ker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Như hoa đầu cành.</a:t>
            </a:r>
          </a:p>
        </p:txBody>
      </p:sp>
      <p:sp>
        <p:nvSpPr>
          <p:cNvPr id="27" name="Google Shape;1984;p40">
            <a:extLst>
              <a:ext uri="{FF2B5EF4-FFF2-40B4-BE49-F238E27FC236}">
                <a16:creationId xmlns:a16="http://schemas.microsoft.com/office/drawing/2014/main" id="{A8F5A3D3-1575-FD49-A7B8-ED66E9333105}"/>
              </a:ext>
            </a:extLst>
          </p:cNvPr>
          <p:cNvSpPr txBox="1">
            <a:spLocks/>
          </p:cNvSpPr>
          <p:nvPr/>
        </p:nvSpPr>
        <p:spPr>
          <a:xfrm>
            <a:off x="314282" y="3188618"/>
            <a:ext cx="8829718" cy="855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solidFill>
                  <a:srgbClr val="17479D"/>
                </a:solidFill>
                <a:uFillTx/>
                <a:latin typeface="Arial"/>
                <a:ea typeface="+mj-ea"/>
                <a:cs typeface="Arial"/>
                <a:sym typeface="Corbel"/>
              </a:defRPr>
            </a:lvl1pPr>
            <a:lvl2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2pPr>
            <a:lvl3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3pPr>
            <a:lvl4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4pPr>
            <a:lvl5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5pPr>
            <a:lvl6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6pPr>
            <a:lvl7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7pPr>
            <a:lvl8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8pPr>
            <a:lvl9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9pPr>
          </a:lstStyle>
          <a:p>
            <a:pPr rtl="0"/>
            <a:r>
              <a:rPr lang="vi-VN" sz="2600" b="0" ker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 Mặt biển sáng trong như tấm thảm khổng lồ bằng ngọc thạch. </a:t>
            </a:r>
          </a:p>
        </p:txBody>
      </p:sp>
      <p:sp>
        <p:nvSpPr>
          <p:cNvPr id="28" name="Google Shape;1984;p40">
            <a:extLst>
              <a:ext uri="{FF2B5EF4-FFF2-40B4-BE49-F238E27FC236}">
                <a16:creationId xmlns:a16="http://schemas.microsoft.com/office/drawing/2014/main" id="{56B466A4-98D3-0147-870F-AEF3B5798963}"/>
              </a:ext>
            </a:extLst>
          </p:cNvPr>
          <p:cNvSpPr txBox="1">
            <a:spLocks/>
          </p:cNvSpPr>
          <p:nvPr/>
        </p:nvSpPr>
        <p:spPr>
          <a:xfrm>
            <a:off x="331069" y="3957934"/>
            <a:ext cx="4747125" cy="934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solidFill>
                  <a:srgbClr val="17479D"/>
                </a:solidFill>
                <a:uFillTx/>
                <a:latin typeface="Arial"/>
                <a:ea typeface="+mj-ea"/>
                <a:cs typeface="Arial"/>
                <a:sym typeface="Corbel"/>
              </a:defRPr>
            </a:lvl1pPr>
            <a:lvl2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2pPr>
            <a:lvl3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3pPr>
            <a:lvl4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4pPr>
            <a:lvl5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5pPr>
            <a:lvl6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6pPr>
            <a:lvl7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7pPr>
            <a:lvl8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8pPr>
            <a:lvl9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9pPr>
          </a:lstStyle>
          <a:p>
            <a:pPr rtl="0"/>
            <a:r>
              <a:rPr lang="vi-VN" sz="2600" b="0" ker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c, Cánh diều như dấu “á”</a:t>
            </a:r>
          </a:p>
          <a:p>
            <a:pPr rtl="0"/>
            <a:r>
              <a:rPr lang="en-US" sz="2600" b="0" ker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vi-VN" sz="2600" b="0" ker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vừa tung lên trời.</a:t>
            </a:r>
          </a:p>
        </p:txBody>
      </p:sp>
      <p:sp>
        <p:nvSpPr>
          <p:cNvPr id="29" name="Google Shape;1984;p40">
            <a:extLst>
              <a:ext uri="{FF2B5EF4-FFF2-40B4-BE49-F238E27FC236}">
                <a16:creationId xmlns:a16="http://schemas.microsoft.com/office/drawing/2014/main" id="{9A04FD08-19FA-214C-85B1-BB7EEE8494CA}"/>
              </a:ext>
            </a:extLst>
          </p:cNvPr>
          <p:cNvSpPr txBox="1">
            <a:spLocks/>
          </p:cNvSpPr>
          <p:nvPr/>
        </p:nvSpPr>
        <p:spPr>
          <a:xfrm>
            <a:off x="314282" y="5126816"/>
            <a:ext cx="4347652" cy="1233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solidFill>
                  <a:srgbClr val="17479D"/>
                </a:solidFill>
                <a:uFillTx/>
                <a:latin typeface="Arial"/>
                <a:ea typeface="+mj-ea"/>
                <a:cs typeface="Arial"/>
                <a:sym typeface="Corbel"/>
              </a:defRPr>
            </a:lvl1pPr>
            <a:lvl2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2pPr>
            <a:lvl3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3pPr>
            <a:lvl4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4pPr>
            <a:lvl5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5pPr>
            <a:lvl6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6pPr>
            <a:lvl7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7pPr>
            <a:lvl8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8pPr>
            <a:lvl9pPr marL="0" marR="0" indent="0" algn="l" defTabSz="41075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06" b="1" i="0" u="none" strike="noStrike" cap="none" spc="0" baseline="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9pPr>
          </a:lstStyle>
          <a:p>
            <a:pPr rtl="0"/>
            <a:r>
              <a:rPr lang="vi-VN" sz="2600" b="0" ker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d, Ơ, cái dấu hỏi</a:t>
            </a:r>
          </a:p>
          <a:p>
            <a:pPr rtl="0"/>
            <a:r>
              <a:rPr lang="vi-VN" sz="2600" b="0" ker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Trông ngộ ngộ ghê,</a:t>
            </a:r>
          </a:p>
          <a:p>
            <a:pPr rtl="0"/>
            <a:r>
              <a:rPr lang="vi-VN" sz="2600" b="0" ker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Như vành tai nhỏ</a:t>
            </a:r>
          </a:p>
          <a:p>
            <a:pPr rtl="0"/>
            <a:r>
              <a:rPr lang="vi-VN" sz="2600" b="0" ker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Hỏi rồi lắng nghe.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782AD8F-2E59-0147-ACA2-DEBAFCA4B666}"/>
              </a:ext>
            </a:extLst>
          </p:cNvPr>
          <p:cNvSpPr txBox="1">
            <a:spLocks/>
          </p:cNvSpPr>
          <p:nvPr/>
        </p:nvSpPr>
        <p:spPr>
          <a:xfrm>
            <a:off x="314282" y="1294329"/>
            <a:ext cx="8374117" cy="846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312528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4500" b="0" i="0" u="none" strike="noStrike" cap="none" spc="0" baseline="0">
                <a:solidFill>
                  <a:srgbClr val="17479D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1pPr>
            <a:lvl2pPr marL="889000" marR="0" indent="-444500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4500" b="0" i="0" u="none" strike="noStrike" cap="none" spc="0" baseline="0">
                <a:solidFill>
                  <a:srgbClr val="17479D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2pPr>
            <a:lvl3pPr marL="1333500" marR="0" indent="-444500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4500" b="0" i="0" u="none" strike="noStrike" cap="none" spc="0" baseline="0">
                <a:solidFill>
                  <a:srgbClr val="17479D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3pPr>
            <a:lvl4pPr marL="1778000" marR="0" indent="-444500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4500" b="0" i="0" u="none" strike="noStrike" cap="none" spc="0" baseline="0">
                <a:solidFill>
                  <a:srgbClr val="17479D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4pPr>
            <a:lvl5pPr marL="2222500" marR="0" indent="-444500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4500" b="0" i="0" u="none" strike="noStrike" cap="none" spc="0" baseline="0">
                <a:solidFill>
                  <a:srgbClr val="17479D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5pPr>
            <a:lvl6pPr marL="2187696" marR="0" indent="-625056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4500" b="0" i="0" u="none" strike="noStrike" cap="none" spc="0" baseline="0">
                <a:solidFill>
                  <a:srgbClr val="244598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6pPr>
            <a:lvl7pPr marL="2500224" marR="0" indent="-625056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4500" b="0" i="0" u="none" strike="noStrike" cap="none" spc="0" baseline="0">
                <a:solidFill>
                  <a:srgbClr val="244598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7pPr>
            <a:lvl8pPr marL="2812752" marR="0" indent="-625056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4500" b="0" i="0" u="none" strike="noStrike" cap="none" spc="0" baseline="0">
                <a:solidFill>
                  <a:srgbClr val="244598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8pPr>
            <a:lvl9pPr marL="3125280" marR="0" indent="-625056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4500" b="0" i="0" u="none" strike="noStrike" cap="none" spc="0" baseline="0">
                <a:solidFill>
                  <a:srgbClr val="244598"/>
                </a:solidFill>
                <a:uFillTx/>
                <a:latin typeface="+mj-lt"/>
                <a:ea typeface="+mj-ea"/>
                <a:cs typeface="+mj-cs"/>
                <a:sym typeface="Corbel"/>
              </a:defRPr>
            </a:lvl9pPr>
          </a:lstStyle>
          <a:p>
            <a:pPr marL="0" indent="0">
              <a:buFontTx/>
              <a:buNone/>
            </a:pPr>
            <a:r>
              <a:rPr lang="en-US" sz="2600" b="1" u="sng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600" b="1" u="sng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sz="2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x-none" sz="26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những sự vật được so sánh với nhau trong các câu thơ, câu văn dưới đây:</a:t>
            </a:r>
          </a:p>
          <a:p>
            <a:pPr marL="0" indent="0">
              <a:buFontTx/>
              <a:buNone/>
            </a:pPr>
            <a:endParaRPr lang="x-none" sz="26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599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624;p60">
            <a:extLst>
              <a:ext uri="{FF2B5EF4-FFF2-40B4-BE49-F238E27FC236}">
                <a16:creationId xmlns:a16="http://schemas.microsoft.com/office/drawing/2014/main" id="{AF45433B-41C9-0A45-8FA5-AB230957CADC}"/>
              </a:ext>
            </a:extLst>
          </p:cNvPr>
          <p:cNvSpPr txBox="1">
            <a:spLocks/>
          </p:cNvSpPr>
          <p:nvPr/>
        </p:nvSpPr>
        <p:spPr>
          <a:xfrm>
            <a:off x="2209800" y="1371600"/>
            <a:ext cx="3608964" cy="1007352"/>
          </a:xfrm>
          <a:prstGeom prst="rect">
            <a:avLst/>
          </a:prstGeom>
          <a:solidFill>
            <a:srgbClr val="B4D5C9"/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algn="just"/>
            <a:r>
              <a:rPr lang="vi-VN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Hai bàn tay em</a:t>
            </a:r>
          </a:p>
          <a:p>
            <a:pPr algn="just"/>
            <a:r>
              <a:rPr lang="vi-VN"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Như hoa đầu cành.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A77FCE-5F0F-3841-939E-ACEF054D127E}"/>
              </a:ext>
            </a:extLst>
          </p:cNvPr>
          <p:cNvCxnSpPr>
            <a:cxnSpLocks/>
          </p:cNvCxnSpPr>
          <p:nvPr/>
        </p:nvCxnSpPr>
        <p:spPr>
          <a:xfrm>
            <a:off x="3207950" y="1821047"/>
            <a:ext cx="11404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50237D-8B4E-8547-882B-507E77EA5176}"/>
              </a:ext>
            </a:extLst>
          </p:cNvPr>
          <p:cNvCxnSpPr>
            <a:cxnSpLocks/>
          </p:cNvCxnSpPr>
          <p:nvPr/>
        </p:nvCxnSpPr>
        <p:spPr>
          <a:xfrm>
            <a:off x="3260469" y="2255549"/>
            <a:ext cx="628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923D831-1EB9-3146-92A7-E04589695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4" r="2564"/>
          <a:stretch/>
        </p:blipFill>
        <p:spPr>
          <a:xfrm>
            <a:off x="1260992" y="2679049"/>
            <a:ext cx="2400000" cy="18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72325B-5170-244C-BBBC-EAFAB49C1B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9" r="16729"/>
          <a:stretch/>
        </p:blipFill>
        <p:spPr>
          <a:xfrm>
            <a:off x="5029200" y="2679049"/>
            <a:ext cx="2400000" cy="180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6B4B467-FB16-8C4F-9477-7EDB2AC5ACE8}"/>
              </a:ext>
            </a:extLst>
          </p:cNvPr>
          <p:cNvSpPr txBox="1"/>
          <p:nvPr/>
        </p:nvSpPr>
        <p:spPr>
          <a:xfrm>
            <a:off x="1168560" y="4494545"/>
            <a:ext cx="2609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>
                <a:latin typeface="Calibri" panose="020F0502020204030204" pitchFamily="34" charset="0"/>
                <a:cs typeface="Calibri" panose="020F0502020204030204" pitchFamily="34" charset="0"/>
              </a:rPr>
              <a:t>Sự vật 1: bàn tay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F58F8-4B63-C342-9CC8-CDCB3BD9CB60}"/>
              </a:ext>
            </a:extLst>
          </p:cNvPr>
          <p:cNvSpPr txBox="1"/>
          <p:nvPr/>
        </p:nvSpPr>
        <p:spPr>
          <a:xfrm>
            <a:off x="5186574" y="4517536"/>
            <a:ext cx="2085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>
                <a:latin typeface="Calibri" panose="020F0502020204030204" pitchFamily="34" charset="0"/>
                <a:cs typeface="Calibri" panose="020F0502020204030204" pitchFamily="34" charset="0"/>
              </a:rPr>
              <a:t>Sự vật 2: hoa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176605-0808-1E40-9B8F-AE24B687A4F6}"/>
              </a:ext>
            </a:extLst>
          </p:cNvPr>
          <p:cNvSpPr txBox="1"/>
          <p:nvPr/>
        </p:nvSpPr>
        <p:spPr>
          <a:xfrm>
            <a:off x="1415922" y="5409532"/>
            <a:ext cx="7728078" cy="533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sz="280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Vì sao hai bàn tay được so sánh với hoa đầu cành?</a:t>
            </a:r>
            <a:endParaRPr kumimoji="0" lang="x-none" sz="280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A24D77-9582-9D4F-955C-3EDBBFF6AF84}"/>
              </a:ext>
            </a:extLst>
          </p:cNvPr>
          <p:cNvSpPr txBox="1"/>
          <p:nvPr/>
        </p:nvSpPr>
        <p:spPr>
          <a:xfrm>
            <a:off x="1442815" y="5946735"/>
            <a:ext cx="717276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280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Vì hai bàn tay của bé nhỏ, xinh như bông hoa</a:t>
            </a:r>
            <a:r>
              <a:rPr lang="x-none" sz="2800">
                <a:solidFill>
                  <a:srgbClr val="FF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  <a:endParaRPr kumimoji="0" lang="x-none" sz="280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11490FB-6F7F-4F40-BAC5-48A7DE882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2368" y="5470450"/>
            <a:ext cx="1231185" cy="1270000"/>
          </a:xfrm>
          <a:prstGeom prst="rect">
            <a:avLst/>
          </a:prstGeom>
        </p:spPr>
      </p:pic>
      <p:sp>
        <p:nvSpPr>
          <p:cNvPr id="22" name="Title 2">
            <a:extLst>
              <a:ext uri="{FF2B5EF4-FFF2-40B4-BE49-F238E27FC236}">
                <a16:creationId xmlns:a16="http://schemas.microsoft.com/office/drawing/2014/main" id="{9683C1B5-1113-9644-B89C-A69865043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8" y="95534"/>
            <a:ext cx="9051632" cy="1229531"/>
          </a:xfrm>
        </p:spPr>
        <p:txBody>
          <a:bodyPr>
            <a:noAutofit/>
          </a:bodyPr>
          <a:lstStyle/>
          <a:p>
            <a:r>
              <a:rPr lang="en-US" sz="2800" b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2: SGK (tr8) </a:t>
            </a:r>
            <a:r>
              <a:rPr lang="x-none" sz="2800" b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những sự vật được so sánh với nhau trong các câu thơ, câu văn dưới đây:</a:t>
            </a:r>
            <a:br>
              <a:rPr lang="x-none" sz="2800" b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x-none" sz="2800" b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86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624;p60">
            <a:extLst>
              <a:ext uri="{FF2B5EF4-FFF2-40B4-BE49-F238E27FC236}">
                <a16:creationId xmlns:a16="http://schemas.microsoft.com/office/drawing/2014/main" id="{441F15C9-97D2-5A44-A02B-D7CD36BF4423}"/>
              </a:ext>
            </a:extLst>
          </p:cNvPr>
          <p:cNvSpPr txBox="1">
            <a:spLocks/>
          </p:cNvSpPr>
          <p:nvPr/>
        </p:nvSpPr>
        <p:spPr>
          <a:xfrm>
            <a:off x="315671" y="1413437"/>
            <a:ext cx="8599729" cy="1007352"/>
          </a:xfrm>
          <a:prstGeom prst="rect">
            <a:avLst/>
          </a:prstGeom>
          <a:solidFill>
            <a:srgbClr val="B4D5C9"/>
          </a:solidFill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pPr algn="just"/>
            <a:r>
              <a:rPr lang="vi-VN" sz="2800">
                <a:latin typeface="Calibri" panose="020F0502020204030204" pitchFamily="34" charset="0"/>
                <a:cs typeface="Calibri" panose="020F0502020204030204" pitchFamily="34" charset="0"/>
              </a:rPr>
              <a:t>b. Mặt biển sáng trong như tấm thảm khổng lồ bằng ngọc thạch.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2BEC13A-01BD-154F-8CDB-EA6B91BA7872}"/>
              </a:ext>
            </a:extLst>
          </p:cNvPr>
          <p:cNvCxnSpPr>
            <a:cxnSpLocks/>
          </p:cNvCxnSpPr>
          <p:nvPr/>
        </p:nvCxnSpPr>
        <p:spPr>
          <a:xfrm>
            <a:off x="762000" y="1866268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9410F4-D1FB-5E4C-97E8-4F4860550DB6}"/>
              </a:ext>
            </a:extLst>
          </p:cNvPr>
          <p:cNvCxnSpPr>
            <a:cxnSpLocks/>
          </p:cNvCxnSpPr>
          <p:nvPr/>
        </p:nvCxnSpPr>
        <p:spPr>
          <a:xfrm>
            <a:off x="4495800" y="1866268"/>
            <a:ext cx="14503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8494D74-5870-2242-8FC3-5574EAEB8FED}"/>
              </a:ext>
            </a:extLst>
          </p:cNvPr>
          <p:cNvSpPr txBox="1"/>
          <p:nvPr/>
        </p:nvSpPr>
        <p:spPr>
          <a:xfrm>
            <a:off x="749590" y="4662188"/>
            <a:ext cx="2830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>
                <a:latin typeface="Calibri" panose="020F0502020204030204" pitchFamily="34" charset="0"/>
                <a:cs typeface="Calibri" panose="020F0502020204030204" pitchFamily="34" charset="0"/>
              </a:rPr>
              <a:t>Sự vật 1: mặt biển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34A5D1-7CE3-E844-A4DB-9B68AAC2B20E}"/>
              </a:ext>
            </a:extLst>
          </p:cNvPr>
          <p:cNvSpPr txBox="1"/>
          <p:nvPr/>
        </p:nvSpPr>
        <p:spPr>
          <a:xfrm>
            <a:off x="4866713" y="4683577"/>
            <a:ext cx="2959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>
                <a:latin typeface="Calibri" panose="020F0502020204030204" pitchFamily="34" charset="0"/>
                <a:cs typeface="Calibri" panose="020F0502020204030204" pitchFamily="34" charset="0"/>
              </a:rPr>
              <a:t>Sự vật 2: tấm thảm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7D2C0BC-DD02-3141-8BA2-724E6C57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910196" y="2869609"/>
            <a:ext cx="2400000" cy="180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929F317-3B9B-464A-82B6-92F9410917DD}"/>
              </a:ext>
            </a:extLst>
          </p:cNvPr>
          <p:cNvSpPr txBox="1"/>
          <p:nvPr/>
        </p:nvSpPr>
        <p:spPr>
          <a:xfrm>
            <a:off x="1435219" y="5665849"/>
            <a:ext cx="7480181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x-none" sz="280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Vì mặt biển và tấm thảm đều phẳng, êm đẹp, xanh biếc và sáng trong</a:t>
            </a:r>
            <a:r>
              <a:rPr lang="x-none" sz="2800">
                <a:solidFill>
                  <a:srgbClr val="FF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.</a:t>
            </a:r>
            <a:endParaRPr kumimoji="0" lang="x-none" sz="280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63FBD5-E277-B042-AFA1-11144127AC53}"/>
              </a:ext>
            </a:extLst>
          </p:cNvPr>
          <p:cNvSpPr txBox="1"/>
          <p:nvPr/>
        </p:nvSpPr>
        <p:spPr>
          <a:xfrm>
            <a:off x="939626" y="5228186"/>
            <a:ext cx="7351817" cy="533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x-none" sz="2800">
                <a:solidFill>
                  <a:schemeClr val="tx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Vì sao nói mặt biển như tấm thảm khổng lồ?</a:t>
            </a:r>
            <a:endParaRPr kumimoji="0" lang="x-none" sz="280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A13292B-FB1F-7348-A853-46F942C66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076" y="5513033"/>
            <a:ext cx="1194813" cy="1270000"/>
          </a:xfrm>
          <a:prstGeom prst="rect">
            <a:avLst/>
          </a:prstGeom>
        </p:spPr>
      </p:pic>
      <p:sp>
        <p:nvSpPr>
          <p:cNvPr id="33" name="Title 2">
            <a:extLst>
              <a:ext uri="{FF2B5EF4-FFF2-40B4-BE49-F238E27FC236}">
                <a16:creationId xmlns:a16="http://schemas.microsoft.com/office/drawing/2014/main" id="{93ED3E0A-FFA1-004F-A3B3-82B964518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62" y="202428"/>
            <a:ext cx="9059438" cy="802782"/>
          </a:xfrm>
        </p:spPr>
        <p:txBody>
          <a:bodyPr>
            <a:noAutofit/>
          </a:bodyPr>
          <a:lstStyle/>
          <a:p>
            <a:r>
              <a:rPr lang="en-US" sz="2800" b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 2: SGK (tr8) </a:t>
            </a:r>
            <a:r>
              <a:rPr lang="x-none" sz="2800" b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những sự vật được so sánh với nhau trong các câu thơ, câu văn dưới đây:</a:t>
            </a:r>
            <a:br>
              <a:rPr lang="x-none" sz="2800" b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x-none" sz="2800" b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E97351D-9D7B-0A45-83C0-3081F2967D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6667"/>
          <a:stretch/>
        </p:blipFill>
        <p:spPr>
          <a:xfrm>
            <a:off x="4866713" y="2869609"/>
            <a:ext cx="2929983" cy="180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02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134103"/>
  <p:tag name="VIOLETTITLE" val="Tuần 1. Ôn về từ chỉ sự vật. So sánh"/>
  <p:tag name="VIOLETLESSON" val="1"/>
  <p:tag name="VIOLETCATID" val="7840642"/>
  <p:tag name="VIOLETSUBJECT" val="Luyện từ và câu 3"/>
  <p:tag name="VIOLETAUTHORID" val="13441851"/>
  <p:tag name="VIOLETAUTHORNAME" val="dương thị ngọc hà"/>
  <p:tag name="VIOLETAUTHORAVATAR" val="no_avatar.jpg"/>
  <p:tag name="VIOLETAUTHORADDRESS" val="trường tiểu học quang minh A - hà nội"/>
  <p:tag name="VIOLETDATE" val="2021-09-02 13:09:58"/>
  <p:tag name="VIOLETHIT" val="98"/>
  <p:tag name="VIOLETLIKE" val="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742</Words>
  <Application>Microsoft Office PowerPoint</Application>
  <PresentationFormat>On-screen Show (4:3)</PresentationFormat>
  <Paragraphs>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Comfortaa</vt:lpstr>
      <vt:lpstr>Roboto Slab Regular</vt:lpstr>
      <vt:lpstr>Times New Roman</vt:lpstr>
      <vt:lpstr>Trebuchet MS</vt:lpstr>
      <vt:lpstr>Vibur</vt:lpstr>
      <vt:lpstr>Wingdings 3</vt:lpstr>
      <vt:lpstr>Facet</vt:lpstr>
      <vt:lpstr>PowerPoint Presentation</vt:lpstr>
      <vt:lpstr>PowerPoint Presentation</vt:lpstr>
      <vt:lpstr>PowerPoint Presentation</vt:lpstr>
      <vt:lpstr>ÔN TẬP KIẾN THỨC</vt:lpstr>
      <vt:lpstr> Thứ … ngày …. tháng 9 năm 2021 Luyện từ và câu Ôn về từ chỉ sự vật. So sánh </vt:lpstr>
      <vt:lpstr>PowerPoint Presentation</vt:lpstr>
      <vt:lpstr>PowerPoint Presentation</vt:lpstr>
      <vt:lpstr>BÀI 2: SGK (tr8) Tìm những sự vật được so sánh với nhau trong các câu thơ, câu văn dưới đây: </vt:lpstr>
      <vt:lpstr>BÀI 2: SGK (tr8) Tìm những sự vật được so sánh với nhau trong các câu thơ, câu văn dưới đây: </vt:lpstr>
      <vt:lpstr>BÀI 2: SGK (tr8) Tìm những sự vật được so sánh với nhau trong các câu thơ, câu văn dưới đây: </vt:lpstr>
      <vt:lpstr>BÀI 2: SGK (tr8) Tìm những sự vật được so sánh với nhau trong các câu thơ, câu văn dưới đây: </vt:lpstr>
      <vt:lpstr>BÀI 3: SGK (tr8)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9Slide</dc:creator>
  <cp:lastModifiedBy>Đào Thị Minh Phượng</cp:lastModifiedBy>
  <cp:revision>19</cp:revision>
  <dcterms:created xsi:type="dcterms:W3CDTF">2020-03-01T05:28:16Z</dcterms:created>
  <dcterms:modified xsi:type="dcterms:W3CDTF">2021-09-17T13:15:16Z</dcterms:modified>
</cp:coreProperties>
</file>