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12" r:id="rId2"/>
    <p:sldId id="269" r:id="rId3"/>
    <p:sldId id="300" r:id="rId4"/>
    <p:sldId id="273" r:id="rId5"/>
    <p:sldId id="282" r:id="rId6"/>
    <p:sldId id="256" r:id="rId7"/>
    <p:sldId id="302" r:id="rId8"/>
    <p:sldId id="303" r:id="rId9"/>
    <p:sldId id="304" r:id="rId10"/>
    <p:sldId id="305" r:id="rId11"/>
    <p:sldId id="306" r:id="rId12"/>
    <p:sldId id="307" r:id="rId13"/>
    <p:sldId id="309" r:id="rId14"/>
    <p:sldId id="310" r:id="rId15"/>
    <p:sldId id="311" r:id="rId16"/>
    <p:sldId id="262" r:id="rId17"/>
    <p:sldId id="308" r:id="rId18"/>
    <p:sldId id="301"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00CC"/>
    <a:srgbClr val="FBB2A3"/>
    <a:srgbClr val="F9A5BD"/>
    <a:srgbClr val="3333CC"/>
    <a:srgbClr val="FF3399"/>
    <a:srgbClr val="FFFF66"/>
    <a:srgbClr val="A5D7F9"/>
    <a:srgbClr val="FF3300"/>
    <a:srgbClr val="E8B6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C49747E-85D3-4866-9663-312BC39F111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1B69A4F-6551-4E09-A7D5-DAE97183E6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a:extLst>
              <a:ext uri="{FF2B5EF4-FFF2-40B4-BE49-F238E27FC236}">
                <a16:creationId xmlns:a16="http://schemas.microsoft.com/office/drawing/2014/main" id="{A0092D5F-B9E3-4DAD-B496-4E59016849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41B833-51C3-4D40-88AF-53DA1DA4497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8D6C5C-D027-4EC9-A32B-EA0309251C3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8B564-97F8-4118-B1AA-7D47747FD44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6BAA8B-71F6-4B6D-B7FF-ADF9332B41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4A2E5-379C-4D0A-AFA9-54DC1E28263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7FED2-60F9-47DC-8B03-6A8559084FB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35E72D-DB29-4A10-AA53-61F4C160548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7E3096-115D-4667-A1EC-BE90099A1DC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687B5D-95EB-4DD8-B4A1-3704ACBC239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7D9B05-DE90-4DBE-9666-F964C7DD010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594629-7424-41BE-A43C-878D23ADF53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42B5DB5-E066-4E34-BC72-4014F1172E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E656B5C-8A08-49D4-ACAE-D8CC8E1441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94727C47-F199-49F5-8DD0-E66FE7ACF8CE}"/>
              </a:ext>
            </a:extLst>
          </p:cNvPr>
          <p:cNvSpPr txBox="1">
            <a:spLocks noChangeArrowheads="1"/>
          </p:cNvSpPr>
          <p:nvPr/>
        </p:nvSpPr>
        <p:spPr bwMode="auto">
          <a:xfrm>
            <a:off x="0" y="1219200"/>
            <a:ext cx="9144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ts val="1213"/>
              </a:spcAft>
              <a:buFontTx/>
              <a:buNone/>
            </a:pPr>
            <a:r>
              <a:rPr lang="en-US" altLang="en-US" sz="4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Trường</a:t>
            </a:r>
            <a:r>
              <a:rPr lang="en-US" altLang="en-US" sz="4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Tiểu</a:t>
            </a:r>
            <a:r>
              <a:rPr lang="en-US" altLang="en-US" sz="4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4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Ái</a:t>
            </a:r>
            <a:r>
              <a:rPr lang="en-US" altLang="en-US" sz="4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Mộ</a:t>
            </a:r>
            <a:r>
              <a:rPr lang="en-US" altLang="en-US" sz="4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a:t>
            </a:r>
          </a:p>
          <a:p>
            <a:pPr algn="ctr" eaLnBrk="1" hangingPunct="1">
              <a:spcBef>
                <a:spcPct val="0"/>
              </a:spcBef>
              <a:spcAft>
                <a:spcPts val="1213"/>
              </a:spcAft>
              <a:buFontTx/>
              <a:buNone/>
            </a:pPr>
            <a:r>
              <a:rPr lang="en-US" altLang="en-US" sz="4000" b="1" dirty="0" err="1">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000"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giảng</a:t>
            </a:r>
            <a:r>
              <a:rPr lang="en-US" altLang="en-US" sz="4000"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trực</a:t>
            </a:r>
            <a:r>
              <a:rPr lang="en-US" altLang="en-US" sz="4000"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tuyến</a:t>
            </a:r>
            <a:r>
              <a:rPr lang="en-US" altLang="en-US" sz="4000"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Lớp</a:t>
            </a:r>
            <a:r>
              <a:rPr lang="en-US" altLang="en-US" sz="4000"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3</a:t>
            </a:r>
          </a:p>
          <a:p>
            <a:pPr algn="ctr" eaLnBrk="1" hangingPunct="1">
              <a:spcBef>
                <a:spcPct val="0"/>
              </a:spcBef>
              <a:spcAft>
                <a:spcPts val="1213"/>
              </a:spcAft>
              <a:buFontTx/>
              <a:buNone/>
            </a:pPr>
            <a:r>
              <a:rPr lang="en-US" altLang="en-US" sz="4000" b="1" dirty="0" err="1">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Môn</a:t>
            </a:r>
            <a:r>
              <a:rPr lang="en-US" altLang="en-US" sz="4000"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Đạo</a:t>
            </a:r>
            <a:r>
              <a:rPr lang="en-US" altLang="en-US" sz="4000"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đức</a:t>
            </a:r>
            <a:endParaRPr lang="en-US" altLang="en-US" sz="4000"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0"/>
              </a:spcBef>
              <a:spcAft>
                <a:spcPts val="600"/>
              </a:spcAft>
              <a:buFontTx/>
              <a:buNone/>
            </a:pPr>
            <a:r>
              <a:rPr lang="en-US" alt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Tuần</a:t>
            </a:r>
            <a:r>
              <a:rPr lang="en-US" altLang="en-US" sz="4000"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01</a:t>
            </a:r>
            <a:endParaRPr lang="vi-VN" altLang="en-US" b="1" dirty="0">
              <a:solidFill>
                <a:srgbClr val="FF00FF"/>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0"/>
              </a:spcBef>
              <a:spcAft>
                <a:spcPts val="600"/>
              </a:spcAft>
              <a:buFontTx/>
              <a:buNone/>
            </a:pPr>
            <a:r>
              <a:rPr lang="en-US" alt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Bài1: </a:t>
            </a:r>
            <a:r>
              <a:rPr lang="en-US" alt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Kính</a:t>
            </a:r>
            <a:r>
              <a:rPr lang="en-US" alt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Bác</a:t>
            </a:r>
            <a:r>
              <a:rPr lang="en-US" alt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Hồ</a:t>
            </a:r>
            <a:endPar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738808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2B9D62-AF39-4D9B-84A3-1F87FE7040AA}"/>
              </a:ext>
            </a:extLst>
          </p:cNvPr>
          <p:cNvSpPr txBox="1"/>
          <p:nvPr/>
        </p:nvSpPr>
        <p:spPr>
          <a:xfrm>
            <a:off x="1464384" y="87426"/>
            <a:ext cx="4148455" cy="461665"/>
          </a:xfrm>
          <a:prstGeom prst="rect">
            <a:avLst/>
          </a:prstGeom>
          <a:noFill/>
        </p:spPr>
        <p:txBody>
          <a:bodyPr wrap="square" rtlCol="0">
            <a:spAutoFit/>
          </a:bodyPr>
          <a:lstStyle/>
          <a:p>
            <a:r>
              <a:rPr lang="en-US" sz="2400" b="1" dirty="0" err="1">
                <a:solidFill>
                  <a:srgbClr val="0000CC"/>
                </a:solidFill>
              </a:rPr>
              <a:t>Bài</a:t>
            </a:r>
            <a:r>
              <a:rPr lang="en-US" sz="2400" b="1" dirty="0">
                <a:solidFill>
                  <a:srgbClr val="0000CC"/>
                </a:solidFill>
              </a:rPr>
              <a:t> 2: </a:t>
            </a:r>
            <a:r>
              <a:rPr lang="en-US" sz="2400" b="1" dirty="0" err="1">
                <a:solidFill>
                  <a:srgbClr val="0000CC"/>
                </a:solidFill>
              </a:rPr>
              <a:t>Đọc</a:t>
            </a:r>
            <a:r>
              <a:rPr lang="en-US" sz="2400" b="1" dirty="0">
                <a:solidFill>
                  <a:srgbClr val="0000CC"/>
                </a:solidFill>
              </a:rPr>
              <a:t> </a:t>
            </a:r>
            <a:r>
              <a:rPr lang="en-US" sz="2400" b="1" dirty="0" err="1">
                <a:solidFill>
                  <a:srgbClr val="0000CC"/>
                </a:solidFill>
              </a:rPr>
              <a:t>truyện</a:t>
            </a:r>
            <a:endParaRPr lang="en-US" sz="2400" b="1" dirty="0">
              <a:solidFill>
                <a:srgbClr val="0000CC"/>
              </a:solidFill>
            </a:endParaRPr>
          </a:p>
        </p:txBody>
      </p:sp>
      <p:pic>
        <p:nvPicPr>
          <p:cNvPr id="3" name="Picture 2">
            <a:extLst>
              <a:ext uri="{FF2B5EF4-FFF2-40B4-BE49-F238E27FC236}">
                <a16:creationId xmlns:a16="http://schemas.microsoft.com/office/drawing/2014/main" id="{07223A73-DE8A-4533-A35F-9421797D87D7}"/>
              </a:ext>
            </a:extLst>
          </p:cNvPr>
          <p:cNvPicPr>
            <a:picLocks noChangeAspect="1"/>
          </p:cNvPicPr>
          <p:nvPr/>
        </p:nvPicPr>
        <p:blipFill>
          <a:blip r:embed="rId2"/>
          <a:stretch>
            <a:fillRect/>
          </a:stretch>
        </p:blipFill>
        <p:spPr>
          <a:xfrm>
            <a:off x="-29308" y="-2"/>
            <a:ext cx="9170608" cy="6858001"/>
          </a:xfrm>
          <a:prstGeom prst="rect">
            <a:avLst/>
          </a:prstGeom>
          <a:ln>
            <a:noFill/>
          </a:ln>
          <a:effectLst>
            <a:softEdge rad="112500"/>
          </a:effectLst>
        </p:spPr>
      </p:pic>
      <p:grpSp>
        <p:nvGrpSpPr>
          <p:cNvPr id="11" name="Group 10">
            <a:extLst>
              <a:ext uri="{FF2B5EF4-FFF2-40B4-BE49-F238E27FC236}">
                <a16:creationId xmlns:a16="http://schemas.microsoft.com/office/drawing/2014/main" id="{5D8012D6-CCB0-4ECF-98C2-76CE56C805F6}"/>
              </a:ext>
            </a:extLst>
          </p:cNvPr>
          <p:cNvGrpSpPr/>
          <p:nvPr/>
        </p:nvGrpSpPr>
        <p:grpSpPr>
          <a:xfrm>
            <a:off x="0" y="1066800"/>
            <a:ext cx="9173307" cy="5867401"/>
            <a:chOff x="3056697" y="1"/>
            <a:chExt cx="7590390" cy="6972511"/>
          </a:xfrm>
        </p:grpSpPr>
        <p:pic>
          <p:nvPicPr>
            <p:cNvPr id="10" name="Picture 9">
              <a:extLst>
                <a:ext uri="{FF2B5EF4-FFF2-40B4-BE49-F238E27FC236}">
                  <a16:creationId xmlns:a16="http://schemas.microsoft.com/office/drawing/2014/main" id="{EABD4E6C-050A-4B11-8E59-4E17A36E44E1}"/>
                </a:ext>
              </a:extLst>
            </p:cNvPr>
            <p:cNvPicPr>
              <a:picLocks noChangeAspect="1"/>
            </p:cNvPicPr>
            <p:nvPr/>
          </p:nvPicPr>
          <p:blipFill>
            <a:blip r:embed="rId3"/>
            <a:stretch>
              <a:fillRect/>
            </a:stretch>
          </p:blipFill>
          <p:spPr>
            <a:xfrm>
              <a:off x="3056697" y="1"/>
              <a:ext cx="7588112" cy="1212382"/>
            </a:xfrm>
            <a:prstGeom prst="rect">
              <a:avLst/>
            </a:prstGeom>
          </p:spPr>
        </p:pic>
        <p:pic>
          <p:nvPicPr>
            <p:cNvPr id="8" name="Picture 7">
              <a:extLst>
                <a:ext uri="{FF2B5EF4-FFF2-40B4-BE49-F238E27FC236}">
                  <a16:creationId xmlns:a16="http://schemas.microsoft.com/office/drawing/2014/main" id="{07E5AC79-464C-4949-BD27-B2257C769567}"/>
                </a:ext>
              </a:extLst>
            </p:cNvPr>
            <p:cNvPicPr>
              <a:picLocks noChangeAspect="1"/>
            </p:cNvPicPr>
            <p:nvPr/>
          </p:nvPicPr>
          <p:blipFill>
            <a:blip r:embed="rId4"/>
            <a:stretch>
              <a:fillRect/>
            </a:stretch>
          </p:blipFill>
          <p:spPr>
            <a:xfrm>
              <a:off x="3058975" y="1129172"/>
              <a:ext cx="7588112" cy="5843340"/>
            </a:xfrm>
            <a:prstGeom prst="rect">
              <a:avLst/>
            </a:prstGeom>
          </p:spPr>
        </p:pic>
      </p:grpSp>
      <p:pic>
        <p:nvPicPr>
          <p:cNvPr id="1026" name="Picture 2" descr="Tổ chức cuộc thi 'Bác Hồ với thiếu nhi - Thiếu nhi với Bác Hồ' - Đài PTTH  Tuyên Quang">
            <a:extLst>
              <a:ext uri="{FF2B5EF4-FFF2-40B4-BE49-F238E27FC236}">
                <a16:creationId xmlns:a16="http://schemas.microsoft.com/office/drawing/2014/main" id="{69BED5FF-94C4-41C5-BC90-A2A88FD44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
            <a:ext cx="2588100" cy="1443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4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18944E-6B8F-4E60-93A1-7856BDEDE636}"/>
              </a:ext>
            </a:extLst>
          </p:cNvPr>
          <p:cNvPicPr>
            <a:picLocks noChangeAspect="1"/>
          </p:cNvPicPr>
          <p:nvPr/>
        </p:nvPicPr>
        <p:blipFill>
          <a:blip r:embed="rId2"/>
          <a:stretch>
            <a:fillRect/>
          </a:stretch>
        </p:blipFill>
        <p:spPr>
          <a:xfrm>
            <a:off x="-1" y="0"/>
            <a:ext cx="9187751" cy="6858000"/>
          </a:xfrm>
          <a:prstGeom prst="rect">
            <a:avLst/>
          </a:prstGeom>
        </p:spPr>
      </p:pic>
      <p:sp>
        <p:nvSpPr>
          <p:cNvPr id="3" name="TextBox 2">
            <a:extLst>
              <a:ext uri="{FF2B5EF4-FFF2-40B4-BE49-F238E27FC236}">
                <a16:creationId xmlns:a16="http://schemas.microsoft.com/office/drawing/2014/main" id="{0B3D4A94-B143-4A58-A57A-CA6C58280F1B}"/>
              </a:ext>
            </a:extLst>
          </p:cNvPr>
          <p:cNvSpPr txBox="1"/>
          <p:nvPr/>
        </p:nvSpPr>
        <p:spPr>
          <a:xfrm>
            <a:off x="152400" y="1302603"/>
            <a:ext cx="9067800" cy="830997"/>
          </a:xfrm>
          <a:prstGeom prst="rect">
            <a:avLst/>
          </a:prstGeom>
          <a:noFill/>
        </p:spPr>
        <p:txBody>
          <a:bodyPr wrap="square" rtlCol="0">
            <a:spAutoFit/>
          </a:bodyPr>
          <a:lstStyle/>
          <a:p>
            <a:r>
              <a:rPr lang="en-US" sz="2400" b="1" i="1" dirty="0">
                <a:solidFill>
                  <a:srgbClr val="0000CC"/>
                </a:solidFill>
              </a:rPr>
              <a:t>1.Qua </a:t>
            </a:r>
            <a:r>
              <a:rPr lang="en-US" sz="2400" b="1" i="1" dirty="0" err="1">
                <a:solidFill>
                  <a:srgbClr val="0000CC"/>
                </a:solidFill>
              </a:rPr>
              <a:t>câu</a:t>
            </a:r>
            <a:r>
              <a:rPr lang="en-US" sz="2400" b="1" i="1" dirty="0">
                <a:solidFill>
                  <a:srgbClr val="0000CC"/>
                </a:solidFill>
              </a:rPr>
              <a:t> </a:t>
            </a:r>
            <a:r>
              <a:rPr lang="en-US" sz="2400" b="1" i="1" dirty="0" err="1">
                <a:solidFill>
                  <a:srgbClr val="0000CC"/>
                </a:solidFill>
              </a:rPr>
              <a:t>chuyện</a:t>
            </a:r>
            <a:r>
              <a:rPr lang="en-US" sz="2400" b="1" i="1" dirty="0">
                <a:solidFill>
                  <a:srgbClr val="0000CC"/>
                </a:solidFill>
              </a:rPr>
              <a:t>, </a:t>
            </a:r>
            <a:r>
              <a:rPr lang="en-US" sz="2400" b="1" i="1" dirty="0" err="1">
                <a:solidFill>
                  <a:srgbClr val="0000CC"/>
                </a:solidFill>
              </a:rPr>
              <a:t>em</a:t>
            </a:r>
            <a:r>
              <a:rPr lang="en-US" sz="2400" b="1" i="1" dirty="0">
                <a:solidFill>
                  <a:srgbClr val="0000CC"/>
                </a:solidFill>
              </a:rPr>
              <a:t> </a:t>
            </a:r>
            <a:r>
              <a:rPr lang="en-US" sz="2400" b="1" i="1" dirty="0" err="1">
                <a:solidFill>
                  <a:srgbClr val="0000CC"/>
                </a:solidFill>
              </a:rPr>
              <a:t>thấy</a:t>
            </a:r>
            <a:r>
              <a:rPr lang="en-US" sz="2400" b="1" i="1" dirty="0">
                <a:solidFill>
                  <a:srgbClr val="0000CC"/>
                </a:solidFill>
              </a:rPr>
              <a:t> </a:t>
            </a:r>
            <a:r>
              <a:rPr lang="en-US" sz="2400" b="1" i="1" dirty="0" err="1">
                <a:solidFill>
                  <a:srgbClr val="0000CC"/>
                </a:solidFill>
              </a:rPr>
              <a:t>tình</a:t>
            </a:r>
            <a:r>
              <a:rPr lang="en-US" sz="2400" b="1" i="1" dirty="0">
                <a:solidFill>
                  <a:srgbClr val="0000CC"/>
                </a:solidFill>
              </a:rPr>
              <a:t> </a:t>
            </a:r>
            <a:r>
              <a:rPr lang="en-US" sz="2400" b="1" i="1" dirty="0" err="1">
                <a:solidFill>
                  <a:srgbClr val="0000CC"/>
                </a:solidFill>
              </a:rPr>
              <a:t>cảm</a:t>
            </a:r>
            <a:r>
              <a:rPr lang="en-US" sz="2400" b="1" i="1" dirty="0">
                <a:solidFill>
                  <a:srgbClr val="0000CC"/>
                </a:solidFill>
              </a:rPr>
              <a:t> </a:t>
            </a:r>
            <a:r>
              <a:rPr lang="en-US" sz="2400" b="1" i="1" dirty="0" err="1">
                <a:solidFill>
                  <a:srgbClr val="0000CC"/>
                </a:solidFill>
              </a:rPr>
              <a:t>giữa</a:t>
            </a:r>
            <a:r>
              <a:rPr lang="en-US" sz="2400" b="1" i="1" dirty="0">
                <a:solidFill>
                  <a:srgbClr val="0000CC"/>
                </a:solidFill>
              </a:rPr>
              <a:t> </a:t>
            </a:r>
            <a:r>
              <a:rPr lang="en-US" sz="2400" b="1" i="1" dirty="0" err="1">
                <a:solidFill>
                  <a:srgbClr val="0000CC"/>
                </a:solidFill>
              </a:rPr>
              <a:t>Bác</a:t>
            </a:r>
            <a:r>
              <a:rPr lang="en-US" sz="2400" b="1" i="1" dirty="0">
                <a:solidFill>
                  <a:srgbClr val="0000CC"/>
                </a:solidFill>
              </a:rPr>
              <a:t> </a:t>
            </a:r>
            <a:r>
              <a:rPr lang="en-US" sz="2400" b="1" i="1" dirty="0" err="1">
                <a:solidFill>
                  <a:srgbClr val="0000CC"/>
                </a:solidFill>
              </a:rPr>
              <a:t>Hồ</a:t>
            </a:r>
            <a:r>
              <a:rPr lang="en-US" sz="2400" b="1" i="1" dirty="0">
                <a:solidFill>
                  <a:srgbClr val="0000CC"/>
                </a:solidFill>
              </a:rPr>
              <a:t> </a:t>
            </a:r>
            <a:r>
              <a:rPr lang="en-US" sz="2400" b="1" i="1" dirty="0" err="1">
                <a:solidFill>
                  <a:srgbClr val="0000CC"/>
                </a:solidFill>
              </a:rPr>
              <a:t>và</a:t>
            </a:r>
            <a:r>
              <a:rPr lang="en-US" sz="2400" b="1" i="1" dirty="0">
                <a:solidFill>
                  <a:srgbClr val="0000CC"/>
                </a:solidFill>
              </a:rPr>
              <a:t> </a:t>
            </a:r>
            <a:r>
              <a:rPr lang="en-US" sz="2400" b="1" i="1" dirty="0" err="1">
                <a:solidFill>
                  <a:srgbClr val="0000CC"/>
                </a:solidFill>
              </a:rPr>
              <a:t>các</a:t>
            </a:r>
            <a:r>
              <a:rPr lang="en-US" sz="2400" b="1" i="1" dirty="0">
                <a:solidFill>
                  <a:srgbClr val="0000CC"/>
                </a:solidFill>
              </a:rPr>
              <a:t> </a:t>
            </a:r>
            <a:r>
              <a:rPr lang="en-US" sz="2400" b="1" i="1" dirty="0" err="1">
                <a:solidFill>
                  <a:srgbClr val="0000CC"/>
                </a:solidFill>
              </a:rPr>
              <a:t>cháu</a:t>
            </a:r>
            <a:r>
              <a:rPr lang="en-US" sz="2400" b="1" i="1" dirty="0">
                <a:solidFill>
                  <a:srgbClr val="0000CC"/>
                </a:solidFill>
              </a:rPr>
              <a:t> </a:t>
            </a:r>
            <a:r>
              <a:rPr lang="en-US" sz="2400" b="1" i="1" dirty="0" err="1">
                <a:solidFill>
                  <a:srgbClr val="0000CC"/>
                </a:solidFill>
              </a:rPr>
              <a:t>thiếu</a:t>
            </a:r>
            <a:r>
              <a:rPr lang="en-US" sz="2400" b="1" i="1" dirty="0">
                <a:solidFill>
                  <a:srgbClr val="0000CC"/>
                </a:solidFill>
              </a:rPr>
              <a:t> </a:t>
            </a:r>
            <a:r>
              <a:rPr lang="en-US" sz="2400" b="1" i="1" dirty="0" err="1">
                <a:solidFill>
                  <a:srgbClr val="0000CC"/>
                </a:solidFill>
              </a:rPr>
              <a:t>nhi</a:t>
            </a:r>
            <a:r>
              <a:rPr lang="en-US" sz="2400" b="1" i="1" dirty="0">
                <a:solidFill>
                  <a:srgbClr val="0000CC"/>
                </a:solidFill>
              </a:rPr>
              <a:t> </a:t>
            </a:r>
            <a:r>
              <a:rPr lang="en-US" sz="2400" b="1" i="1" dirty="0" err="1">
                <a:solidFill>
                  <a:srgbClr val="0000CC"/>
                </a:solidFill>
              </a:rPr>
              <a:t>như</a:t>
            </a:r>
            <a:r>
              <a:rPr lang="en-US" sz="2400" b="1" i="1" dirty="0">
                <a:solidFill>
                  <a:srgbClr val="0000CC"/>
                </a:solidFill>
              </a:rPr>
              <a:t> </a:t>
            </a:r>
            <a:r>
              <a:rPr lang="en-US" sz="2400" b="1" i="1" dirty="0" err="1">
                <a:solidFill>
                  <a:srgbClr val="0000CC"/>
                </a:solidFill>
              </a:rPr>
              <a:t>thế</a:t>
            </a:r>
            <a:r>
              <a:rPr lang="en-US" sz="2400" b="1" i="1" dirty="0">
                <a:solidFill>
                  <a:srgbClr val="0000CC"/>
                </a:solidFill>
              </a:rPr>
              <a:t> </a:t>
            </a:r>
            <a:r>
              <a:rPr lang="en-US" sz="2400" b="1" i="1" dirty="0" err="1">
                <a:solidFill>
                  <a:srgbClr val="0000CC"/>
                </a:solidFill>
              </a:rPr>
              <a:t>nào</a:t>
            </a:r>
            <a:r>
              <a:rPr lang="en-US" sz="2400" b="1" i="1" dirty="0">
                <a:solidFill>
                  <a:srgbClr val="0000CC"/>
                </a:solidFill>
              </a:rPr>
              <a:t>?</a:t>
            </a:r>
          </a:p>
        </p:txBody>
      </p:sp>
      <p:sp>
        <p:nvSpPr>
          <p:cNvPr id="4" name="TextBox 3">
            <a:extLst>
              <a:ext uri="{FF2B5EF4-FFF2-40B4-BE49-F238E27FC236}">
                <a16:creationId xmlns:a16="http://schemas.microsoft.com/office/drawing/2014/main" id="{67FC5A75-9C84-49CF-8195-8D13F9F5C61E}"/>
              </a:ext>
            </a:extLst>
          </p:cNvPr>
          <p:cNvSpPr txBox="1"/>
          <p:nvPr/>
        </p:nvSpPr>
        <p:spPr>
          <a:xfrm>
            <a:off x="152400" y="3823648"/>
            <a:ext cx="8915400" cy="461665"/>
          </a:xfrm>
          <a:prstGeom prst="rect">
            <a:avLst/>
          </a:prstGeom>
          <a:noFill/>
        </p:spPr>
        <p:txBody>
          <a:bodyPr wrap="square" rtlCol="0">
            <a:spAutoFit/>
          </a:bodyPr>
          <a:lstStyle/>
          <a:p>
            <a:r>
              <a:rPr lang="en-US" sz="2400" b="1" i="1" dirty="0">
                <a:solidFill>
                  <a:srgbClr val="0000CC"/>
                </a:solidFill>
              </a:rPr>
              <a:t>2.Thiếu </a:t>
            </a:r>
            <a:r>
              <a:rPr lang="en-US" sz="2400" b="1" i="1" dirty="0" err="1">
                <a:solidFill>
                  <a:srgbClr val="0000CC"/>
                </a:solidFill>
              </a:rPr>
              <a:t>nhi</a:t>
            </a:r>
            <a:r>
              <a:rPr lang="en-US" sz="2400" b="1" i="1" dirty="0">
                <a:solidFill>
                  <a:srgbClr val="0000CC"/>
                </a:solidFill>
              </a:rPr>
              <a:t> </a:t>
            </a:r>
            <a:r>
              <a:rPr lang="en-US" sz="2400" b="1" i="1" dirty="0" err="1">
                <a:solidFill>
                  <a:srgbClr val="0000CC"/>
                </a:solidFill>
              </a:rPr>
              <a:t>cần</a:t>
            </a:r>
            <a:r>
              <a:rPr lang="en-US" sz="2400" b="1" i="1" dirty="0">
                <a:solidFill>
                  <a:srgbClr val="0000CC"/>
                </a:solidFill>
              </a:rPr>
              <a:t> </a:t>
            </a:r>
            <a:r>
              <a:rPr lang="en-US" sz="2400" b="1" i="1" dirty="0" err="1">
                <a:solidFill>
                  <a:srgbClr val="0000CC"/>
                </a:solidFill>
              </a:rPr>
              <a:t>làm</a:t>
            </a:r>
            <a:r>
              <a:rPr lang="en-US" sz="2400" b="1" i="1" dirty="0">
                <a:solidFill>
                  <a:srgbClr val="0000CC"/>
                </a:solidFill>
              </a:rPr>
              <a:t> </a:t>
            </a:r>
            <a:r>
              <a:rPr lang="en-US" sz="2400" b="1" i="1" dirty="0" err="1">
                <a:solidFill>
                  <a:srgbClr val="0000CC"/>
                </a:solidFill>
              </a:rPr>
              <a:t>gì</a:t>
            </a:r>
            <a:r>
              <a:rPr lang="en-US" sz="2400" b="1" i="1" dirty="0">
                <a:solidFill>
                  <a:srgbClr val="0000CC"/>
                </a:solidFill>
              </a:rPr>
              <a:t> </a:t>
            </a:r>
            <a:r>
              <a:rPr lang="en-US" sz="2400" b="1" i="1" dirty="0" err="1">
                <a:solidFill>
                  <a:srgbClr val="0000CC"/>
                </a:solidFill>
              </a:rPr>
              <a:t>để</a:t>
            </a:r>
            <a:r>
              <a:rPr lang="en-US" sz="2400" b="1" i="1" dirty="0">
                <a:solidFill>
                  <a:srgbClr val="0000CC"/>
                </a:solidFill>
              </a:rPr>
              <a:t> </a:t>
            </a:r>
            <a:r>
              <a:rPr lang="en-US" sz="2400" b="1" i="1" dirty="0" err="1">
                <a:solidFill>
                  <a:srgbClr val="0000CC"/>
                </a:solidFill>
              </a:rPr>
              <a:t>tỏ</a:t>
            </a:r>
            <a:r>
              <a:rPr lang="en-US" sz="2400" b="1" i="1" dirty="0">
                <a:solidFill>
                  <a:srgbClr val="0000CC"/>
                </a:solidFill>
              </a:rPr>
              <a:t> </a:t>
            </a:r>
            <a:r>
              <a:rPr lang="en-US" sz="2400" b="1" i="1" dirty="0" err="1">
                <a:solidFill>
                  <a:srgbClr val="0000CC"/>
                </a:solidFill>
              </a:rPr>
              <a:t>lòng</a:t>
            </a:r>
            <a:r>
              <a:rPr lang="en-US" sz="2400" b="1" i="1" dirty="0">
                <a:solidFill>
                  <a:srgbClr val="0000CC"/>
                </a:solidFill>
              </a:rPr>
              <a:t> </a:t>
            </a:r>
            <a:r>
              <a:rPr lang="en-US" sz="2400" b="1" i="1" dirty="0" err="1">
                <a:solidFill>
                  <a:srgbClr val="0000CC"/>
                </a:solidFill>
              </a:rPr>
              <a:t>kính</a:t>
            </a:r>
            <a:r>
              <a:rPr lang="en-US" sz="2400" b="1" i="1" dirty="0">
                <a:solidFill>
                  <a:srgbClr val="0000CC"/>
                </a:solidFill>
              </a:rPr>
              <a:t> </a:t>
            </a:r>
            <a:r>
              <a:rPr lang="en-US" sz="2400" b="1" i="1" dirty="0" err="1">
                <a:solidFill>
                  <a:srgbClr val="0000CC"/>
                </a:solidFill>
              </a:rPr>
              <a:t>yêu</a:t>
            </a:r>
            <a:r>
              <a:rPr lang="en-US" sz="2400" b="1" i="1" dirty="0">
                <a:solidFill>
                  <a:srgbClr val="0000CC"/>
                </a:solidFill>
              </a:rPr>
              <a:t> </a:t>
            </a:r>
            <a:r>
              <a:rPr lang="en-US" sz="2400" b="1" i="1" dirty="0" err="1">
                <a:solidFill>
                  <a:srgbClr val="0000CC"/>
                </a:solidFill>
              </a:rPr>
              <a:t>Bác</a:t>
            </a:r>
            <a:r>
              <a:rPr lang="en-US" sz="2400" b="1" i="1" dirty="0">
                <a:solidFill>
                  <a:srgbClr val="0000CC"/>
                </a:solidFill>
              </a:rPr>
              <a:t> </a:t>
            </a:r>
            <a:r>
              <a:rPr lang="en-US" sz="2400" b="1" i="1" dirty="0" err="1">
                <a:solidFill>
                  <a:srgbClr val="0000CC"/>
                </a:solidFill>
              </a:rPr>
              <a:t>Hồ</a:t>
            </a:r>
            <a:r>
              <a:rPr lang="en-US" sz="2400" b="1" i="1" dirty="0">
                <a:solidFill>
                  <a:srgbClr val="0000CC"/>
                </a:solidFill>
              </a:rPr>
              <a:t>?</a:t>
            </a:r>
          </a:p>
        </p:txBody>
      </p:sp>
      <p:sp>
        <p:nvSpPr>
          <p:cNvPr id="5" name="TextBox 4">
            <a:extLst>
              <a:ext uri="{FF2B5EF4-FFF2-40B4-BE49-F238E27FC236}">
                <a16:creationId xmlns:a16="http://schemas.microsoft.com/office/drawing/2014/main" id="{67219776-0CFA-4B81-8D73-609E8798FA54}"/>
              </a:ext>
            </a:extLst>
          </p:cNvPr>
          <p:cNvSpPr txBox="1"/>
          <p:nvPr/>
        </p:nvSpPr>
        <p:spPr>
          <a:xfrm>
            <a:off x="152400" y="2355376"/>
            <a:ext cx="8915400" cy="1200329"/>
          </a:xfrm>
          <a:prstGeom prst="rect">
            <a:avLst/>
          </a:prstGeom>
          <a:noFill/>
        </p:spPr>
        <p:txBody>
          <a:bodyPr wrap="square" rtlCol="0">
            <a:spAutoFit/>
          </a:bodyPr>
          <a:lstStyle/>
          <a:p>
            <a:pPr algn="just"/>
            <a:r>
              <a:rPr lang="en-US" sz="2400" b="1" i="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400" b="1" i="1" dirty="0">
                <a:solidFill>
                  <a:srgbClr val="FF0000"/>
                </a:solidFill>
                <a:latin typeface="Cambria" panose="02040503050406030204" pitchFamily="18" charset="0"/>
                <a:ea typeface="Cambria" panose="02040503050406030204" pitchFamily="18" charset="0"/>
                <a:cs typeface="Arial" panose="020B0604020202020204" pitchFamily="34" charset="0"/>
              </a:rPr>
              <a:t>Bác dành cho thiếu nhi một tình cảm yêu mến vô cùng thân thương và cũng như thế thiếu nhi cũng dành cho Bác sự kính trọng vô cùng.</a:t>
            </a:r>
            <a:endParaRPr lang="en-US" sz="2400" b="1" i="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E2E413F3-ABD0-4B0E-A785-A23BE47351AF}"/>
              </a:ext>
            </a:extLst>
          </p:cNvPr>
          <p:cNvSpPr txBox="1"/>
          <p:nvPr/>
        </p:nvSpPr>
        <p:spPr>
          <a:xfrm>
            <a:off x="152400" y="4655403"/>
            <a:ext cx="8915400" cy="830997"/>
          </a:xfrm>
          <a:prstGeom prst="rect">
            <a:avLst/>
          </a:prstGeom>
          <a:noFill/>
        </p:spPr>
        <p:txBody>
          <a:bodyPr wrap="square" rtlCol="0">
            <a:spAutoFit/>
          </a:bodyPr>
          <a:lstStyle/>
          <a:p>
            <a:pPr algn="just"/>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Thiếu</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nhi</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cần</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chăm</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học</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vâng</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lời</a:t>
            </a:r>
            <a:r>
              <a:rPr lang="en-US" sz="2400" b="1" i="1" dirty="0">
                <a:solidFill>
                  <a:srgbClr val="FF0000"/>
                </a:solidFill>
                <a:cs typeface="Arial" panose="020B0604020202020204" pitchFamily="34" charset="0"/>
              </a:rPr>
              <a:t> cha </a:t>
            </a:r>
            <a:r>
              <a:rPr lang="en-US" sz="2400" b="1" i="1" dirty="0" err="1">
                <a:solidFill>
                  <a:srgbClr val="FF0000"/>
                </a:solidFill>
                <a:cs typeface="Arial" panose="020B0604020202020204" pitchFamily="34" charset="0"/>
              </a:rPr>
              <a:t>mẹ</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và</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cô</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giáo</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là</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để</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tỏ</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lòng</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kính</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yêu</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nhất</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sâu</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sắc</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nhất</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với</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bác</a:t>
            </a:r>
            <a:r>
              <a:rPr lang="en-US" sz="2400" b="1" i="1" dirty="0">
                <a:solidFill>
                  <a:srgbClr val="FF0000"/>
                </a:solidFill>
                <a:cs typeface="Arial" panose="020B0604020202020204" pitchFamily="34" charset="0"/>
              </a:rPr>
              <a:t> </a:t>
            </a:r>
            <a:r>
              <a:rPr lang="en-US" sz="2400" b="1" i="1" dirty="0" err="1">
                <a:solidFill>
                  <a:srgbClr val="FF0000"/>
                </a:solidFill>
                <a:cs typeface="Arial" panose="020B0604020202020204" pitchFamily="34" charset="0"/>
              </a:rPr>
              <a:t>Hồ</a:t>
            </a:r>
            <a:r>
              <a:rPr lang="en-US" sz="2400" b="1" i="1" dirty="0">
                <a:solidFill>
                  <a:srgbClr val="FF0000"/>
                </a:solidFill>
                <a:cs typeface="Arial" panose="020B0604020202020204" pitchFamily="34" charset="0"/>
              </a:rPr>
              <a:t>.</a:t>
            </a:r>
          </a:p>
        </p:txBody>
      </p:sp>
    </p:spTree>
    <p:extLst>
      <p:ext uri="{BB962C8B-B14F-4D97-AF65-F5344CB8AC3E}">
        <p14:creationId xmlns:p14="http://schemas.microsoft.com/office/powerpoint/2010/main" val="220239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58A636-0944-4E1E-BB32-4F1EE942C814}"/>
              </a:ext>
            </a:extLst>
          </p:cNvPr>
          <p:cNvPicPr>
            <a:picLocks noChangeAspect="1"/>
          </p:cNvPicPr>
          <p:nvPr/>
        </p:nvPicPr>
        <p:blipFill>
          <a:blip r:embed="rId2"/>
          <a:stretch>
            <a:fillRect/>
          </a:stretch>
        </p:blipFill>
        <p:spPr>
          <a:xfrm>
            <a:off x="-1" y="0"/>
            <a:ext cx="9187751" cy="6858000"/>
          </a:xfrm>
          <a:prstGeom prst="rect">
            <a:avLst/>
          </a:prstGeom>
        </p:spPr>
      </p:pic>
      <p:sp>
        <p:nvSpPr>
          <p:cNvPr id="3" name="TextBox 2">
            <a:extLst>
              <a:ext uri="{FF2B5EF4-FFF2-40B4-BE49-F238E27FC236}">
                <a16:creationId xmlns:a16="http://schemas.microsoft.com/office/drawing/2014/main" id="{9122B581-901E-46E2-88F8-AB286C076041}"/>
              </a:ext>
            </a:extLst>
          </p:cNvPr>
          <p:cNvSpPr txBox="1"/>
          <p:nvPr/>
        </p:nvSpPr>
        <p:spPr>
          <a:xfrm>
            <a:off x="76200" y="990600"/>
            <a:ext cx="8991600" cy="5170646"/>
          </a:xfrm>
          <a:prstGeom prst="rect">
            <a:avLst/>
          </a:prstGeom>
          <a:noFill/>
        </p:spPr>
        <p:txBody>
          <a:bodyPr wrap="square">
            <a:spAutoFit/>
          </a:bodyPr>
          <a:lstStyle/>
          <a:p>
            <a:pPr algn="just"/>
            <a:r>
              <a:rPr lang="en-US" sz="2400" b="0" i="0" dirty="0">
                <a:solidFill>
                  <a:srgbClr val="000000"/>
                </a:solidFill>
                <a:effectLst/>
                <a:latin typeface="+mn-lt"/>
              </a:rPr>
              <a:t>    </a:t>
            </a:r>
            <a:r>
              <a:rPr lang="vi-VN" sz="2400" b="0" i="0" dirty="0">
                <a:solidFill>
                  <a:srgbClr val="000000"/>
                </a:solidFill>
                <a:effectLst/>
                <a:latin typeface="+mn-lt"/>
              </a:rPr>
              <a:t>Hồi ở Pác Bó (Cao Bằng), một hôm Bác chuẩn bị đi công tác, có một em bé trong số em thường ngày quấn quýt bên Bác, vòi Bác mua cho một cái vòng bạc. Em nói rồi chào Bác và Bác lên đường.</a:t>
            </a:r>
          </a:p>
          <a:p>
            <a:pPr algn="just"/>
            <a:r>
              <a:rPr lang="en-US" sz="2400" b="0" i="0" dirty="0">
                <a:solidFill>
                  <a:srgbClr val="000000"/>
                </a:solidFill>
                <a:effectLst/>
                <a:latin typeface="+mn-lt"/>
              </a:rPr>
              <a:t>     </a:t>
            </a:r>
            <a:r>
              <a:rPr lang="vi-VN" sz="2400" b="0" i="0" dirty="0">
                <a:solidFill>
                  <a:srgbClr val="000000"/>
                </a:solidFill>
                <a:effectLst/>
                <a:latin typeface="+mn-lt"/>
              </a:rPr>
              <a:t>Hơn hai năm sau Bác trở về, mọi người mừng rỡ ra đón Bác, hỏi thăm sức khỏe Bác, không ai còn nhớ đến chuyện em bé vòi Bác mua quà </a:t>
            </a:r>
            <a:r>
              <a:rPr lang="en-US" sz="2400" dirty="0" err="1">
                <a:solidFill>
                  <a:srgbClr val="000000"/>
                </a:solidFill>
                <a:latin typeface="+mn-lt"/>
              </a:rPr>
              <a:t>năm</a:t>
            </a:r>
            <a:r>
              <a:rPr lang="vi-VN" sz="2400" b="0" i="0" dirty="0">
                <a:solidFill>
                  <a:srgbClr val="000000"/>
                </a:solidFill>
                <a:effectLst/>
                <a:latin typeface="+mn-lt"/>
              </a:rPr>
              <a:t> xưa. Nhưng riêng Bác thì Bác vẫn nhớ đinh ninh. Bác từ từ mở túi, lấy ra một chiếc vòng bạc mới tinh và trao cho em bé. Em bé và mọi người cảm động đến rơi nước mắt.</a:t>
            </a:r>
          </a:p>
          <a:p>
            <a:pPr algn="just"/>
            <a:r>
              <a:rPr lang="vi-VN" sz="2400" b="0" i="0" dirty="0">
                <a:solidFill>
                  <a:srgbClr val="000000"/>
                </a:solidFill>
                <a:effectLst/>
                <a:latin typeface="+mn-lt"/>
              </a:rPr>
              <a:t>Bác bảo đồng chí đi theo Bác:</a:t>
            </a:r>
          </a:p>
          <a:p>
            <a:pPr algn="just"/>
            <a:r>
              <a:rPr lang="vi-VN" sz="2400" b="0" i="0" dirty="0">
                <a:solidFill>
                  <a:srgbClr val="000000"/>
                </a:solidFill>
                <a:effectLst/>
                <a:latin typeface="+mn-lt"/>
              </a:rPr>
              <a:t>- Cháu nó nhờ mua tức là nó muốn lắm. Mình đã hứa thì phải làm cho kì được. Không làm được thì đừng có ừ.</a:t>
            </a:r>
          </a:p>
          <a:p>
            <a:pPr algn="just"/>
            <a:r>
              <a:rPr lang="vi-VN" sz="2400" b="0" i="0" dirty="0">
                <a:solidFill>
                  <a:srgbClr val="000000"/>
                </a:solidFill>
                <a:effectLst/>
                <a:latin typeface="+mn-lt"/>
              </a:rPr>
              <a:t>Bác bảo đấy là chữ “tín”. Cần giữ trọn lòng tin của mọi người.</a:t>
            </a:r>
          </a:p>
          <a:p>
            <a:pPr algn="r"/>
            <a:r>
              <a:rPr lang="vi-VN" b="1" i="1" dirty="0">
                <a:solidFill>
                  <a:srgbClr val="000000"/>
                </a:solidFill>
                <a:effectLst/>
                <a:latin typeface="+mn-lt"/>
              </a:rPr>
              <a:t>(Trích sách: Bác Hồ kính yêu, Nhà xuất bản Kim Đồng, Hà Nội)</a:t>
            </a:r>
            <a:endParaRPr lang="vi-VN" b="0" i="1" dirty="0">
              <a:solidFill>
                <a:srgbClr val="000000"/>
              </a:solidFill>
              <a:effectLst/>
              <a:latin typeface="+mn-lt"/>
            </a:endParaRPr>
          </a:p>
        </p:txBody>
      </p:sp>
      <p:sp>
        <p:nvSpPr>
          <p:cNvPr id="4" name="TextBox 3">
            <a:extLst>
              <a:ext uri="{FF2B5EF4-FFF2-40B4-BE49-F238E27FC236}">
                <a16:creationId xmlns:a16="http://schemas.microsoft.com/office/drawing/2014/main" id="{B18A0CF0-2EE9-47CF-8208-2AF90822BA8B}"/>
              </a:ext>
            </a:extLst>
          </p:cNvPr>
          <p:cNvSpPr txBox="1"/>
          <p:nvPr/>
        </p:nvSpPr>
        <p:spPr>
          <a:xfrm>
            <a:off x="3429000" y="228600"/>
            <a:ext cx="3231932" cy="523220"/>
          </a:xfrm>
          <a:prstGeom prst="rect">
            <a:avLst/>
          </a:prstGeom>
          <a:noFill/>
        </p:spPr>
        <p:txBody>
          <a:bodyPr wrap="square" rtlCol="0">
            <a:spAutoFit/>
          </a:bodyPr>
          <a:lstStyle/>
          <a:p>
            <a:r>
              <a:rPr lang="en-US" sz="2800" b="1" dirty="0" err="1">
                <a:solidFill>
                  <a:srgbClr val="0000CC"/>
                </a:solidFill>
              </a:rPr>
              <a:t>Chiếc</a:t>
            </a:r>
            <a:r>
              <a:rPr lang="en-US" sz="2800" b="1" dirty="0">
                <a:solidFill>
                  <a:srgbClr val="0000CC"/>
                </a:solidFill>
              </a:rPr>
              <a:t> </a:t>
            </a:r>
            <a:r>
              <a:rPr lang="en-US" sz="2800" b="1" dirty="0" err="1">
                <a:solidFill>
                  <a:srgbClr val="0000CC"/>
                </a:solidFill>
              </a:rPr>
              <a:t>vòng</a:t>
            </a:r>
            <a:r>
              <a:rPr lang="en-US" sz="2800" b="1" dirty="0">
                <a:solidFill>
                  <a:srgbClr val="0000CC"/>
                </a:solidFill>
              </a:rPr>
              <a:t> </a:t>
            </a:r>
            <a:r>
              <a:rPr lang="en-US" sz="2800" b="1" dirty="0" err="1">
                <a:solidFill>
                  <a:srgbClr val="0000CC"/>
                </a:solidFill>
              </a:rPr>
              <a:t>bạc</a:t>
            </a:r>
            <a:endParaRPr lang="en-US" sz="2800" b="1" dirty="0">
              <a:solidFill>
                <a:srgbClr val="0000CC"/>
              </a:solidFill>
            </a:endParaRPr>
          </a:p>
        </p:txBody>
      </p:sp>
    </p:spTree>
    <p:extLst>
      <p:ext uri="{BB962C8B-B14F-4D97-AF65-F5344CB8AC3E}">
        <p14:creationId xmlns:p14="http://schemas.microsoft.com/office/powerpoint/2010/main" val="3952526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493FF-8238-4C63-AB34-85A1BC447DAD}"/>
              </a:ext>
            </a:extLst>
          </p:cNvPr>
          <p:cNvPicPr>
            <a:picLocks noChangeAspect="1"/>
          </p:cNvPicPr>
          <p:nvPr/>
        </p:nvPicPr>
        <p:blipFill>
          <a:blip r:embed="rId2"/>
          <a:stretch>
            <a:fillRect/>
          </a:stretch>
        </p:blipFill>
        <p:spPr>
          <a:xfrm>
            <a:off x="-1" y="0"/>
            <a:ext cx="9187751" cy="6858000"/>
          </a:xfrm>
          <a:prstGeom prst="rect">
            <a:avLst/>
          </a:prstGeom>
        </p:spPr>
      </p:pic>
      <p:sp>
        <p:nvSpPr>
          <p:cNvPr id="3" name="TextBox 2">
            <a:extLst>
              <a:ext uri="{FF2B5EF4-FFF2-40B4-BE49-F238E27FC236}">
                <a16:creationId xmlns:a16="http://schemas.microsoft.com/office/drawing/2014/main" id="{378C03DF-4C2F-42DF-A7B7-7986E0C3B200}"/>
              </a:ext>
            </a:extLst>
          </p:cNvPr>
          <p:cNvSpPr txBox="1"/>
          <p:nvPr/>
        </p:nvSpPr>
        <p:spPr>
          <a:xfrm>
            <a:off x="228600" y="1828800"/>
            <a:ext cx="8686800" cy="2616101"/>
          </a:xfrm>
          <a:prstGeom prst="rect">
            <a:avLst/>
          </a:prstGeom>
          <a:noFill/>
        </p:spPr>
        <p:txBody>
          <a:bodyPr wrap="square">
            <a:spAutoFit/>
          </a:bodyPr>
          <a:lstStyle/>
          <a:p>
            <a:pPr algn="just">
              <a:tabLst>
                <a:tab pos="2971800" algn="ctr"/>
                <a:tab pos="5943600" algn="r"/>
                <a:tab pos="2971800" algn="ctr"/>
                <a:tab pos="5943600" algn="r"/>
              </a:tabLst>
            </a:pPr>
            <a:r>
              <a:rPr lang="en-US" sz="2800" b="1" i="1" dirty="0">
                <a:solidFill>
                  <a:srgbClr val="0000CC"/>
                </a:solidFill>
                <a:effectLst/>
                <a:latin typeface="Times New Roman" panose="02020603050405020304" pitchFamily="18" charset="0"/>
                <a:ea typeface="Times New Roman" panose="02020603050405020304" pitchFamily="18" charset="0"/>
              </a:rPr>
              <a:t>1. </a:t>
            </a:r>
            <a:r>
              <a:rPr lang="vi-VN" sz="2800" b="1" i="1" dirty="0">
                <a:solidFill>
                  <a:srgbClr val="0000CC"/>
                </a:solidFill>
                <a:effectLst/>
                <a:latin typeface="Times New Roman" panose="02020603050405020304" pitchFamily="18" charset="0"/>
                <a:ea typeface="Times New Roman" panose="02020603050405020304" pitchFamily="18" charset="0"/>
              </a:rPr>
              <a:t>Bác Hồ đã làm gì khi gặp lại em bé sau 2 năm đi xa?</a:t>
            </a:r>
            <a:endParaRPr lang="en-US" sz="2800" b="1" i="1" dirty="0">
              <a:solidFill>
                <a:srgbClr val="0000CC"/>
              </a:solidFill>
              <a:effectLst/>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endParaRPr lang="en-US" sz="2400" b="1" i="1" dirty="0">
              <a:solidFill>
                <a:srgbClr val="0000CC"/>
              </a:solidFill>
              <a:effectLst/>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r>
              <a:rPr lang="en-US" sz="2800" b="1" i="1" dirty="0">
                <a:solidFill>
                  <a:srgbClr val="0000CC"/>
                </a:solidFill>
                <a:latin typeface="Times New Roman" panose="02020603050405020304" pitchFamily="18" charset="0"/>
                <a:ea typeface="Times New Roman" panose="02020603050405020304" pitchFamily="18" charset="0"/>
              </a:rPr>
              <a:t>2. </a:t>
            </a:r>
            <a:r>
              <a:rPr lang="vi-VN" sz="2800" b="1" i="1" dirty="0">
                <a:solidFill>
                  <a:srgbClr val="0000CC"/>
                </a:solidFill>
                <a:effectLst/>
                <a:latin typeface="Times New Roman" panose="02020603050405020304" pitchFamily="18" charset="0"/>
                <a:ea typeface="Times New Roman" panose="02020603050405020304" pitchFamily="18" charset="0"/>
              </a:rPr>
              <a:t>Em bé cảm thấy thế nào trước việc làm của Bác?</a:t>
            </a:r>
            <a:endParaRPr lang="en-US" sz="2400" b="1" i="1" dirty="0">
              <a:solidFill>
                <a:srgbClr val="0000CC"/>
              </a:solidFill>
              <a:effectLst/>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endParaRPr lang="en-US" sz="2800" b="1" i="1" dirty="0">
              <a:solidFill>
                <a:srgbClr val="0000CC"/>
              </a:solidFill>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r>
              <a:rPr lang="en-US" sz="2800" b="1" i="1" dirty="0">
                <a:solidFill>
                  <a:srgbClr val="0000CC"/>
                </a:solidFill>
                <a:latin typeface="Times New Roman" panose="02020603050405020304" pitchFamily="18" charset="0"/>
                <a:ea typeface="Times New Roman" panose="02020603050405020304" pitchFamily="18" charset="0"/>
              </a:rPr>
              <a:t>3. </a:t>
            </a:r>
            <a:r>
              <a:rPr lang="vi-VN" sz="2800" b="1" i="1" dirty="0">
                <a:solidFill>
                  <a:srgbClr val="0000CC"/>
                </a:solidFill>
                <a:effectLst/>
                <a:latin typeface="Times New Roman" panose="02020603050405020304" pitchFamily="18" charset="0"/>
                <a:ea typeface="Times New Roman" panose="02020603050405020304" pitchFamily="18" charset="0"/>
              </a:rPr>
              <a:t>Việc làm của Bác thể hiện tình cảm gì của Bác với các em nhỏ?</a:t>
            </a:r>
            <a:endParaRPr lang="en-US" sz="2400" b="1" i="1"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6490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2AAFF-A491-44D5-9F1B-79459F5F5510}"/>
              </a:ext>
            </a:extLst>
          </p:cNvPr>
          <p:cNvPicPr>
            <a:picLocks noChangeAspect="1"/>
          </p:cNvPicPr>
          <p:nvPr/>
        </p:nvPicPr>
        <p:blipFill>
          <a:blip r:embed="rId2"/>
          <a:stretch>
            <a:fillRect/>
          </a:stretch>
        </p:blipFill>
        <p:spPr>
          <a:xfrm>
            <a:off x="-1" y="0"/>
            <a:ext cx="9187751" cy="6858000"/>
          </a:xfrm>
          <a:prstGeom prst="rect">
            <a:avLst/>
          </a:prstGeom>
        </p:spPr>
      </p:pic>
      <p:sp>
        <p:nvSpPr>
          <p:cNvPr id="3" name="TextBox 2">
            <a:extLst>
              <a:ext uri="{FF2B5EF4-FFF2-40B4-BE49-F238E27FC236}">
                <a16:creationId xmlns:a16="http://schemas.microsoft.com/office/drawing/2014/main" id="{96BF24C1-FC8C-401D-86EA-C0B666598F1D}"/>
              </a:ext>
            </a:extLst>
          </p:cNvPr>
          <p:cNvSpPr txBox="1"/>
          <p:nvPr/>
        </p:nvSpPr>
        <p:spPr>
          <a:xfrm>
            <a:off x="427892" y="914400"/>
            <a:ext cx="8686800" cy="4708981"/>
          </a:xfrm>
          <a:prstGeom prst="rect">
            <a:avLst/>
          </a:prstGeom>
          <a:noFill/>
        </p:spPr>
        <p:txBody>
          <a:bodyPr wrap="square">
            <a:spAutoFit/>
          </a:bodyPr>
          <a:lstStyle/>
          <a:p>
            <a:pPr marL="514350" indent="-514350" algn="just">
              <a:buAutoNum type="arabicPeriod"/>
              <a:tabLst>
                <a:tab pos="2971800" algn="ctr"/>
                <a:tab pos="5943600" algn="r"/>
                <a:tab pos="2971800" algn="ctr"/>
                <a:tab pos="5943600" algn="r"/>
              </a:tabLst>
            </a:pPr>
            <a:r>
              <a:rPr lang="vi-VN" sz="2800" b="1" i="1" dirty="0">
                <a:solidFill>
                  <a:srgbClr val="0000CC"/>
                </a:solidFill>
                <a:effectLst/>
                <a:latin typeface="Times New Roman" panose="02020603050405020304" pitchFamily="18" charset="0"/>
                <a:ea typeface="Times New Roman" panose="02020603050405020304" pitchFamily="18" charset="0"/>
              </a:rPr>
              <a:t>Bác Hồ đã làm gì khi gặp lại em bé sau 2 năm đi xa?</a:t>
            </a:r>
            <a:endParaRPr lang="en-US" sz="2800" b="1" i="1" dirty="0">
              <a:solidFill>
                <a:srgbClr val="0000CC"/>
              </a:solidFill>
              <a:effectLst/>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r>
              <a:rPr lang="en-US" sz="2800" b="1" dirty="0">
                <a:solidFill>
                  <a:srgbClr val="FF0000"/>
                </a:solidFill>
                <a:effectLst/>
                <a:latin typeface="Times New Roman" panose="02020603050405020304" pitchFamily="18" charset="0"/>
                <a:ea typeface="Times New Roman" panose="02020603050405020304" pitchFamily="18" charset="0"/>
              </a:rPr>
              <a:t>    </a:t>
            </a:r>
            <a:r>
              <a:rPr lang="vi-VN" sz="2800" b="1" dirty="0">
                <a:solidFill>
                  <a:srgbClr val="FF0000"/>
                </a:solidFill>
                <a:effectLst/>
                <a:latin typeface="Times New Roman" panose="02020603050405020304" pitchFamily="18" charset="0"/>
                <a:ea typeface="Times New Roman" panose="02020603050405020304" pitchFamily="18" charset="0"/>
              </a:rPr>
              <a:t>Bác Hồ đã </a:t>
            </a:r>
            <a:r>
              <a:rPr lang="en-US" sz="2800" b="1" dirty="0" err="1">
                <a:solidFill>
                  <a:srgbClr val="FF0000"/>
                </a:solidFill>
                <a:latin typeface="Times New Roman" panose="02020603050405020304" pitchFamily="18" charset="0"/>
                <a:ea typeface="Times New Roman" panose="02020603050405020304" pitchFamily="18" charset="0"/>
              </a:rPr>
              <a:t>trao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em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bé</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chiếc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vòng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bạc</a:t>
            </a:r>
            <a:r>
              <a:rPr lang="en-US" sz="2800" b="1" dirty="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effectLst/>
                <a:latin typeface="Times New Roman" panose="02020603050405020304" pitchFamily="18" charset="0"/>
                <a:ea typeface="Times New Roman" panose="02020603050405020304" pitchFamily="18" charset="0"/>
              </a:rPr>
              <a:t>khi gặp lại em bé sau 2 năm đi xa</a:t>
            </a:r>
            <a:r>
              <a:rPr lang="en-US" sz="2800" b="1" dirty="0">
                <a:solidFill>
                  <a:srgbClr val="FF0000"/>
                </a:solidFill>
                <a:latin typeface="Times New Roman" panose="02020603050405020304" pitchFamily="18" charset="0"/>
                <a:ea typeface="Times New Roman" panose="02020603050405020304" pitchFamily="18" charset="0"/>
              </a:rPr>
              <a:t>.</a:t>
            </a:r>
          </a:p>
          <a:p>
            <a:pPr algn="just">
              <a:tabLst>
                <a:tab pos="2971800" algn="ctr"/>
                <a:tab pos="5943600" algn="r"/>
                <a:tab pos="2971800" algn="ctr"/>
                <a:tab pos="5943600" algn="r"/>
              </a:tabLst>
            </a:pPr>
            <a:endParaRPr lang="en-US" sz="2400" b="1" i="1" dirty="0">
              <a:solidFill>
                <a:srgbClr val="0000CC"/>
              </a:solidFill>
              <a:effectLst/>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r>
              <a:rPr lang="en-US" sz="2800" b="1" i="1" dirty="0">
                <a:solidFill>
                  <a:srgbClr val="0000CC"/>
                </a:solidFill>
                <a:latin typeface="Times New Roman" panose="02020603050405020304" pitchFamily="18" charset="0"/>
                <a:ea typeface="Times New Roman" panose="02020603050405020304" pitchFamily="18" charset="0"/>
              </a:rPr>
              <a:t>2. </a:t>
            </a:r>
            <a:r>
              <a:rPr lang="vi-VN" sz="2800" b="1" i="1" dirty="0">
                <a:solidFill>
                  <a:srgbClr val="0000CC"/>
                </a:solidFill>
                <a:effectLst/>
                <a:latin typeface="Times New Roman" panose="02020603050405020304" pitchFamily="18" charset="0"/>
                <a:ea typeface="Times New Roman" panose="02020603050405020304" pitchFamily="18" charset="0"/>
              </a:rPr>
              <a:t>Em bé cảm thấy thế nào trước việc làm của Bác?</a:t>
            </a:r>
            <a:endParaRPr lang="en-US" sz="2400" b="1" i="1" dirty="0">
              <a:solidFill>
                <a:srgbClr val="0000CC"/>
              </a:solidFill>
              <a:effectLst/>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r>
              <a:rPr lang="en-US" sz="2800" b="1" dirty="0">
                <a:solidFill>
                  <a:srgbClr val="FF0000"/>
                </a:solidFill>
                <a:effectLst/>
                <a:latin typeface="Times New Roman" panose="02020603050405020304" pitchFamily="18" charset="0"/>
                <a:ea typeface="Times New Roman" panose="02020603050405020304" pitchFamily="18" charset="0"/>
              </a:rPr>
              <a:t>    </a:t>
            </a:r>
            <a:r>
              <a:rPr lang="vi-VN" sz="2800" b="1" dirty="0">
                <a:solidFill>
                  <a:srgbClr val="FF0000"/>
                </a:solidFill>
                <a:effectLst/>
                <a:latin typeface="Times New Roman" panose="02020603050405020304" pitchFamily="18" charset="0"/>
                <a:ea typeface="Times New Roman" panose="02020603050405020304" pitchFamily="18" charset="0"/>
              </a:rPr>
              <a:t>Em bé cảm thấy </a:t>
            </a:r>
            <a:r>
              <a:rPr lang="en-US" sz="2800" b="1" dirty="0" err="1">
                <a:solidFill>
                  <a:srgbClr val="FF0000"/>
                </a:solidFill>
                <a:latin typeface="Times New Roman" panose="02020603050405020304" pitchFamily="18" charset="0"/>
                <a:ea typeface="Times New Roman" panose="02020603050405020304" pitchFamily="18" charset="0"/>
              </a:rPr>
              <a:t>vui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sướng</a:t>
            </a:r>
            <a:r>
              <a:rPr lang="vi-VN" sz="2800" b="1" dirty="0">
                <a:solidFill>
                  <a:srgbClr val="FF0000"/>
                </a:solidFill>
                <a:effectLst/>
                <a:latin typeface="Times New Roman" panose="02020603050405020304" pitchFamily="18" charset="0"/>
                <a:ea typeface="Times New Roman" panose="02020603050405020304" pitchFamily="18" charset="0"/>
              </a:rPr>
              <a:t> trước việc làm của Bác</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endParaRPr lang="en-US" sz="2800" b="1" i="1" dirty="0">
              <a:solidFill>
                <a:srgbClr val="0000CC"/>
              </a:solidFill>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r>
              <a:rPr lang="en-US" sz="2800" b="1" i="1" dirty="0">
                <a:solidFill>
                  <a:srgbClr val="0000CC"/>
                </a:solidFill>
                <a:latin typeface="Times New Roman" panose="02020603050405020304" pitchFamily="18" charset="0"/>
                <a:ea typeface="Times New Roman" panose="02020603050405020304" pitchFamily="18" charset="0"/>
              </a:rPr>
              <a:t>3. </a:t>
            </a:r>
            <a:r>
              <a:rPr lang="vi-VN" sz="2800" b="1" i="1" dirty="0">
                <a:solidFill>
                  <a:srgbClr val="0000CC"/>
                </a:solidFill>
                <a:effectLst/>
                <a:latin typeface="Times New Roman" panose="02020603050405020304" pitchFamily="18" charset="0"/>
                <a:ea typeface="Times New Roman" panose="02020603050405020304" pitchFamily="18" charset="0"/>
              </a:rPr>
              <a:t>Việc làm của Bác thể hiện tình cảm gì của Bác với các em nhỏ?</a:t>
            </a:r>
            <a:endParaRPr lang="en-US" sz="2800" b="1" i="1" dirty="0">
              <a:solidFill>
                <a:srgbClr val="0000CC"/>
              </a:solidFill>
              <a:effectLst/>
              <a:latin typeface="Times New Roman" panose="02020603050405020304" pitchFamily="18" charset="0"/>
              <a:ea typeface="Times New Roman" panose="02020603050405020304" pitchFamily="18" charset="0"/>
            </a:endParaRPr>
          </a:p>
          <a:p>
            <a:pPr algn="just">
              <a:tabLst>
                <a:tab pos="2971800" algn="ctr"/>
                <a:tab pos="5943600" algn="r"/>
                <a:tab pos="2971800" algn="ctr"/>
                <a:tab pos="5943600" algn="r"/>
              </a:tabLst>
            </a:pPr>
            <a:r>
              <a:rPr lang="en-US" sz="2400" b="1" dirty="0">
                <a:solidFill>
                  <a:srgbClr val="FF0000"/>
                </a:solidFill>
                <a:effectLst/>
                <a:latin typeface="Times New Roman" panose="02020603050405020304" pitchFamily="18" charset="0"/>
                <a:ea typeface="Times New Roman" panose="02020603050405020304" pitchFamily="18" charset="0"/>
              </a:rPr>
              <a:t>     </a:t>
            </a:r>
            <a:r>
              <a:rPr lang="vi-VN" sz="2400" b="1" dirty="0">
                <a:solidFill>
                  <a:srgbClr val="FF0000"/>
                </a:solidFill>
                <a:effectLst/>
                <a:latin typeface="Times New Roman" panose="02020603050405020304" pitchFamily="18" charset="0"/>
                <a:ea typeface="Times New Roman" panose="02020603050405020304" pitchFamily="18" charset="0"/>
              </a:rPr>
              <a:t>Việc làm của Bác thể hiện tình cảm </a:t>
            </a:r>
            <a:r>
              <a:rPr lang="en-US" sz="2400" b="1" dirty="0" err="1">
                <a:solidFill>
                  <a:srgbClr val="FF0000"/>
                </a:solidFill>
                <a:latin typeface="Times New Roman" panose="02020603050405020304" pitchFamily="18" charset="0"/>
                <a:ea typeface="Times New Roman" panose="02020603050405020304" pitchFamily="18" charset="0"/>
              </a:rPr>
              <a:t>yêu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thương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quan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tâm</a:t>
            </a:r>
            <a:r>
              <a:rPr lang="en-US" sz="2400" b="1" dirty="0">
                <a:solidFill>
                  <a:srgbClr val="FF0000"/>
                </a:solidFill>
                <a:latin typeface="Times New Roman" panose="02020603050405020304" pitchFamily="18" charset="0"/>
                <a:ea typeface="Times New Roman" panose="02020603050405020304" pitchFamily="18" charset="0"/>
              </a:rPr>
              <a:t> </a:t>
            </a:r>
            <a:r>
              <a:rPr lang="vi-VN" sz="2400" b="1" dirty="0">
                <a:solidFill>
                  <a:srgbClr val="FF0000"/>
                </a:solidFill>
                <a:effectLst/>
                <a:latin typeface="Times New Roman" panose="02020603050405020304" pitchFamily="18" charset="0"/>
                <a:ea typeface="Times New Roman" panose="02020603050405020304" pitchFamily="18" charset="0"/>
              </a:rPr>
              <a:t>của Bác với các em nhỏ</a:t>
            </a:r>
            <a:r>
              <a:rPr lang="en-US" sz="2800" b="1" dirty="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788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ình nền đẹp 172 - Hình nền - Phạm Thu Thảnh - Website trường mầm non Gia  Thượng">
            <a:extLst>
              <a:ext uri="{FF2B5EF4-FFF2-40B4-BE49-F238E27FC236}">
                <a16:creationId xmlns:a16="http://schemas.microsoft.com/office/drawing/2014/main" id="{EA910BF2-6371-4FD1-8C81-86A70CB02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178"/>
            <a:ext cx="9125997" cy="6891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E2D4FB-36AC-4E2E-9575-66CAF647660B}"/>
              </a:ext>
            </a:extLst>
          </p:cNvPr>
          <p:cNvSpPr txBox="1"/>
          <p:nvPr/>
        </p:nvSpPr>
        <p:spPr>
          <a:xfrm>
            <a:off x="609600" y="2644170"/>
            <a:ext cx="8229600" cy="1815882"/>
          </a:xfrm>
          <a:prstGeom prst="rect">
            <a:avLst/>
          </a:prstGeom>
          <a:solidFill>
            <a:schemeClr val="bg1"/>
          </a:solidFill>
        </p:spPr>
        <p:txBody>
          <a:bodyPr wrap="square">
            <a:spAutoFit/>
          </a:bodyPr>
          <a:lstStyle/>
          <a:p>
            <a:pPr algn="just"/>
            <a:r>
              <a:rPr lang="en-US" sz="2800" b="1" i="1" dirty="0">
                <a:solidFill>
                  <a:srgbClr val="003300"/>
                </a:solidFill>
                <a:effectLst/>
                <a:latin typeface="Times New Roman" panose="02020603050405020304" pitchFamily="18" charset="0"/>
                <a:ea typeface="Times New Roman" panose="02020603050405020304" pitchFamily="18" charset="0"/>
              </a:rPr>
              <a:t>     Qua </a:t>
            </a:r>
            <a:r>
              <a:rPr lang="en-US" sz="2800" b="1" i="1" dirty="0" err="1">
                <a:solidFill>
                  <a:srgbClr val="003300"/>
                </a:solidFill>
                <a:effectLst/>
                <a:latin typeface="Times New Roman" panose="02020603050405020304" pitchFamily="18" charset="0"/>
                <a:ea typeface="Times New Roman" panose="02020603050405020304" pitchFamily="18" charset="0"/>
              </a:rPr>
              <a:t>câu</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chuyện</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trên</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em</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đã</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a:solidFill>
                  <a:srgbClr val="003300"/>
                </a:solidFill>
                <a:latin typeface="Times New Roman" panose="02020603050405020304" pitchFamily="18" charset="0"/>
                <a:ea typeface="Times New Roman" panose="02020603050405020304" pitchFamily="18" charset="0"/>
              </a:rPr>
              <a:t>h</a:t>
            </a:r>
            <a:r>
              <a:rPr lang="vi-VN" sz="2800" b="1" i="1" dirty="0">
                <a:solidFill>
                  <a:srgbClr val="003300"/>
                </a:solidFill>
                <a:effectLst/>
                <a:latin typeface="Times New Roman" panose="02020603050405020304" pitchFamily="18" charset="0"/>
                <a:ea typeface="Times New Roman" panose="02020603050405020304" pitchFamily="18" charset="0"/>
              </a:rPr>
              <a:t>iểu thế nào là giữ lời hứa (giữ chữ tín)</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và</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vì</a:t>
            </a:r>
            <a:r>
              <a:rPr lang="vi-VN" sz="2800" b="1" i="1" dirty="0">
                <a:solidFill>
                  <a:srgbClr val="003300"/>
                </a:solidFill>
                <a:effectLst/>
                <a:latin typeface="Times New Roman" panose="02020603050405020304" pitchFamily="18" charset="0"/>
                <a:ea typeface="Times New Roman" panose="02020603050405020304" pitchFamily="18" charset="0"/>
              </a:rPr>
              <a:t> sao phải giữ lời hứa</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Bác</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Hồ</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không</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chỉ</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yêu</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thương</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quan</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tâm</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tới</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các</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em</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latin typeface="Times New Roman" panose="02020603050405020304" pitchFamily="18" charset="0"/>
                <a:ea typeface="Times New Roman" panose="02020603050405020304" pitchFamily="18" charset="0"/>
              </a:rPr>
              <a:t>nhỏ</a:t>
            </a:r>
            <a:r>
              <a:rPr lang="en-US" sz="2800" b="1" i="1" dirty="0">
                <a:solidFill>
                  <a:srgbClr val="003300"/>
                </a:solidFill>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Bác</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còn</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là</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tấm</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gương</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lớn</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về</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việc</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giữ</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lời</a:t>
            </a:r>
            <a:r>
              <a:rPr lang="en-US" sz="2800" b="1" i="1" dirty="0">
                <a:solidFill>
                  <a:srgbClr val="003300"/>
                </a:solidFill>
                <a:effectLst/>
                <a:latin typeface="Times New Roman" panose="02020603050405020304" pitchFamily="18" charset="0"/>
                <a:ea typeface="Times New Roman" panose="02020603050405020304" pitchFamily="18" charset="0"/>
              </a:rPr>
              <a:t> </a:t>
            </a:r>
            <a:r>
              <a:rPr lang="en-US" sz="2800" b="1" i="1" dirty="0" err="1">
                <a:solidFill>
                  <a:srgbClr val="003300"/>
                </a:solidFill>
                <a:effectLst/>
                <a:latin typeface="Times New Roman" panose="02020603050405020304" pitchFamily="18" charset="0"/>
                <a:ea typeface="Times New Roman" panose="02020603050405020304" pitchFamily="18" charset="0"/>
              </a:rPr>
              <a:t>hứa</a:t>
            </a:r>
            <a:r>
              <a:rPr lang="en-US" sz="2800" b="1" i="1" dirty="0">
                <a:solidFill>
                  <a:srgbClr val="003300"/>
                </a:solidFill>
                <a:effectLst/>
                <a:latin typeface="Times New Roman" panose="02020603050405020304" pitchFamily="18" charset="0"/>
                <a:ea typeface="Times New Roman" panose="02020603050405020304" pitchFamily="18" charset="0"/>
              </a:rPr>
              <a:t>.</a:t>
            </a:r>
            <a:endParaRPr lang="en-US" sz="2400" b="1" i="1" dirty="0">
              <a:solidFill>
                <a:srgbClr val="0033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81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5404F2-E042-4946-AA77-82910D84C7A2}"/>
              </a:ext>
            </a:extLst>
          </p:cNvPr>
          <p:cNvPicPr>
            <a:picLocks noChangeAspect="1"/>
          </p:cNvPicPr>
          <p:nvPr/>
        </p:nvPicPr>
        <p:blipFill>
          <a:blip r:embed="rId2"/>
          <a:stretch>
            <a:fillRect/>
          </a:stretch>
        </p:blipFill>
        <p:spPr>
          <a:xfrm>
            <a:off x="-1" y="0"/>
            <a:ext cx="9187751" cy="6858000"/>
          </a:xfrm>
          <a:prstGeom prst="rect">
            <a:avLst/>
          </a:prstGeom>
        </p:spPr>
      </p:pic>
      <p:sp>
        <p:nvSpPr>
          <p:cNvPr id="2" name="TextBox 1">
            <a:extLst>
              <a:ext uri="{FF2B5EF4-FFF2-40B4-BE49-F238E27FC236}">
                <a16:creationId xmlns:a16="http://schemas.microsoft.com/office/drawing/2014/main" id="{FD0BEF93-D74B-41CB-83A2-CEC6FDA460F1}"/>
              </a:ext>
            </a:extLst>
          </p:cNvPr>
          <p:cNvSpPr txBox="1"/>
          <p:nvPr/>
        </p:nvSpPr>
        <p:spPr>
          <a:xfrm>
            <a:off x="780222" y="64064"/>
            <a:ext cx="8363778" cy="461665"/>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HOẠT ĐỘNG 3: TÌM HIỂU VỀ 5 ĐIỀU BÁC HỒ DẠY</a:t>
            </a:r>
          </a:p>
        </p:txBody>
      </p:sp>
      <p:sp>
        <p:nvSpPr>
          <p:cNvPr id="3" name="TextBox 2">
            <a:extLst>
              <a:ext uri="{FF2B5EF4-FFF2-40B4-BE49-F238E27FC236}">
                <a16:creationId xmlns:a16="http://schemas.microsoft.com/office/drawing/2014/main" id="{6687129B-FC57-410E-9394-3E3CF81BE6AC}"/>
              </a:ext>
            </a:extLst>
          </p:cNvPr>
          <p:cNvSpPr txBox="1"/>
          <p:nvPr/>
        </p:nvSpPr>
        <p:spPr>
          <a:xfrm>
            <a:off x="0" y="811704"/>
            <a:ext cx="9144000" cy="461665"/>
          </a:xfrm>
          <a:prstGeom prst="rect">
            <a:avLst/>
          </a:prstGeom>
          <a:noFill/>
        </p:spPr>
        <p:txBody>
          <a:bodyPr wrap="square" rtlCol="0">
            <a:spAutoFit/>
          </a:bodyPr>
          <a:lstStyle/>
          <a:p>
            <a:r>
              <a:rPr lang="en-US" sz="2400" b="1" dirty="0" err="1">
                <a:solidFill>
                  <a:srgbClr val="0000CC"/>
                </a:solidFill>
              </a:rPr>
              <a:t>Bài</a:t>
            </a:r>
            <a:r>
              <a:rPr lang="en-US" sz="2400" b="1" dirty="0">
                <a:solidFill>
                  <a:srgbClr val="0000CC"/>
                </a:solidFill>
              </a:rPr>
              <a:t> 3: </a:t>
            </a:r>
            <a:r>
              <a:rPr lang="en-US" sz="2400" b="1" dirty="0" err="1">
                <a:solidFill>
                  <a:srgbClr val="0000CC"/>
                </a:solidFill>
              </a:rPr>
              <a:t>Em</a:t>
            </a:r>
            <a:r>
              <a:rPr lang="en-US" sz="2400" b="1" dirty="0">
                <a:solidFill>
                  <a:srgbClr val="0000CC"/>
                </a:solidFill>
              </a:rPr>
              <a:t> </a:t>
            </a:r>
            <a:r>
              <a:rPr lang="en-US" sz="2400" b="1" dirty="0" err="1">
                <a:solidFill>
                  <a:srgbClr val="0000CC"/>
                </a:solidFill>
              </a:rPr>
              <a:t>hãy</a:t>
            </a:r>
            <a:r>
              <a:rPr lang="en-US" sz="2400" b="1" dirty="0">
                <a:solidFill>
                  <a:srgbClr val="0000CC"/>
                </a:solidFill>
              </a:rPr>
              <a:t> </a:t>
            </a:r>
            <a:r>
              <a:rPr lang="en-US" sz="2400" b="1" dirty="0" err="1">
                <a:solidFill>
                  <a:srgbClr val="0000CC"/>
                </a:solidFill>
              </a:rPr>
              <a:t>nêu</a:t>
            </a:r>
            <a:r>
              <a:rPr lang="en-US" sz="2400" b="1" dirty="0">
                <a:solidFill>
                  <a:srgbClr val="0000CC"/>
                </a:solidFill>
              </a:rPr>
              <a:t> </a:t>
            </a:r>
            <a:r>
              <a:rPr lang="en-US" sz="2400" b="1" dirty="0" err="1">
                <a:solidFill>
                  <a:srgbClr val="0000CC"/>
                </a:solidFill>
              </a:rPr>
              <a:t>Năm</a:t>
            </a:r>
            <a:r>
              <a:rPr lang="en-US" sz="2400" b="1" dirty="0">
                <a:solidFill>
                  <a:srgbClr val="0000CC"/>
                </a:solidFill>
              </a:rPr>
              <a:t> </a:t>
            </a:r>
            <a:r>
              <a:rPr lang="en-US" sz="2400" b="1" dirty="0" err="1">
                <a:solidFill>
                  <a:srgbClr val="0000CC"/>
                </a:solidFill>
              </a:rPr>
              <a:t>điều</a:t>
            </a:r>
            <a:r>
              <a:rPr lang="en-US" sz="2400" b="1" dirty="0">
                <a:solidFill>
                  <a:srgbClr val="0000CC"/>
                </a:solidFill>
              </a:rPr>
              <a:t> </a:t>
            </a:r>
            <a:r>
              <a:rPr lang="en-US" sz="2400" b="1" dirty="0" err="1">
                <a:solidFill>
                  <a:srgbClr val="0000CC"/>
                </a:solidFill>
              </a:rPr>
              <a:t>Bác</a:t>
            </a:r>
            <a:r>
              <a:rPr lang="en-US" sz="2400" b="1" dirty="0">
                <a:solidFill>
                  <a:srgbClr val="0000CC"/>
                </a:solidFill>
              </a:rPr>
              <a:t> </a:t>
            </a:r>
            <a:r>
              <a:rPr lang="en-US" sz="2400" b="1" dirty="0" err="1">
                <a:solidFill>
                  <a:srgbClr val="0000CC"/>
                </a:solidFill>
              </a:rPr>
              <a:t>Hồ</a:t>
            </a:r>
            <a:r>
              <a:rPr lang="en-US" sz="2400" b="1" dirty="0">
                <a:solidFill>
                  <a:srgbClr val="0000CC"/>
                </a:solidFill>
              </a:rPr>
              <a:t> </a:t>
            </a:r>
            <a:r>
              <a:rPr lang="en-US" sz="2400" b="1" dirty="0" err="1">
                <a:solidFill>
                  <a:srgbClr val="0000CC"/>
                </a:solidFill>
              </a:rPr>
              <a:t>dạy</a:t>
            </a:r>
            <a:r>
              <a:rPr lang="en-US" sz="2400" b="1" dirty="0">
                <a:solidFill>
                  <a:srgbClr val="0000CC"/>
                </a:solidFill>
              </a:rPr>
              <a:t> </a:t>
            </a:r>
            <a:r>
              <a:rPr lang="en-US" sz="2400" b="1" dirty="0" err="1">
                <a:solidFill>
                  <a:srgbClr val="0000CC"/>
                </a:solidFill>
              </a:rPr>
              <a:t>thiếu</a:t>
            </a:r>
            <a:r>
              <a:rPr lang="en-US" sz="2400" b="1" dirty="0">
                <a:solidFill>
                  <a:srgbClr val="0000CC"/>
                </a:solidFill>
              </a:rPr>
              <a:t> </a:t>
            </a:r>
            <a:r>
              <a:rPr lang="en-US" sz="2400" b="1" dirty="0" err="1">
                <a:solidFill>
                  <a:srgbClr val="0000CC"/>
                </a:solidFill>
              </a:rPr>
              <a:t>niên</a:t>
            </a:r>
            <a:r>
              <a:rPr lang="en-US" sz="2400" b="1" dirty="0">
                <a:solidFill>
                  <a:srgbClr val="0000CC"/>
                </a:solidFill>
              </a:rPr>
              <a:t>, </a:t>
            </a:r>
            <a:r>
              <a:rPr lang="en-US" sz="2400" b="1" dirty="0" err="1">
                <a:solidFill>
                  <a:srgbClr val="0000CC"/>
                </a:solidFill>
              </a:rPr>
              <a:t>nhi</a:t>
            </a:r>
            <a:r>
              <a:rPr lang="en-US" sz="2400" b="1" dirty="0">
                <a:solidFill>
                  <a:srgbClr val="0000CC"/>
                </a:solidFill>
              </a:rPr>
              <a:t> </a:t>
            </a:r>
            <a:r>
              <a:rPr lang="en-US" sz="2400" b="1" dirty="0" err="1">
                <a:solidFill>
                  <a:srgbClr val="0000CC"/>
                </a:solidFill>
              </a:rPr>
              <a:t>đồng</a:t>
            </a:r>
            <a:r>
              <a:rPr lang="en-US" sz="2400" b="1" dirty="0">
                <a:solidFill>
                  <a:srgbClr val="0000CC"/>
                </a:solidFill>
              </a:rPr>
              <a:t>.</a:t>
            </a:r>
          </a:p>
        </p:txBody>
      </p:sp>
      <p:sp>
        <p:nvSpPr>
          <p:cNvPr id="5" name="TextBox 4">
            <a:extLst>
              <a:ext uri="{FF2B5EF4-FFF2-40B4-BE49-F238E27FC236}">
                <a16:creationId xmlns:a16="http://schemas.microsoft.com/office/drawing/2014/main" id="{628849B9-3BF5-458A-9162-DA2DA6EE85FA}"/>
              </a:ext>
            </a:extLst>
          </p:cNvPr>
          <p:cNvSpPr txBox="1"/>
          <p:nvPr/>
        </p:nvSpPr>
        <p:spPr>
          <a:xfrm>
            <a:off x="3516629" y="1598666"/>
            <a:ext cx="5432595" cy="2793842"/>
          </a:xfrm>
          <a:prstGeom prst="rect">
            <a:avLst/>
          </a:prstGeom>
          <a:noFill/>
        </p:spPr>
        <p:txBody>
          <a:bodyPr wrap="square">
            <a:spAutoFit/>
          </a:bodyPr>
          <a:lstStyle/>
          <a:p>
            <a:pPr algn="just">
              <a:lnSpc>
                <a:spcPct val="150000"/>
              </a:lnSpc>
            </a:pPr>
            <a:r>
              <a:rPr lang="en-US" sz="2400" b="1" dirty="0">
                <a:solidFill>
                  <a:srgbClr val="003300"/>
                </a:solidFill>
              </a:rPr>
              <a:t>1. </a:t>
            </a:r>
            <a:r>
              <a:rPr lang="en-US" sz="2400" b="1" dirty="0" err="1">
                <a:solidFill>
                  <a:srgbClr val="003300"/>
                </a:solidFill>
              </a:rPr>
              <a:t>Yêu</a:t>
            </a:r>
            <a:r>
              <a:rPr lang="en-US" sz="2400" b="1" dirty="0">
                <a:solidFill>
                  <a:srgbClr val="003300"/>
                </a:solidFill>
              </a:rPr>
              <a:t> </a:t>
            </a:r>
            <a:r>
              <a:rPr lang="en-US" sz="2400" b="1" dirty="0" err="1">
                <a:solidFill>
                  <a:srgbClr val="003300"/>
                </a:solidFill>
              </a:rPr>
              <a:t>tổ</a:t>
            </a:r>
            <a:r>
              <a:rPr lang="en-US" sz="2400" b="1" dirty="0">
                <a:solidFill>
                  <a:srgbClr val="003300"/>
                </a:solidFill>
              </a:rPr>
              <a:t> </a:t>
            </a:r>
            <a:r>
              <a:rPr lang="en-US" sz="2400" b="1" dirty="0" err="1">
                <a:solidFill>
                  <a:srgbClr val="003300"/>
                </a:solidFill>
              </a:rPr>
              <a:t>quốc</a:t>
            </a:r>
            <a:r>
              <a:rPr lang="en-US" sz="2400" b="1" dirty="0">
                <a:solidFill>
                  <a:srgbClr val="003300"/>
                </a:solidFill>
              </a:rPr>
              <a:t>, </a:t>
            </a:r>
            <a:r>
              <a:rPr lang="en-US" sz="2400" b="1" dirty="0" err="1">
                <a:solidFill>
                  <a:srgbClr val="003300"/>
                </a:solidFill>
              </a:rPr>
              <a:t>yêu</a:t>
            </a:r>
            <a:r>
              <a:rPr lang="en-US" sz="2400" b="1" dirty="0">
                <a:solidFill>
                  <a:srgbClr val="003300"/>
                </a:solidFill>
              </a:rPr>
              <a:t> </a:t>
            </a:r>
            <a:r>
              <a:rPr lang="en-US" sz="2400" b="1" dirty="0" err="1">
                <a:solidFill>
                  <a:srgbClr val="003300"/>
                </a:solidFill>
              </a:rPr>
              <a:t>đồng</a:t>
            </a:r>
            <a:r>
              <a:rPr lang="en-US" sz="2400" b="1" dirty="0">
                <a:solidFill>
                  <a:srgbClr val="003300"/>
                </a:solidFill>
              </a:rPr>
              <a:t> </a:t>
            </a:r>
            <a:r>
              <a:rPr lang="en-US" sz="2400" b="1" dirty="0" err="1">
                <a:solidFill>
                  <a:srgbClr val="003300"/>
                </a:solidFill>
              </a:rPr>
              <a:t>bào</a:t>
            </a:r>
            <a:r>
              <a:rPr lang="en-US" sz="2400" b="1" dirty="0">
                <a:solidFill>
                  <a:srgbClr val="003300"/>
                </a:solidFill>
              </a:rPr>
              <a:t>.</a:t>
            </a:r>
          </a:p>
          <a:p>
            <a:pPr algn="just">
              <a:lnSpc>
                <a:spcPct val="150000"/>
              </a:lnSpc>
            </a:pPr>
            <a:r>
              <a:rPr lang="en-US" sz="2400" b="1" dirty="0">
                <a:solidFill>
                  <a:srgbClr val="003300"/>
                </a:solidFill>
              </a:rPr>
              <a:t>2. </a:t>
            </a:r>
            <a:r>
              <a:rPr lang="en-US" sz="2400" b="1" dirty="0" err="1">
                <a:solidFill>
                  <a:srgbClr val="003300"/>
                </a:solidFill>
              </a:rPr>
              <a:t>Học</a:t>
            </a:r>
            <a:r>
              <a:rPr lang="en-US" sz="2400" b="1" dirty="0">
                <a:solidFill>
                  <a:srgbClr val="003300"/>
                </a:solidFill>
              </a:rPr>
              <a:t> </a:t>
            </a:r>
            <a:r>
              <a:rPr lang="en-US" sz="2400" b="1" dirty="0" err="1">
                <a:solidFill>
                  <a:srgbClr val="003300"/>
                </a:solidFill>
              </a:rPr>
              <a:t>tập</a:t>
            </a:r>
            <a:r>
              <a:rPr lang="en-US" sz="2400" b="1" dirty="0">
                <a:solidFill>
                  <a:srgbClr val="003300"/>
                </a:solidFill>
              </a:rPr>
              <a:t> </a:t>
            </a:r>
            <a:r>
              <a:rPr lang="en-US" sz="2400" b="1" dirty="0" err="1">
                <a:solidFill>
                  <a:srgbClr val="003300"/>
                </a:solidFill>
              </a:rPr>
              <a:t>tốt</a:t>
            </a:r>
            <a:r>
              <a:rPr lang="en-US" sz="2400" b="1" dirty="0">
                <a:solidFill>
                  <a:srgbClr val="003300"/>
                </a:solidFill>
              </a:rPr>
              <a:t>, </a:t>
            </a:r>
            <a:r>
              <a:rPr lang="en-US" sz="2400" b="1" dirty="0" err="1">
                <a:solidFill>
                  <a:srgbClr val="003300"/>
                </a:solidFill>
              </a:rPr>
              <a:t>lao</a:t>
            </a:r>
            <a:r>
              <a:rPr lang="en-US" sz="2400" b="1" dirty="0">
                <a:solidFill>
                  <a:srgbClr val="003300"/>
                </a:solidFill>
              </a:rPr>
              <a:t> </a:t>
            </a:r>
            <a:r>
              <a:rPr lang="en-US" sz="2400" b="1" dirty="0" err="1">
                <a:solidFill>
                  <a:srgbClr val="003300"/>
                </a:solidFill>
              </a:rPr>
              <a:t>động</a:t>
            </a:r>
            <a:r>
              <a:rPr lang="en-US" sz="2400" b="1" dirty="0">
                <a:solidFill>
                  <a:srgbClr val="003300"/>
                </a:solidFill>
              </a:rPr>
              <a:t> </a:t>
            </a:r>
            <a:r>
              <a:rPr lang="en-US" sz="2400" b="1" dirty="0" err="1">
                <a:solidFill>
                  <a:srgbClr val="003300"/>
                </a:solidFill>
              </a:rPr>
              <a:t>tốt</a:t>
            </a:r>
            <a:r>
              <a:rPr lang="en-US" sz="2400" b="1" dirty="0">
                <a:solidFill>
                  <a:srgbClr val="003300"/>
                </a:solidFill>
              </a:rPr>
              <a:t>.</a:t>
            </a:r>
          </a:p>
          <a:p>
            <a:pPr algn="just">
              <a:lnSpc>
                <a:spcPct val="150000"/>
              </a:lnSpc>
            </a:pPr>
            <a:r>
              <a:rPr lang="en-US" sz="2400" b="1" dirty="0">
                <a:solidFill>
                  <a:srgbClr val="003300"/>
                </a:solidFill>
              </a:rPr>
              <a:t>3. </a:t>
            </a:r>
            <a:r>
              <a:rPr lang="en-US" sz="2400" b="1" dirty="0" err="1">
                <a:solidFill>
                  <a:srgbClr val="003300"/>
                </a:solidFill>
              </a:rPr>
              <a:t>Đoàn</a:t>
            </a:r>
            <a:r>
              <a:rPr lang="en-US" sz="2400" b="1" dirty="0">
                <a:solidFill>
                  <a:srgbClr val="003300"/>
                </a:solidFill>
              </a:rPr>
              <a:t> </a:t>
            </a:r>
            <a:r>
              <a:rPr lang="en-US" sz="2400" b="1" dirty="0" err="1">
                <a:solidFill>
                  <a:srgbClr val="003300"/>
                </a:solidFill>
              </a:rPr>
              <a:t>kết</a:t>
            </a:r>
            <a:r>
              <a:rPr lang="en-US" sz="2400" b="1" dirty="0">
                <a:solidFill>
                  <a:srgbClr val="003300"/>
                </a:solidFill>
              </a:rPr>
              <a:t> </a:t>
            </a:r>
            <a:r>
              <a:rPr lang="en-US" sz="2400" b="1" dirty="0" err="1">
                <a:solidFill>
                  <a:srgbClr val="003300"/>
                </a:solidFill>
              </a:rPr>
              <a:t>tốt</a:t>
            </a:r>
            <a:r>
              <a:rPr lang="en-US" sz="2400" b="1" dirty="0">
                <a:solidFill>
                  <a:srgbClr val="003300"/>
                </a:solidFill>
              </a:rPr>
              <a:t>, </a:t>
            </a:r>
            <a:r>
              <a:rPr lang="en-US" sz="2400" b="1" dirty="0" err="1">
                <a:solidFill>
                  <a:srgbClr val="003300"/>
                </a:solidFill>
              </a:rPr>
              <a:t>kỉ</a:t>
            </a:r>
            <a:r>
              <a:rPr lang="en-US" sz="2400" b="1" dirty="0">
                <a:solidFill>
                  <a:srgbClr val="003300"/>
                </a:solidFill>
              </a:rPr>
              <a:t> </a:t>
            </a:r>
            <a:r>
              <a:rPr lang="en-US" sz="2400" b="1" dirty="0" err="1">
                <a:solidFill>
                  <a:srgbClr val="003300"/>
                </a:solidFill>
              </a:rPr>
              <a:t>luật</a:t>
            </a:r>
            <a:r>
              <a:rPr lang="en-US" sz="2400" b="1" dirty="0">
                <a:solidFill>
                  <a:srgbClr val="003300"/>
                </a:solidFill>
              </a:rPr>
              <a:t> </a:t>
            </a:r>
            <a:r>
              <a:rPr lang="en-US" sz="2400" b="1" dirty="0" err="1">
                <a:solidFill>
                  <a:srgbClr val="003300"/>
                </a:solidFill>
              </a:rPr>
              <a:t>tốt</a:t>
            </a:r>
            <a:r>
              <a:rPr lang="en-US" sz="2400" b="1" dirty="0">
                <a:solidFill>
                  <a:srgbClr val="003300"/>
                </a:solidFill>
              </a:rPr>
              <a:t>.</a:t>
            </a:r>
          </a:p>
          <a:p>
            <a:pPr algn="just">
              <a:lnSpc>
                <a:spcPct val="150000"/>
              </a:lnSpc>
            </a:pPr>
            <a:r>
              <a:rPr lang="en-US" sz="2400" b="1" dirty="0">
                <a:solidFill>
                  <a:srgbClr val="003300"/>
                </a:solidFill>
              </a:rPr>
              <a:t>4. </a:t>
            </a:r>
            <a:r>
              <a:rPr lang="en-US" sz="2400" b="1" dirty="0" err="1">
                <a:solidFill>
                  <a:srgbClr val="003300"/>
                </a:solidFill>
              </a:rPr>
              <a:t>Giữ</a:t>
            </a:r>
            <a:r>
              <a:rPr lang="en-US" sz="2400" b="1" dirty="0">
                <a:solidFill>
                  <a:srgbClr val="003300"/>
                </a:solidFill>
              </a:rPr>
              <a:t> </a:t>
            </a:r>
            <a:r>
              <a:rPr lang="en-US" sz="2400" b="1" dirty="0" err="1">
                <a:solidFill>
                  <a:srgbClr val="003300"/>
                </a:solidFill>
              </a:rPr>
              <a:t>gìn</a:t>
            </a:r>
            <a:r>
              <a:rPr lang="en-US" sz="2400" b="1" dirty="0">
                <a:solidFill>
                  <a:srgbClr val="003300"/>
                </a:solidFill>
              </a:rPr>
              <a:t> </a:t>
            </a:r>
            <a:r>
              <a:rPr lang="en-US" sz="2400" b="1" dirty="0" err="1">
                <a:solidFill>
                  <a:srgbClr val="003300"/>
                </a:solidFill>
              </a:rPr>
              <a:t>vệ</a:t>
            </a:r>
            <a:r>
              <a:rPr lang="en-US" sz="2400" b="1" dirty="0">
                <a:solidFill>
                  <a:srgbClr val="003300"/>
                </a:solidFill>
              </a:rPr>
              <a:t> </a:t>
            </a:r>
            <a:r>
              <a:rPr lang="en-US" sz="2400" b="1" dirty="0" err="1">
                <a:solidFill>
                  <a:srgbClr val="003300"/>
                </a:solidFill>
              </a:rPr>
              <a:t>sinh</a:t>
            </a:r>
            <a:r>
              <a:rPr lang="en-US" sz="2400" b="1" dirty="0">
                <a:solidFill>
                  <a:srgbClr val="003300"/>
                </a:solidFill>
              </a:rPr>
              <a:t> </a:t>
            </a:r>
            <a:r>
              <a:rPr lang="en-US" sz="2400" b="1" dirty="0" err="1">
                <a:solidFill>
                  <a:srgbClr val="003300"/>
                </a:solidFill>
              </a:rPr>
              <a:t>thật</a:t>
            </a:r>
            <a:r>
              <a:rPr lang="en-US" sz="2400" b="1" dirty="0">
                <a:solidFill>
                  <a:srgbClr val="003300"/>
                </a:solidFill>
              </a:rPr>
              <a:t> </a:t>
            </a:r>
            <a:r>
              <a:rPr lang="en-US" sz="2400" b="1" dirty="0" err="1">
                <a:solidFill>
                  <a:srgbClr val="003300"/>
                </a:solidFill>
              </a:rPr>
              <a:t>tốt</a:t>
            </a:r>
            <a:r>
              <a:rPr lang="en-US" sz="2400" b="1" dirty="0">
                <a:solidFill>
                  <a:srgbClr val="003300"/>
                </a:solidFill>
              </a:rPr>
              <a:t>.</a:t>
            </a:r>
          </a:p>
          <a:p>
            <a:pPr algn="just">
              <a:lnSpc>
                <a:spcPct val="150000"/>
              </a:lnSpc>
            </a:pPr>
            <a:r>
              <a:rPr lang="en-US" sz="2400" b="1" dirty="0">
                <a:solidFill>
                  <a:srgbClr val="003300"/>
                </a:solidFill>
              </a:rPr>
              <a:t>5. </a:t>
            </a:r>
            <a:r>
              <a:rPr lang="en-US" sz="2400" b="1" dirty="0" err="1">
                <a:solidFill>
                  <a:srgbClr val="003300"/>
                </a:solidFill>
              </a:rPr>
              <a:t>Khiêm</a:t>
            </a:r>
            <a:r>
              <a:rPr lang="en-US" sz="2400" b="1" dirty="0">
                <a:solidFill>
                  <a:srgbClr val="003300"/>
                </a:solidFill>
              </a:rPr>
              <a:t> </a:t>
            </a:r>
            <a:r>
              <a:rPr lang="en-US" sz="2400" b="1" dirty="0" err="1">
                <a:solidFill>
                  <a:srgbClr val="003300"/>
                </a:solidFill>
              </a:rPr>
              <a:t>tốn</a:t>
            </a:r>
            <a:r>
              <a:rPr lang="en-US" sz="2400" b="1" dirty="0">
                <a:solidFill>
                  <a:srgbClr val="003300"/>
                </a:solidFill>
              </a:rPr>
              <a:t>, </a:t>
            </a:r>
            <a:r>
              <a:rPr lang="en-US" sz="2400" b="1" dirty="0" err="1">
                <a:solidFill>
                  <a:srgbClr val="003300"/>
                </a:solidFill>
              </a:rPr>
              <a:t>thật</a:t>
            </a:r>
            <a:r>
              <a:rPr lang="en-US" sz="2400" b="1" dirty="0">
                <a:solidFill>
                  <a:srgbClr val="003300"/>
                </a:solidFill>
              </a:rPr>
              <a:t> </a:t>
            </a:r>
            <a:r>
              <a:rPr lang="en-US" sz="2400" b="1" dirty="0" err="1">
                <a:solidFill>
                  <a:srgbClr val="003300"/>
                </a:solidFill>
              </a:rPr>
              <a:t>thà</a:t>
            </a:r>
            <a:r>
              <a:rPr lang="en-US" sz="2400" b="1" dirty="0">
                <a:solidFill>
                  <a:srgbClr val="003300"/>
                </a:solidFill>
              </a:rPr>
              <a:t>, </a:t>
            </a:r>
            <a:r>
              <a:rPr lang="en-US" sz="2400" b="1" dirty="0" err="1">
                <a:solidFill>
                  <a:srgbClr val="003300"/>
                </a:solidFill>
              </a:rPr>
              <a:t>dũng</a:t>
            </a:r>
            <a:r>
              <a:rPr lang="en-US" sz="2400" b="1" dirty="0">
                <a:solidFill>
                  <a:srgbClr val="003300"/>
                </a:solidFill>
              </a:rPr>
              <a:t> </a:t>
            </a:r>
            <a:r>
              <a:rPr lang="en-US" sz="2400" b="1" dirty="0" err="1">
                <a:solidFill>
                  <a:srgbClr val="003300"/>
                </a:solidFill>
              </a:rPr>
              <a:t>cảm</a:t>
            </a:r>
            <a:r>
              <a:rPr lang="en-US" sz="2400" b="1" dirty="0">
                <a:solidFill>
                  <a:srgbClr val="003300"/>
                </a:solidFill>
              </a:rPr>
              <a:t>.</a:t>
            </a:r>
          </a:p>
        </p:txBody>
      </p:sp>
      <p:sp>
        <p:nvSpPr>
          <p:cNvPr id="6" name="TextBox 5">
            <a:extLst>
              <a:ext uri="{FF2B5EF4-FFF2-40B4-BE49-F238E27FC236}">
                <a16:creationId xmlns:a16="http://schemas.microsoft.com/office/drawing/2014/main" id="{3B49DC46-C067-4E2F-B6F5-5E6D2B71B7C7}"/>
              </a:ext>
            </a:extLst>
          </p:cNvPr>
          <p:cNvSpPr txBox="1"/>
          <p:nvPr/>
        </p:nvSpPr>
        <p:spPr>
          <a:xfrm>
            <a:off x="1928617" y="4719935"/>
            <a:ext cx="3231932" cy="461665"/>
          </a:xfrm>
          <a:prstGeom prst="rect">
            <a:avLst/>
          </a:prstGeom>
          <a:noFill/>
        </p:spPr>
        <p:txBody>
          <a:bodyPr wrap="square" rtlCol="0">
            <a:spAutoFit/>
          </a:bodyPr>
          <a:lstStyle/>
          <a:p>
            <a:r>
              <a:rPr lang="en-US" sz="2400" b="1" dirty="0" err="1">
                <a:solidFill>
                  <a:srgbClr val="0000CC"/>
                </a:solidFill>
              </a:rPr>
              <a:t>Biểu</a:t>
            </a:r>
            <a:r>
              <a:rPr lang="en-US" sz="2400" b="1" dirty="0">
                <a:solidFill>
                  <a:srgbClr val="0000CC"/>
                </a:solidFill>
              </a:rPr>
              <a:t> </a:t>
            </a:r>
            <a:r>
              <a:rPr lang="en-US" sz="2400" b="1" dirty="0" err="1">
                <a:solidFill>
                  <a:srgbClr val="0000CC"/>
                </a:solidFill>
              </a:rPr>
              <a:t>hiện</a:t>
            </a:r>
            <a:r>
              <a:rPr lang="en-US" sz="2400" b="1" dirty="0">
                <a:solidFill>
                  <a:srgbClr val="0000CC"/>
                </a:solidFill>
              </a:rPr>
              <a:t> </a:t>
            </a:r>
            <a:r>
              <a:rPr lang="en-US" sz="2400" b="1" dirty="0" err="1">
                <a:solidFill>
                  <a:srgbClr val="0000CC"/>
                </a:solidFill>
              </a:rPr>
              <a:t>cụ</a:t>
            </a:r>
            <a:r>
              <a:rPr lang="en-US" sz="2400" b="1" dirty="0">
                <a:solidFill>
                  <a:srgbClr val="0000CC"/>
                </a:solidFill>
              </a:rPr>
              <a:t> </a:t>
            </a:r>
            <a:r>
              <a:rPr lang="en-US" sz="2400" b="1" dirty="0" err="1">
                <a:solidFill>
                  <a:srgbClr val="0000CC"/>
                </a:solidFill>
              </a:rPr>
              <a:t>thể</a:t>
            </a:r>
            <a:r>
              <a:rPr lang="en-US" sz="2400" b="1" dirty="0">
                <a:solidFill>
                  <a:srgbClr val="0000CC"/>
                </a:solidFill>
              </a:rPr>
              <a:t> </a:t>
            </a:r>
            <a:r>
              <a:rPr lang="en-US" sz="2400" b="1" dirty="0" err="1">
                <a:solidFill>
                  <a:srgbClr val="0000CC"/>
                </a:solidFill>
              </a:rPr>
              <a:t>là</a:t>
            </a:r>
            <a:r>
              <a:rPr lang="en-US" sz="2400" b="1" dirty="0">
                <a:solidFill>
                  <a:srgbClr val="0000CC"/>
                </a:solidFill>
              </a:rPr>
              <a:t>:</a:t>
            </a:r>
          </a:p>
        </p:txBody>
      </p:sp>
      <p:sp>
        <p:nvSpPr>
          <p:cNvPr id="8" name="TextBox 7">
            <a:extLst>
              <a:ext uri="{FF2B5EF4-FFF2-40B4-BE49-F238E27FC236}">
                <a16:creationId xmlns:a16="http://schemas.microsoft.com/office/drawing/2014/main" id="{74EA6DA8-2387-46C2-B35E-832B2FEAE6FA}"/>
              </a:ext>
            </a:extLst>
          </p:cNvPr>
          <p:cNvSpPr txBox="1"/>
          <p:nvPr/>
        </p:nvSpPr>
        <p:spPr>
          <a:xfrm>
            <a:off x="0" y="5181600"/>
            <a:ext cx="8382000" cy="1200329"/>
          </a:xfrm>
          <a:prstGeom prst="rect">
            <a:avLst/>
          </a:prstGeom>
          <a:noFill/>
        </p:spPr>
        <p:txBody>
          <a:bodyPr wrap="square">
            <a:spAutoFit/>
          </a:bodyPr>
          <a:lstStyle/>
          <a:p>
            <a:pPr algn="just"/>
            <a:r>
              <a:rPr lang="en-US" sz="2400" b="1" i="1" dirty="0">
                <a:solidFill>
                  <a:srgbClr val="003300"/>
                </a:solidFill>
              </a:rPr>
              <a:t> - </a:t>
            </a:r>
            <a:r>
              <a:rPr lang="en-US" sz="2400" b="1" i="1" dirty="0" err="1">
                <a:solidFill>
                  <a:srgbClr val="003300"/>
                </a:solidFill>
              </a:rPr>
              <a:t>Chăm</a:t>
            </a:r>
            <a:r>
              <a:rPr lang="en-US" sz="2400" b="1" i="1" dirty="0">
                <a:solidFill>
                  <a:srgbClr val="003300"/>
                </a:solidFill>
              </a:rPr>
              <a:t> </a:t>
            </a:r>
            <a:r>
              <a:rPr lang="en-US" sz="2400" b="1" i="1" dirty="0" err="1">
                <a:solidFill>
                  <a:srgbClr val="003300"/>
                </a:solidFill>
              </a:rPr>
              <a:t>chỉ</a:t>
            </a:r>
            <a:r>
              <a:rPr lang="en-US" sz="2400" b="1" i="1" dirty="0">
                <a:solidFill>
                  <a:srgbClr val="003300"/>
                </a:solidFill>
              </a:rPr>
              <a:t> </a:t>
            </a:r>
            <a:r>
              <a:rPr lang="en-US" sz="2400" b="1" i="1" dirty="0" err="1">
                <a:solidFill>
                  <a:srgbClr val="003300"/>
                </a:solidFill>
              </a:rPr>
              <a:t>học</a:t>
            </a:r>
            <a:r>
              <a:rPr lang="en-US" sz="2400" b="1" i="1" dirty="0">
                <a:solidFill>
                  <a:srgbClr val="003300"/>
                </a:solidFill>
              </a:rPr>
              <a:t> </a:t>
            </a:r>
            <a:r>
              <a:rPr lang="en-US" sz="2400" b="1" i="1" dirty="0" err="1">
                <a:solidFill>
                  <a:srgbClr val="003300"/>
                </a:solidFill>
              </a:rPr>
              <a:t>tập</a:t>
            </a:r>
            <a:r>
              <a:rPr lang="en-US" sz="2400" b="1" i="1" dirty="0">
                <a:solidFill>
                  <a:srgbClr val="003300"/>
                </a:solidFill>
              </a:rPr>
              <a:t>.</a:t>
            </a:r>
          </a:p>
          <a:p>
            <a:pPr algn="just"/>
            <a:r>
              <a:rPr lang="en-US" sz="2400" b="1" i="1" dirty="0">
                <a:solidFill>
                  <a:srgbClr val="003300"/>
                </a:solidFill>
              </a:rPr>
              <a:t> - </a:t>
            </a:r>
            <a:r>
              <a:rPr lang="en-US" sz="2400" b="1" i="1" dirty="0" err="1">
                <a:solidFill>
                  <a:srgbClr val="003300"/>
                </a:solidFill>
              </a:rPr>
              <a:t>Ngoan</a:t>
            </a:r>
            <a:r>
              <a:rPr lang="en-US" sz="2400" b="1" i="1" dirty="0">
                <a:solidFill>
                  <a:srgbClr val="003300"/>
                </a:solidFill>
              </a:rPr>
              <a:t> </a:t>
            </a:r>
            <a:r>
              <a:rPr lang="en-US" sz="2400" b="1" i="1" dirty="0" err="1">
                <a:solidFill>
                  <a:srgbClr val="003300"/>
                </a:solidFill>
              </a:rPr>
              <a:t>ngoãn</a:t>
            </a:r>
            <a:r>
              <a:rPr lang="en-US" sz="2400" b="1" i="1" dirty="0">
                <a:solidFill>
                  <a:srgbClr val="003300"/>
                </a:solidFill>
              </a:rPr>
              <a:t>, </a:t>
            </a:r>
            <a:r>
              <a:rPr lang="en-US" sz="2400" b="1" i="1" dirty="0" err="1">
                <a:solidFill>
                  <a:srgbClr val="003300"/>
                </a:solidFill>
              </a:rPr>
              <a:t>lễ</a:t>
            </a:r>
            <a:r>
              <a:rPr lang="en-US" sz="2400" b="1" i="1" dirty="0">
                <a:solidFill>
                  <a:srgbClr val="003300"/>
                </a:solidFill>
              </a:rPr>
              <a:t> </a:t>
            </a:r>
            <a:r>
              <a:rPr lang="en-US" sz="2400" b="1" i="1" dirty="0" err="1">
                <a:solidFill>
                  <a:srgbClr val="003300"/>
                </a:solidFill>
              </a:rPr>
              <a:t>phép</a:t>
            </a:r>
            <a:r>
              <a:rPr lang="en-US" sz="2400" b="1" i="1" dirty="0">
                <a:solidFill>
                  <a:srgbClr val="003300"/>
                </a:solidFill>
              </a:rPr>
              <a:t> </a:t>
            </a:r>
            <a:r>
              <a:rPr lang="en-US" sz="2400" b="1" i="1" dirty="0" err="1">
                <a:solidFill>
                  <a:srgbClr val="003300"/>
                </a:solidFill>
              </a:rPr>
              <a:t>với</a:t>
            </a:r>
            <a:r>
              <a:rPr lang="en-US" sz="2400" b="1" i="1" dirty="0">
                <a:solidFill>
                  <a:srgbClr val="003300"/>
                </a:solidFill>
              </a:rPr>
              <a:t> cha </a:t>
            </a:r>
            <a:r>
              <a:rPr lang="en-US" sz="2400" b="1" i="1" dirty="0" err="1">
                <a:solidFill>
                  <a:srgbClr val="003300"/>
                </a:solidFill>
              </a:rPr>
              <a:t>mẹ</a:t>
            </a:r>
            <a:r>
              <a:rPr lang="en-US" sz="2400" b="1" i="1" dirty="0">
                <a:solidFill>
                  <a:srgbClr val="003300"/>
                </a:solidFill>
              </a:rPr>
              <a:t>, </a:t>
            </a:r>
            <a:r>
              <a:rPr lang="en-US" sz="2400" b="1" i="1" dirty="0" err="1">
                <a:solidFill>
                  <a:srgbClr val="003300"/>
                </a:solidFill>
              </a:rPr>
              <a:t>thầy</a:t>
            </a:r>
            <a:r>
              <a:rPr lang="en-US" sz="2400" b="1" i="1" dirty="0">
                <a:solidFill>
                  <a:srgbClr val="003300"/>
                </a:solidFill>
              </a:rPr>
              <a:t> </a:t>
            </a:r>
            <a:r>
              <a:rPr lang="en-US" sz="2400" b="1" i="1" dirty="0" err="1">
                <a:solidFill>
                  <a:srgbClr val="003300"/>
                </a:solidFill>
              </a:rPr>
              <a:t>cô</a:t>
            </a:r>
            <a:r>
              <a:rPr lang="en-US" sz="2400" b="1" i="1" dirty="0">
                <a:solidFill>
                  <a:srgbClr val="003300"/>
                </a:solidFill>
              </a:rPr>
              <a:t> </a:t>
            </a:r>
            <a:r>
              <a:rPr lang="en-US" sz="2400" b="1" i="1" dirty="0" err="1">
                <a:solidFill>
                  <a:srgbClr val="003300"/>
                </a:solidFill>
              </a:rPr>
              <a:t>giáo</a:t>
            </a:r>
            <a:r>
              <a:rPr lang="en-US" sz="2400" b="1" i="1" dirty="0">
                <a:solidFill>
                  <a:srgbClr val="003300"/>
                </a:solidFill>
              </a:rPr>
              <a:t>.</a:t>
            </a:r>
          </a:p>
          <a:p>
            <a:pPr algn="just"/>
            <a:r>
              <a:rPr lang="en-US" sz="2400" b="1" i="1" dirty="0">
                <a:solidFill>
                  <a:srgbClr val="003300"/>
                </a:solidFill>
              </a:rPr>
              <a:t> - </a:t>
            </a:r>
            <a:r>
              <a:rPr lang="en-US" sz="2400" b="1" i="1" dirty="0" err="1">
                <a:solidFill>
                  <a:srgbClr val="003300"/>
                </a:solidFill>
              </a:rPr>
              <a:t>Không</a:t>
            </a:r>
            <a:r>
              <a:rPr lang="en-US" sz="2400" b="1" i="1" dirty="0">
                <a:solidFill>
                  <a:srgbClr val="003300"/>
                </a:solidFill>
              </a:rPr>
              <a:t> </a:t>
            </a:r>
            <a:r>
              <a:rPr lang="en-US" sz="2400" b="1" i="1" dirty="0" err="1">
                <a:solidFill>
                  <a:srgbClr val="003300"/>
                </a:solidFill>
              </a:rPr>
              <a:t>nói</a:t>
            </a:r>
            <a:r>
              <a:rPr lang="en-US" sz="2400" b="1" i="1" dirty="0">
                <a:solidFill>
                  <a:srgbClr val="003300"/>
                </a:solidFill>
              </a:rPr>
              <a:t> </a:t>
            </a:r>
            <a:r>
              <a:rPr lang="en-US" sz="2400" b="1" i="1" dirty="0" err="1">
                <a:solidFill>
                  <a:srgbClr val="003300"/>
                </a:solidFill>
              </a:rPr>
              <a:t>dối</a:t>
            </a:r>
            <a:r>
              <a:rPr lang="en-US" sz="2400" b="1" i="1" dirty="0">
                <a:solidFill>
                  <a:srgbClr val="003300"/>
                </a:solidFill>
              </a:rPr>
              <a:t>, </a:t>
            </a:r>
            <a:r>
              <a:rPr lang="en-US" sz="2400" b="1" i="1" dirty="0" err="1">
                <a:solidFill>
                  <a:srgbClr val="003300"/>
                </a:solidFill>
              </a:rPr>
              <a:t>luôn</a:t>
            </a:r>
            <a:r>
              <a:rPr lang="en-US" sz="2400" b="1" i="1" dirty="0">
                <a:solidFill>
                  <a:srgbClr val="003300"/>
                </a:solidFill>
              </a:rPr>
              <a:t> </a:t>
            </a:r>
            <a:r>
              <a:rPr lang="en-US" sz="2400" b="1" i="1" dirty="0" err="1">
                <a:solidFill>
                  <a:srgbClr val="003300"/>
                </a:solidFill>
              </a:rPr>
              <a:t>trung</a:t>
            </a:r>
            <a:r>
              <a:rPr lang="en-US" sz="2400" b="1" i="1" dirty="0">
                <a:solidFill>
                  <a:srgbClr val="003300"/>
                </a:solidFill>
              </a:rPr>
              <a:t> </a:t>
            </a:r>
            <a:r>
              <a:rPr lang="en-US" sz="2400" b="1" i="1" dirty="0" err="1">
                <a:solidFill>
                  <a:srgbClr val="003300"/>
                </a:solidFill>
              </a:rPr>
              <a:t>thực</a:t>
            </a:r>
            <a:r>
              <a:rPr lang="en-US" sz="2400" b="1" i="1" dirty="0">
                <a:solidFill>
                  <a:srgbClr val="003300"/>
                </a:solidFill>
              </a:rPr>
              <a:t> </a:t>
            </a:r>
            <a:r>
              <a:rPr lang="en-US" sz="2400" b="1" i="1" dirty="0" err="1">
                <a:solidFill>
                  <a:srgbClr val="003300"/>
                </a:solidFill>
              </a:rPr>
              <a:t>trong</a:t>
            </a:r>
            <a:r>
              <a:rPr lang="en-US" sz="2400" b="1" i="1" dirty="0">
                <a:solidFill>
                  <a:srgbClr val="003300"/>
                </a:solidFill>
              </a:rPr>
              <a:t> </a:t>
            </a:r>
            <a:r>
              <a:rPr lang="en-US" sz="2400" b="1" i="1" dirty="0" err="1">
                <a:solidFill>
                  <a:srgbClr val="003300"/>
                </a:solidFill>
              </a:rPr>
              <a:t>mọi</a:t>
            </a:r>
            <a:r>
              <a:rPr lang="en-US" sz="2400" b="1" i="1" dirty="0">
                <a:solidFill>
                  <a:srgbClr val="003300"/>
                </a:solidFill>
              </a:rPr>
              <a:t> </a:t>
            </a:r>
            <a:r>
              <a:rPr lang="en-US" sz="2400" b="1" i="1" dirty="0" err="1">
                <a:solidFill>
                  <a:srgbClr val="003300"/>
                </a:solidFill>
              </a:rPr>
              <a:t>điều</a:t>
            </a:r>
            <a:r>
              <a:rPr lang="en-US" sz="2400" b="1" i="1" dirty="0">
                <a:solidFill>
                  <a:srgbClr val="003300"/>
                </a:solidFill>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250" y="1504130"/>
            <a:ext cx="2444735" cy="3106543"/>
          </a:xfrm>
          <a:prstGeom prst="rect">
            <a:avLst/>
          </a:prstGeom>
        </p:spPr>
      </p:pic>
    </p:spTree>
    <p:extLst>
      <p:ext uri="{BB962C8B-B14F-4D97-AF65-F5344CB8AC3E}">
        <p14:creationId xmlns:p14="http://schemas.microsoft.com/office/powerpoint/2010/main" val="179399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barn(inVertical)">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barn(inVertical)">
                                      <p:cBhvr>
                                        <p:cTn id="43" dur="500"/>
                                        <p:tgtEl>
                                          <p:spTgt spid="8">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Effect transition="in" filter="barn(inVertical)">
                                      <p:cBhvr>
                                        <p:cTn id="4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ình nền đẹp 172 - Hình nền - Phạm Thu Thảnh - Website trường mầm non Gia  Thượng">
            <a:extLst>
              <a:ext uri="{FF2B5EF4-FFF2-40B4-BE49-F238E27FC236}">
                <a16:creationId xmlns:a16="http://schemas.microsoft.com/office/drawing/2014/main" id="{4541D776-13B3-469C-84B5-3387DCEB9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178"/>
            <a:ext cx="9125997" cy="68911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CC7DEBD-8393-4B1F-A345-708E72346676}"/>
              </a:ext>
            </a:extLst>
          </p:cNvPr>
          <p:cNvSpPr/>
          <p:nvPr/>
        </p:nvSpPr>
        <p:spPr>
          <a:xfrm>
            <a:off x="-1" y="1371600"/>
            <a:ext cx="9144000" cy="38050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DẶN DÒ</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3300"/>
                </a:solidFill>
                <a:effectLst/>
                <a:uLnTx/>
                <a:uFillTx/>
                <a:ea typeface="+mn-ea"/>
                <a:cs typeface="+mn-cs"/>
              </a:rPr>
              <a:t>- </a:t>
            </a:r>
            <a:r>
              <a:rPr kumimoji="0" lang="en-US" sz="2800" b="1" i="1" u="none" strike="noStrike" kern="1200" cap="none" spc="0" normalizeH="0" baseline="0" noProof="0" dirty="0" err="1">
                <a:ln>
                  <a:noFill/>
                </a:ln>
                <a:solidFill>
                  <a:srgbClr val="003300"/>
                </a:solidFill>
                <a:effectLst/>
                <a:uLnTx/>
                <a:uFillTx/>
                <a:ea typeface="+mn-ea"/>
                <a:cs typeface="+mn-cs"/>
              </a:rPr>
              <a:t>Hoàn</a:t>
            </a:r>
            <a:r>
              <a:rPr kumimoji="0" lang="en-US" sz="2800" b="1" i="1" u="none" strike="noStrike" kern="1200" cap="none" spc="0" normalizeH="0" baseline="0" noProof="0" dirty="0">
                <a:ln>
                  <a:noFill/>
                </a:ln>
                <a:solidFill>
                  <a:srgbClr val="003300"/>
                </a:solidFill>
                <a:effectLst/>
                <a:uLnTx/>
                <a:uFillTx/>
                <a:ea typeface="+mn-ea"/>
                <a:cs typeface="+mn-cs"/>
              </a:rPr>
              <a:t> </a:t>
            </a:r>
            <a:r>
              <a:rPr kumimoji="0" lang="en-US" sz="2800" b="1" i="1" u="none" strike="noStrike" kern="1200" cap="none" spc="0" normalizeH="0" baseline="0" noProof="0" dirty="0" err="1">
                <a:ln>
                  <a:noFill/>
                </a:ln>
                <a:solidFill>
                  <a:srgbClr val="003300"/>
                </a:solidFill>
                <a:effectLst/>
                <a:uLnTx/>
                <a:uFillTx/>
                <a:ea typeface="+mn-ea"/>
                <a:cs typeface="+mn-cs"/>
              </a:rPr>
              <a:t>thành</a:t>
            </a:r>
            <a:r>
              <a:rPr kumimoji="0" lang="en-US" sz="2800" b="1" i="1" u="none" strike="noStrike" kern="1200" cap="none" spc="0" normalizeH="0" baseline="0" noProof="0" dirty="0">
                <a:ln>
                  <a:noFill/>
                </a:ln>
                <a:solidFill>
                  <a:srgbClr val="003300"/>
                </a:solidFill>
                <a:effectLst/>
                <a:uLnTx/>
                <a:uFillTx/>
                <a:ea typeface="+mn-ea"/>
                <a:cs typeface="+mn-cs"/>
              </a:rPr>
              <a:t> </a:t>
            </a:r>
            <a:r>
              <a:rPr kumimoji="0" lang="en-US" sz="2800" b="1" i="1" u="none" strike="noStrike" kern="1200" cap="none" spc="0" normalizeH="0" baseline="0" noProof="0" dirty="0" err="1">
                <a:ln>
                  <a:noFill/>
                </a:ln>
                <a:solidFill>
                  <a:srgbClr val="003300"/>
                </a:solidFill>
                <a:effectLst/>
                <a:uLnTx/>
                <a:uFillTx/>
                <a:ea typeface="+mn-ea"/>
                <a:cs typeface="+mn-cs"/>
              </a:rPr>
              <a:t>bài</a:t>
            </a:r>
            <a:r>
              <a:rPr kumimoji="0" lang="en-US" sz="2800" b="1" i="1" u="none" strike="noStrike" kern="1200" cap="none" spc="0" normalizeH="0" baseline="0" noProof="0" dirty="0">
                <a:ln>
                  <a:noFill/>
                </a:ln>
                <a:solidFill>
                  <a:srgbClr val="003300"/>
                </a:solidFill>
                <a:effectLst/>
                <a:uLnTx/>
                <a:uFillTx/>
                <a:ea typeface="+mn-ea"/>
                <a:cs typeface="+mn-cs"/>
              </a:rPr>
              <a:t> 1,2,3 VBT </a:t>
            </a:r>
            <a:r>
              <a:rPr kumimoji="0" lang="en-US" sz="2800" b="1" i="1" u="none" strike="noStrike" kern="1200" cap="none" spc="0" normalizeH="0" baseline="0" noProof="0" dirty="0" err="1">
                <a:ln>
                  <a:noFill/>
                </a:ln>
                <a:solidFill>
                  <a:srgbClr val="003300"/>
                </a:solidFill>
                <a:effectLst/>
                <a:uLnTx/>
                <a:uFillTx/>
                <a:ea typeface="+mn-ea"/>
                <a:cs typeface="+mn-cs"/>
              </a:rPr>
              <a:t>Đạo</a:t>
            </a:r>
            <a:r>
              <a:rPr kumimoji="0" lang="en-US" sz="2800" b="1" i="1" u="none" strike="noStrike" kern="1200" cap="none" spc="0" normalizeH="0" baseline="0" noProof="0" dirty="0">
                <a:ln>
                  <a:noFill/>
                </a:ln>
                <a:solidFill>
                  <a:srgbClr val="003300"/>
                </a:solidFill>
                <a:effectLst/>
                <a:uLnTx/>
                <a:uFillTx/>
                <a:ea typeface="+mn-ea"/>
                <a:cs typeface="+mn-cs"/>
              </a:rPr>
              <a:t> </a:t>
            </a:r>
            <a:r>
              <a:rPr kumimoji="0" lang="en-US" sz="2800" b="1" i="1" u="none" strike="noStrike" kern="1200" cap="none" spc="0" normalizeH="0" baseline="0" noProof="0" dirty="0" err="1">
                <a:ln>
                  <a:noFill/>
                </a:ln>
                <a:solidFill>
                  <a:srgbClr val="003300"/>
                </a:solidFill>
                <a:effectLst/>
                <a:uLnTx/>
                <a:uFillTx/>
                <a:ea typeface="+mn-ea"/>
                <a:cs typeface="+mn-cs"/>
              </a:rPr>
              <a:t>đức</a:t>
            </a:r>
            <a:r>
              <a:rPr kumimoji="0" lang="en-US" sz="2800" b="1" i="1" u="none" strike="noStrike" kern="1200" cap="none" spc="0" normalizeH="0" baseline="0" noProof="0" dirty="0">
                <a:ln>
                  <a:noFill/>
                </a:ln>
                <a:solidFill>
                  <a:srgbClr val="003300"/>
                </a:solidFill>
                <a:effectLst/>
                <a:uLnTx/>
                <a:uFillTx/>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3300"/>
                </a:solidFill>
                <a:effectLst/>
                <a:uLnTx/>
                <a:uFillTx/>
                <a:ea typeface="+mn-ea"/>
                <a:cs typeface="+mn-cs"/>
              </a:rPr>
              <a:t>-</a:t>
            </a:r>
            <a:r>
              <a:rPr kumimoji="0" lang="vi-VN" sz="2800" b="1" i="1" u="none" strike="noStrike" kern="1200" cap="none" spc="0" normalizeH="0" baseline="0" noProof="0" dirty="0">
                <a:ln>
                  <a:noFill/>
                </a:ln>
                <a:solidFill>
                  <a:srgbClr val="003300"/>
                </a:solidFill>
                <a:effectLst/>
                <a:uLnTx/>
                <a:uFillTx/>
                <a:ea typeface="Cambria" panose="02040503050406030204" pitchFamily="18" charset="0"/>
                <a:cs typeface="+mn-cs"/>
              </a:rPr>
              <a:t>Em hãy sưu tầm tranh ảnh, truyện, bài báo, bài thơ, bài hát, ca dao, … về Bác Hồ, về Bác Hồ với thiếu nhi </a:t>
            </a:r>
            <a:r>
              <a:rPr kumimoji="0" lang="en-US" sz="2800" b="1" i="1" u="none" strike="noStrike" kern="1200" cap="none" spc="0" normalizeH="0" baseline="0" noProof="0" dirty="0" err="1">
                <a:ln>
                  <a:noFill/>
                </a:ln>
                <a:solidFill>
                  <a:srgbClr val="003300"/>
                </a:solidFill>
                <a:effectLst/>
                <a:uLnTx/>
                <a:uFillTx/>
                <a:ea typeface="Cambria" panose="02040503050406030204" pitchFamily="18" charset="0"/>
                <a:cs typeface="+mn-cs"/>
              </a:rPr>
              <a:t>để</a:t>
            </a:r>
            <a:r>
              <a:rPr kumimoji="0" lang="vi-VN" sz="2800" b="1" i="1" u="none" strike="noStrike" kern="1200" cap="none" spc="0" normalizeH="0" baseline="0" noProof="0" dirty="0">
                <a:ln>
                  <a:noFill/>
                </a:ln>
                <a:solidFill>
                  <a:srgbClr val="003300"/>
                </a:solidFill>
                <a:effectLst/>
                <a:uLnTx/>
                <a:uFillTx/>
                <a:ea typeface="Cambria" panose="02040503050406030204" pitchFamily="18" charset="0"/>
                <a:cs typeface="+mn-cs"/>
              </a:rPr>
              <a:t> trình bày, giới thiệu những tư liệu đã sưu tầm được</a:t>
            </a:r>
            <a:r>
              <a:rPr kumimoji="0" lang="en-US" sz="2800" b="1" i="1" u="none" strike="noStrike" kern="1200" cap="none" spc="0" normalizeH="0" baseline="0" noProof="0" dirty="0">
                <a:ln>
                  <a:noFill/>
                </a:ln>
                <a:solidFill>
                  <a:srgbClr val="003300"/>
                </a:solidFill>
                <a:effectLst/>
                <a:uLnTx/>
                <a:uFillTx/>
                <a:ea typeface="Cambria" panose="02040503050406030204" pitchFamily="18" charset="0"/>
                <a:cs typeface="+mn-cs"/>
              </a:rPr>
              <a:t> </a:t>
            </a:r>
            <a:r>
              <a:rPr kumimoji="0" lang="en-US" sz="2800" b="1" i="1" u="none" strike="noStrike" kern="1200" cap="none" spc="0" normalizeH="0" baseline="0" noProof="0" dirty="0" err="1">
                <a:ln>
                  <a:noFill/>
                </a:ln>
                <a:solidFill>
                  <a:srgbClr val="003300"/>
                </a:solidFill>
                <a:effectLst/>
                <a:uLnTx/>
                <a:uFillTx/>
                <a:ea typeface="Cambria" panose="02040503050406030204" pitchFamily="18" charset="0"/>
                <a:cs typeface="+mn-cs"/>
              </a:rPr>
              <a:t>vào</a:t>
            </a:r>
            <a:r>
              <a:rPr kumimoji="0" lang="en-US" sz="2800" b="1" i="1" u="none" strike="noStrike" kern="1200" cap="none" spc="0" normalizeH="0" baseline="0" noProof="0" dirty="0">
                <a:ln>
                  <a:noFill/>
                </a:ln>
                <a:solidFill>
                  <a:srgbClr val="003300"/>
                </a:solidFill>
                <a:effectLst/>
                <a:uLnTx/>
                <a:uFillTx/>
                <a:ea typeface="Cambria" panose="02040503050406030204" pitchFamily="18" charset="0"/>
                <a:cs typeface="+mn-cs"/>
              </a:rPr>
              <a:t> </a:t>
            </a:r>
            <a:r>
              <a:rPr kumimoji="0" lang="en-US" sz="2800" b="1" i="1" u="none" strike="noStrike" kern="1200" cap="none" spc="0" normalizeH="0" baseline="0" noProof="0" dirty="0" err="1">
                <a:ln>
                  <a:noFill/>
                </a:ln>
                <a:solidFill>
                  <a:srgbClr val="003300"/>
                </a:solidFill>
                <a:effectLst/>
                <a:uLnTx/>
                <a:uFillTx/>
                <a:ea typeface="Cambria" panose="02040503050406030204" pitchFamily="18" charset="0"/>
                <a:cs typeface="+mn-cs"/>
              </a:rPr>
              <a:t>tiết</a:t>
            </a:r>
            <a:r>
              <a:rPr kumimoji="0" lang="en-US" sz="2800" b="1" i="1" u="none" strike="noStrike" kern="1200" cap="none" spc="0" normalizeH="0" baseline="0" noProof="0" dirty="0">
                <a:ln>
                  <a:noFill/>
                </a:ln>
                <a:solidFill>
                  <a:srgbClr val="003300"/>
                </a:solidFill>
                <a:effectLst/>
                <a:uLnTx/>
                <a:uFillTx/>
                <a:ea typeface="Cambria" panose="02040503050406030204" pitchFamily="18" charset="0"/>
                <a:cs typeface="+mn-cs"/>
              </a:rPr>
              <a:t> </a:t>
            </a:r>
            <a:r>
              <a:rPr kumimoji="0" lang="en-US" sz="2800" b="1" i="1" u="none" strike="noStrike" kern="1200" cap="none" spc="0" normalizeH="0" baseline="0" noProof="0" dirty="0" err="1">
                <a:ln>
                  <a:noFill/>
                </a:ln>
                <a:solidFill>
                  <a:srgbClr val="003300"/>
                </a:solidFill>
                <a:effectLst/>
                <a:uLnTx/>
                <a:uFillTx/>
                <a:ea typeface="Cambria" panose="02040503050406030204" pitchFamily="18" charset="0"/>
                <a:cs typeface="+mn-cs"/>
              </a:rPr>
              <a:t>học</a:t>
            </a:r>
            <a:r>
              <a:rPr kumimoji="0" lang="en-US" sz="2800" b="1" i="1" u="none" strike="noStrike" kern="1200" cap="none" spc="0" normalizeH="0" baseline="0" noProof="0" dirty="0">
                <a:ln>
                  <a:noFill/>
                </a:ln>
                <a:solidFill>
                  <a:srgbClr val="003300"/>
                </a:solidFill>
                <a:effectLst/>
                <a:uLnTx/>
                <a:uFillTx/>
                <a:ea typeface="Cambria" panose="02040503050406030204" pitchFamily="18" charset="0"/>
                <a:cs typeface="+mn-cs"/>
              </a:rPr>
              <a:t> </a:t>
            </a:r>
            <a:r>
              <a:rPr kumimoji="0" lang="en-US" sz="2800" b="1" i="1" u="none" strike="noStrike" kern="1200" cap="none" spc="0" normalizeH="0" baseline="0" noProof="0" dirty="0" err="1">
                <a:ln>
                  <a:noFill/>
                </a:ln>
                <a:solidFill>
                  <a:srgbClr val="003300"/>
                </a:solidFill>
                <a:effectLst/>
                <a:uLnTx/>
                <a:uFillTx/>
                <a:ea typeface="Cambria" panose="02040503050406030204" pitchFamily="18" charset="0"/>
                <a:cs typeface="+mn-cs"/>
              </a:rPr>
              <a:t>sau</a:t>
            </a:r>
            <a:r>
              <a:rPr kumimoji="0" lang="en-US" sz="2800" b="1" i="1" u="none" strike="noStrike" kern="1200" cap="none" spc="0" normalizeH="0" baseline="0" noProof="0" dirty="0">
                <a:ln>
                  <a:noFill/>
                </a:ln>
                <a:solidFill>
                  <a:srgbClr val="003300"/>
                </a:solidFill>
                <a:effectLst/>
                <a:uLnTx/>
                <a:uFillTx/>
                <a:ea typeface="Cambria" panose="02040503050406030204" pitchFamily="18" charset="0"/>
                <a:cs typeface="+mn-cs"/>
              </a:rPr>
              <a:t>.</a:t>
            </a:r>
          </a:p>
        </p:txBody>
      </p:sp>
    </p:spTree>
    <p:extLst>
      <p:ext uri="{BB962C8B-B14F-4D97-AF65-F5344CB8AC3E}">
        <p14:creationId xmlns:p14="http://schemas.microsoft.com/office/powerpoint/2010/main" val="2081383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71C0FE-B72D-4261-BB6C-8111F7EC94B7}"/>
              </a:ext>
            </a:extLst>
          </p:cNvPr>
          <p:cNvPicPr>
            <a:picLocks noChangeAspect="1"/>
          </p:cNvPicPr>
          <p:nvPr/>
        </p:nvPicPr>
        <p:blipFill>
          <a:blip r:embed="rId3"/>
          <a:stretch>
            <a:fillRect/>
          </a:stretch>
        </p:blipFill>
        <p:spPr>
          <a:xfrm>
            <a:off x="-1" y="0"/>
            <a:ext cx="9187751" cy="6858000"/>
          </a:xfrm>
          <a:prstGeom prst="rect">
            <a:avLst/>
          </a:prstGeom>
        </p:spPr>
      </p:pic>
      <p:sp>
        <p:nvSpPr>
          <p:cNvPr id="4" name="Rectangle 8">
            <a:extLst>
              <a:ext uri="{FF2B5EF4-FFF2-40B4-BE49-F238E27FC236}">
                <a16:creationId xmlns:a16="http://schemas.microsoft.com/office/drawing/2014/main" id="{20A87A83-4BC4-4C07-B82B-400721B7741D}"/>
              </a:ext>
            </a:extLst>
          </p:cNvPr>
          <p:cNvSpPr>
            <a:spLocks noGrp="1" noChangeArrowheads="1"/>
          </p:cNvSpPr>
          <p:nvPr/>
        </p:nvSpPr>
        <p:spPr bwMode="auto">
          <a:xfrm>
            <a:off x="228600" y="2590800"/>
            <a:ext cx="7696200" cy="1981200"/>
          </a:xfrm>
          <a:prstGeom prst="rect">
            <a:avLst/>
          </a:prstGeom>
          <a:noFill/>
          <a:ln w="9525">
            <a:noFill/>
            <a:miter lim="800000"/>
            <a:headEnd/>
            <a:tailEnd/>
          </a:ln>
          <a:effectLst/>
        </p:spPr>
        <p:txBody>
          <a:bodyPr>
            <a:prstTxWarp prst="textPlain">
              <a:avLst>
                <a:gd name="adj" fmla="val 48497"/>
              </a:avLst>
            </a:prstTxWarp>
            <a:scene3d>
              <a:camera prst="orthographicFront"/>
              <a:lightRig rig="glow" dir="tl">
                <a:rot lat="0" lon="0" rev="5400000"/>
              </a:lightRig>
            </a:scene3d>
            <a:sp3d extrusionH="57150" contourW="12700">
              <a:bevelT w="25400" h="25400" prst="hardEdge"/>
              <a:contourClr>
                <a:schemeClr val="accent6">
                  <a:shade val="73000"/>
                </a:schemeClr>
              </a:contourClr>
            </a:sp3d>
          </a:bodyPr>
          <a:lstStyle/>
          <a:p>
            <a:pPr marL="342900" indent="-342900" algn="ctr">
              <a:spcBef>
                <a:spcPct val="20000"/>
              </a:spcBef>
              <a:defRPr/>
            </a:pPr>
            <a:r>
              <a:rPr lang="en-US" sz="4400" b="1" dirty="0" err="1">
                <a:ln w="11430"/>
                <a:solidFill>
                  <a:srgbClr val="FF0000"/>
                </a:solidFill>
                <a:effectLst>
                  <a:innerShdw blurRad="63500" dist="50800" dir="13500000">
                    <a:prstClr val="black">
                      <a:alpha val="50000"/>
                    </a:prstClr>
                  </a:innerShdw>
                </a:effectLst>
                <a:cs typeface="Times New Roman" pitchFamily="18" charset="0"/>
              </a:rPr>
              <a:t>Chúng</a:t>
            </a:r>
            <a:r>
              <a:rPr lang="en-US" sz="4400" b="1" dirty="0">
                <a:ln w="11430"/>
                <a:solidFill>
                  <a:srgbClr val="FF0000"/>
                </a:solidFill>
                <a:effectLst>
                  <a:innerShdw blurRad="63500" dist="50800" dir="13500000">
                    <a:prstClr val="black">
                      <a:alpha val="50000"/>
                    </a:prstClr>
                  </a:innerShdw>
                </a:effectLst>
                <a:cs typeface="Times New Roman" pitchFamily="18" charset="0"/>
              </a:rPr>
              <a:t> ta </a:t>
            </a:r>
            <a:r>
              <a:rPr lang="en-US" sz="4400" b="1" dirty="0" err="1">
                <a:ln w="11430"/>
                <a:solidFill>
                  <a:srgbClr val="FF0000"/>
                </a:solidFill>
                <a:effectLst>
                  <a:innerShdw blurRad="63500" dist="50800" dir="13500000">
                    <a:prstClr val="black">
                      <a:alpha val="50000"/>
                    </a:prstClr>
                  </a:innerShdw>
                </a:effectLst>
                <a:cs typeface="Times New Roman" pitchFamily="18" charset="0"/>
              </a:rPr>
              <a:t>hãy</a:t>
            </a:r>
            <a:r>
              <a:rPr lang="en-US" sz="4400" b="1" dirty="0">
                <a:ln w="11430"/>
                <a:solidFill>
                  <a:srgbClr val="FF0000"/>
                </a:solidFill>
                <a:effectLst>
                  <a:innerShdw blurRad="63500" dist="50800" dir="13500000">
                    <a:prstClr val="black">
                      <a:alpha val="50000"/>
                    </a:prstClr>
                  </a:innerShdw>
                </a:effectLst>
                <a:cs typeface="Times New Roman" pitchFamily="18" charset="0"/>
              </a:rPr>
              <a:t> </a:t>
            </a:r>
            <a:r>
              <a:rPr lang="en-US" sz="4400" b="1" dirty="0" err="1">
                <a:ln w="11430"/>
                <a:solidFill>
                  <a:srgbClr val="FF0000"/>
                </a:solidFill>
                <a:effectLst>
                  <a:innerShdw blurRad="63500" dist="50800" dir="13500000">
                    <a:prstClr val="black">
                      <a:alpha val="50000"/>
                    </a:prstClr>
                  </a:innerShdw>
                </a:effectLst>
                <a:cs typeface="Times New Roman" pitchFamily="18" charset="0"/>
              </a:rPr>
              <a:t>cùng</a:t>
            </a:r>
            <a:r>
              <a:rPr lang="en-US" sz="4400" b="1" dirty="0">
                <a:ln w="11430"/>
                <a:solidFill>
                  <a:srgbClr val="FF0000"/>
                </a:solidFill>
                <a:effectLst>
                  <a:innerShdw blurRad="63500" dist="50800" dir="13500000">
                    <a:prstClr val="black">
                      <a:alpha val="50000"/>
                    </a:prstClr>
                  </a:innerShdw>
                </a:effectLst>
                <a:cs typeface="Times New Roman" pitchFamily="18" charset="0"/>
              </a:rPr>
              <a:t> </a:t>
            </a:r>
            <a:r>
              <a:rPr lang="en-US" sz="4400" b="1" dirty="0" err="1">
                <a:ln w="11430"/>
                <a:solidFill>
                  <a:srgbClr val="FF0000"/>
                </a:solidFill>
                <a:effectLst>
                  <a:innerShdw blurRad="63500" dist="50800" dir="13500000">
                    <a:prstClr val="black">
                      <a:alpha val="50000"/>
                    </a:prstClr>
                  </a:innerShdw>
                </a:effectLst>
                <a:cs typeface="Times New Roman" pitchFamily="18" charset="0"/>
              </a:rPr>
              <a:t>chung</a:t>
            </a:r>
            <a:r>
              <a:rPr lang="en-US" sz="4400" b="1" dirty="0">
                <a:ln w="11430"/>
                <a:solidFill>
                  <a:srgbClr val="FF0000"/>
                </a:solidFill>
                <a:effectLst>
                  <a:innerShdw blurRad="63500" dist="50800" dir="13500000">
                    <a:prstClr val="black">
                      <a:alpha val="50000"/>
                    </a:prstClr>
                  </a:innerShdw>
                </a:effectLst>
                <a:cs typeface="Times New Roman" pitchFamily="18" charset="0"/>
              </a:rPr>
              <a:t> </a:t>
            </a:r>
            <a:r>
              <a:rPr lang="en-US" sz="4400" b="1" dirty="0" err="1">
                <a:ln w="11430"/>
                <a:solidFill>
                  <a:srgbClr val="FF0000"/>
                </a:solidFill>
                <a:effectLst>
                  <a:innerShdw blurRad="63500" dist="50800" dir="13500000">
                    <a:prstClr val="black">
                      <a:alpha val="50000"/>
                    </a:prstClr>
                  </a:innerShdw>
                </a:effectLst>
                <a:cs typeface="Times New Roman" pitchFamily="18" charset="0"/>
              </a:rPr>
              <a:t>tay</a:t>
            </a:r>
            <a:r>
              <a:rPr lang="en-US" sz="4400" b="1" dirty="0">
                <a:ln w="11430"/>
                <a:solidFill>
                  <a:srgbClr val="FF0000"/>
                </a:solidFill>
                <a:effectLst>
                  <a:innerShdw blurRad="63500" dist="50800" dir="13500000">
                    <a:prstClr val="black">
                      <a:alpha val="50000"/>
                    </a:prstClr>
                  </a:innerShdw>
                </a:effectLst>
                <a:cs typeface="Times New Roman" pitchFamily="18" charset="0"/>
              </a:rPr>
              <a:t> </a:t>
            </a:r>
            <a:r>
              <a:rPr lang="en-US" sz="4400" b="1" dirty="0" err="1">
                <a:ln w="11430"/>
                <a:solidFill>
                  <a:srgbClr val="FF0000"/>
                </a:solidFill>
                <a:effectLst>
                  <a:innerShdw blurRad="63500" dist="50800" dir="13500000">
                    <a:prstClr val="black">
                      <a:alpha val="50000"/>
                    </a:prstClr>
                  </a:innerShdw>
                </a:effectLst>
                <a:cs typeface="Times New Roman" pitchFamily="18" charset="0"/>
              </a:rPr>
              <a:t>vượt</a:t>
            </a:r>
            <a:r>
              <a:rPr lang="en-US" sz="4400" b="1" dirty="0">
                <a:ln w="11430"/>
                <a:solidFill>
                  <a:srgbClr val="FF0000"/>
                </a:solidFill>
                <a:effectLst>
                  <a:innerShdw blurRad="63500" dist="50800" dir="13500000">
                    <a:prstClr val="black">
                      <a:alpha val="50000"/>
                    </a:prstClr>
                  </a:innerShdw>
                </a:effectLst>
                <a:cs typeface="Times New Roman" pitchFamily="18" charset="0"/>
              </a:rPr>
              <a:t> qua </a:t>
            </a:r>
            <a:r>
              <a:rPr lang="en-US" sz="4400" b="1" dirty="0" err="1">
                <a:ln w="11430"/>
                <a:solidFill>
                  <a:srgbClr val="FF0000"/>
                </a:solidFill>
                <a:effectLst>
                  <a:innerShdw blurRad="63500" dist="50800" dir="13500000">
                    <a:prstClr val="black">
                      <a:alpha val="50000"/>
                    </a:prstClr>
                  </a:innerShdw>
                </a:effectLst>
                <a:cs typeface="Times New Roman" pitchFamily="18" charset="0"/>
              </a:rPr>
              <a:t>đại</a:t>
            </a:r>
            <a:r>
              <a:rPr lang="en-US" sz="4400" b="1" dirty="0">
                <a:ln w="11430"/>
                <a:solidFill>
                  <a:srgbClr val="FF0000"/>
                </a:solidFill>
                <a:effectLst>
                  <a:innerShdw blurRad="63500" dist="50800" dir="13500000">
                    <a:prstClr val="black">
                      <a:alpha val="50000"/>
                    </a:prstClr>
                  </a:innerShdw>
                </a:effectLst>
                <a:cs typeface="Times New Roman" pitchFamily="18" charset="0"/>
              </a:rPr>
              <a:t> </a:t>
            </a:r>
            <a:r>
              <a:rPr lang="en-US" sz="4400" b="1" dirty="0" err="1">
                <a:ln w="11430"/>
                <a:solidFill>
                  <a:srgbClr val="FF0000"/>
                </a:solidFill>
                <a:effectLst>
                  <a:innerShdw blurRad="63500" dist="50800" dir="13500000">
                    <a:prstClr val="black">
                      <a:alpha val="50000"/>
                    </a:prstClr>
                  </a:innerShdw>
                </a:effectLst>
                <a:cs typeface="Times New Roman" pitchFamily="18" charset="0"/>
              </a:rPr>
              <a:t>dịch</a:t>
            </a:r>
            <a:r>
              <a:rPr lang="en-US" sz="4400" b="1" dirty="0">
                <a:ln w="11430"/>
                <a:solidFill>
                  <a:srgbClr val="FF0000"/>
                </a:solidFill>
                <a:effectLst>
                  <a:innerShdw blurRad="63500" dist="50800" dir="13500000">
                    <a:prstClr val="black">
                      <a:alpha val="50000"/>
                    </a:prstClr>
                  </a:innerShdw>
                </a:effectLst>
                <a:cs typeface="Times New Roman" pitchFamily="18" charset="0"/>
              </a:rPr>
              <a:t>.</a:t>
            </a:r>
          </a:p>
        </p:txBody>
      </p:sp>
    </p:spTree>
    <p:extLst>
      <p:ext uri="{BB962C8B-B14F-4D97-AF65-F5344CB8AC3E}">
        <p14:creationId xmlns:p14="http://schemas.microsoft.com/office/powerpoint/2010/main" val="12961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32C1C7-D23A-483A-9342-A0D39A541918}"/>
              </a:ext>
            </a:extLst>
          </p:cNvPr>
          <p:cNvPicPr>
            <a:picLocks noChangeAspect="1"/>
          </p:cNvPicPr>
          <p:nvPr/>
        </p:nvPicPr>
        <p:blipFill>
          <a:blip r:embed="rId2"/>
          <a:stretch>
            <a:fillRect/>
          </a:stretch>
        </p:blipFill>
        <p:spPr>
          <a:xfrm>
            <a:off x="-38100" y="-25791"/>
            <a:ext cx="9182100" cy="6883791"/>
          </a:xfrm>
          <a:prstGeom prst="rect">
            <a:avLst/>
          </a:prstGeom>
        </p:spPr>
      </p:pic>
      <p:sp>
        <p:nvSpPr>
          <p:cNvPr id="7" name="Rectangle 6">
            <a:extLst>
              <a:ext uri="{FF2B5EF4-FFF2-40B4-BE49-F238E27FC236}">
                <a16:creationId xmlns:a16="http://schemas.microsoft.com/office/drawing/2014/main" id="{9AA33E9C-CB42-4D50-88DB-E58D1E8709D1}"/>
              </a:ext>
            </a:extLst>
          </p:cNvPr>
          <p:cNvSpPr/>
          <p:nvPr/>
        </p:nvSpPr>
        <p:spPr>
          <a:xfrm>
            <a:off x="1399267" y="265838"/>
            <a:ext cx="6510628"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a:ln w="11430"/>
                <a:solidFill>
                  <a:srgbClr val="FF0000"/>
                </a:solidFill>
                <a:effectLst>
                  <a:outerShdw blurRad="50800" dist="39000" dir="5460000" algn="tl">
                    <a:srgbClr val="000000">
                      <a:alpha val="38000"/>
                    </a:srgbClr>
                  </a:outerShdw>
                </a:effectLst>
                <a:cs typeface="Arial" pitchFamily="34" charset="0"/>
              </a:rPr>
              <a:t>TRƯỜNG TIỂU HỌC ÁI MỘ A</a:t>
            </a:r>
          </a:p>
        </p:txBody>
      </p:sp>
      <p:sp>
        <p:nvSpPr>
          <p:cNvPr id="9" name="Rectangle 8">
            <a:extLst>
              <a:ext uri="{FF2B5EF4-FFF2-40B4-BE49-F238E27FC236}">
                <a16:creationId xmlns:a16="http://schemas.microsoft.com/office/drawing/2014/main" id="{DB73DF44-E9EE-4A8D-A0FD-E9632484DB60}"/>
              </a:ext>
            </a:extLst>
          </p:cNvPr>
          <p:cNvSpPr/>
          <p:nvPr/>
        </p:nvSpPr>
        <p:spPr>
          <a:xfrm>
            <a:off x="1905000" y="2492514"/>
            <a:ext cx="7210819" cy="1600200"/>
          </a:xfrm>
          <a:prstGeom prst="rect">
            <a:avLst/>
          </a:prstGeom>
          <a:noFill/>
        </p:spPr>
        <p:txBody>
          <a:bodyPr wrap="none">
            <a:prstTxWarp prst="textCanUp">
              <a:avLst>
                <a:gd name="adj" fmla="val 87909"/>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spcBef>
                <a:spcPct val="50000"/>
              </a:spcBef>
              <a:defRPr/>
            </a:pPr>
            <a:r>
              <a:rPr lang="en-US" sz="3600" b="1" dirty="0">
                <a:ln w="11430"/>
                <a:solidFill>
                  <a:srgbClr val="0000CC"/>
                </a:solidFill>
                <a:effectLst>
                  <a:outerShdw blurRad="80000" dist="40000" dir="5040000" algn="tl">
                    <a:srgbClr val="000000">
                      <a:alpha val="30000"/>
                    </a:srgbClr>
                  </a:outerShdw>
                </a:effectLst>
                <a:cs typeface="Times New Roman" pitchFamily="18" charset="0"/>
              </a:rPr>
              <a:t>CHÀO MỪNG CÁC EM</a:t>
            </a:r>
          </a:p>
          <a:p>
            <a:pPr algn="ctr">
              <a:spcBef>
                <a:spcPct val="50000"/>
              </a:spcBef>
              <a:defRPr/>
            </a:pPr>
            <a:r>
              <a:rPr lang="en-US" sz="3600" b="1" dirty="0">
                <a:ln w="11430"/>
                <a:solidFill>
                  <a:srgbClr val="0000CC"/>
                </a:solidFill>
                <a:effectLst>
                  <a:outerShdw blurRad="80000" dist="40000" dir="5040000" algn="tl">
                    <a:srgbClr val="000000">
                      <a:alpha val="30000"/>
                    </a:srgbClr>
                  </a:outerShdw>
                </a:effectLst>
                <a:cs typeface="Times New Roman" pitchFamily="18" charset="0"/>
              </a:rPr>
              <a:t> ĐẾN VỚI TIẾT HỌC ĐẠO ĐỨC</a:t>
            </a:r>
          </a:p>
        </p:txBody>
      </p:sp>
    </p:spTree>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4BE5C1B-F811-417F-89B6-802203BDC1FB}"/>
              </a:ext>
            </a:extLst>
          </p:cNvPr>
          <p:cNvPicPr>
            <a:picLocks noChangeAspect="1"/>
          </p:cNvPicPr>
          <p:nvPr/>
        </p:nvPicPr>
        <p:blipFill>
          <a:blip r:embed="rId2"/>
          <a:stretch>
            <a:fillRect/>
          </a:stretch>
        </p:blipFill>
        <p:spPr>
          <a:xfrm>
            <a:off x="-1" y="0"/>
            <a:ext cx="9187751" cy="6858000"/>
          </a:xfrm>
          <a:prstGeom prst="rect">
            <a:avLst/>
          </a:prstGeom>
        </p:spPr>
      </p:pic>
      <p:sp>
        <p:nvSpPr>
          <p:cNvPr id="20" name="Oval 19">
            <a:extLst>
              <a:ext uri="{FF2B5EF4-FFF2-40B4-BE49-F238E27FC236}">
                <a16:creationId xmlns:a16="http://schemas.microsoft.com/office/drawing/2014/main" id="{9D8D5095-CD34-4B2A-9C86-A5F6270582FB}"/>
              </a:ext>
            </a:extLst>
          </p:cNvPr>
          <p:cNvSpPr/>
          <p:nvPr/>
        </p:nvSpPr>
        <p:spPr>
          <a:xfrm>
            <a:off x="1265238" y="1830387"/>
            <a:ext cx="1160462" cy="1160463"/>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21" name="Oval 20">
            <a:extLst>
              <a:ext uri="{FF2B5EF4-FFF2-40B4-BE49-F238E27FC236}">
                <a16:creationId xmlns:a16="http://schemas.microsoft.com/office/drawing/2014/main" id="{F69E547E-A9D5-4E0B-B168-0C0970BB142A}"/>
              </a:ext>
            </a:extLst>
          </p:cNvPr>
          <p:cNvSpPr/>
          <p:nvPr/>
        </p:nvSpPr>
        <p:spPr>
          <a:xfrm>
            <a:off x="3076575" y="1839912"/>
            <a:ext cx="1160463" cy="1162050"/>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22" name="Oval 21">
            <a:extLst>
              <a:ext uri="{FF2B5EF4-FFF2-40B4-BE49-F238E27FC236}">
                <a16:creationId xmlns:a16="http://schemas.microsoft.com/office/drawing/2014/main" id="{46E5F783-EE5C-41C8-A8FC-5201343BD5F2}"/>
              </a:ext>
            </a:extLst>
          </p:cNvPr>
          <p:cNvSpPr/>
          <p:nvPr/>
        </p:nvSpPr>
        <p:spPr>
          <a:xfrm>
            <a:off x="4886325" y="1830387"/>
            <a:ext cx="1162050" cy="1160463"/>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23" name="Oval 22">
            <a:extLst>
              <a:ext uri="{FF2B5EF4-FFF2-40B4-BE49-F238E27FC236}">
                <a16:creationId xmlns:a16="http://schemas.microsoft.com/office/drawing/2014/main" id="{B0474C67-7BB1-4409-A639-FDD6A004D272}"/>
              </a:ext>
            </a:extLst>
          </p:cNvPr>
          <p:cNvSpPr/>
          <p:nvPr/>
        </p:nvSpPr>
        <p:spPr>
          <a:xfrm>
            <a:off x="6697663" y="1830387"/>
            <a:ext cx="1160462" cy="1160463"/>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6151" name="Picture 23">
            <a:extLst>
              <a:ext uri="{FF2B5EF4-FFF2-40B4-BE49-F238E27FC236}">
                <a16:creationId xmlns:a16="http://schemas.microsoft.com/office/drawing/2014/main" id="{E1CCCDC0-482D-4CA0-B4B0-747F39633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1944687"/>
            <a:ext cx="81438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4">
            <a:extLst>
              <a:ext uri="{FF2B5EF4-FFF2-40B4-BE49-F238E27FC236}">
                <a16:creationId xmlns:a16="http://schemas.microsoft.com/office/drawing/2014/main" id="{C0CEB0F3-EB11-41CB-9319-35EC59664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388" y="1989137"/>
            <a:ext cx="81438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5">
            <a:extLst>
              <a:ext uri="{FF2B5EF4-FFF2-40B4-BE49-F238E27FC236}">
                <a16:creationId xmlns:a16="http://schemas.microsoft.com/office/drawing/2014/main" id="{5B59FA87-0EF4-4E34-976A-26D85E4BF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900" y="2003425"/>
            <a:ext cx="814388"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6">
            <a:extLst>
              <a:ext uri="{FF2B5EF4-FFF2-40B4-BE49-F238E27FC236}">
                <a16:creationId xmlns:a16="http://schemas.microsoft.com/office/drawing/2014/main" id="{B00351FC-5CC9-4FD6-946E-CC5BA99DDB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338" y="2032000"/>
            <a:ext cx="8143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333A6DA-F658-4231-8DA0-EC924D5FF259}"/>
              </a:ext>
            </a:extLst>
          </p:cNvPr>
          <p:cNvSpPr/>
          <p:nvPr/>
        </p:nvSpPr>
        <p:spPr>
          <a:xfrm>
            <a:off x="1046163" y="2992437"/>
            <a:ext cx="1600200" cy="173196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2100">
                <a:solidFill>
                  <a:srgbClr val="000000"/>
                </a:solidFill>
                <a:latin typeface="Times New Roman" panose="02020603050405020304" pitchFamily="18" charset="0"/>
                <a:ea typeface="SimSun" panose="02010600030101010101" pitchFamily="2" charset="-122"/>
                <a:cs typeface="Times New Roman" panose="02020603050405020304" pitchFamily="18" charset="0"/>
                <a:sym typeface="+mn-ea"/>
              </a:rPr>
              <a:t>Chuẩn bị đầy đủ sách vở, đồ dùng</a:t>
            </a:r>
            <a:endParaRPr lang="zh-CN" altLang="en-US" sz="2100">
              <a:solidFill>
                <a:srgbClr val="00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sp>
        <p:nvSpPr>
          <p:cNvPr id="29" name="Rectangle: Rounded Corners 28">
            <a:extLst>
              <a:ext uri="{FF2B5EF4-FFF2-40B4-BE49-F238E27FC236}">
                <a16:creationId xmlns:a16="http://schemas.microsoft.com/office/drawing/2014/main" id="{4CEA42E4-2790-46E3-949E-FF7BD6426A32}"/>
              </a:ext>
            </a:extLst>
          </p:cNvPr>
          <p:cNvSpPr/>
          <p:nvPr/>
        </p:nvSpPr>
        <p:spPr>
          <a:xfrm>
            <a:off x="2857500" y="2992437"/>
            <a:ext cx="1598613" cy="1731963"/>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pPr>
            <a:r>
              <a:rPr lang="en-US" altLang="zh-CN" sz="2100">
                <a:solidFill>
                  <a:srgbClr val="000000"/>
                </a:solidFill>
                <a:latin typeface="Times New Roman" panose="02020603050405020304" pitchFamily="18" charset="0"/>
                <a:ea typeface="SimSun" panose="02010600030101010101" pitchFamily="2" charset="-122"/>
                <a:cs typeface="Times New Roman" panose="02020603050405020304" pitchFamily="18" charset="0"/>
                <a:sym typeface="+mn-ea"/>
              </a:rPr>
              <a:t>Ngồi ở nơi yên tĩnh, tập trung lắng nghe</a:t>
            </a:r>
            <a:endParaRPr lang="zh-CN" altLang="en-US" sz="2100">
              <a:solidFill>
                <a:srgbClr val="00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sp>
        <p:nvSpPr>
          <p:cNvPr id="30" name="Rectangle: Rounded Corners 29">
            <a:extLst>
              <a:ext uri="{FF2B5EF4-FFF2-40B4-BE49-F238E27FC236}">
                <a16:creationId xmlns:a16="http://schemas.microsoft.com/office/drawing/2014/main" id="{3F025E03-5560-4BB1-9EDB-DD9CD5A68884}"/>
              </a:ext>
            </a:extLst>
          </p:cNvPr>
          <p:cNvSpPr/>
          <p:nvPr/>
        </p:nvSpPr>
        <p:spPr>
          <a:xfrm>
            <a:off x="4667250" y="2992437"/>
            <a:ext cx="1600200" cy="1731963"/>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pPr>
            <a:r>
              <a:rPr lang="en-US" altLang="zh-CN" sz="2100">
                <a:solidFill>
                  <a:srgbClr val="000000"/>
                </a:solidFill>
                <a:latin typeface="Times New Roman" panose="02020603050405020304" pitchFamily="18" charset="0"/>
                <a:ea typeface="SimSun" panose="02010600030101010101" pitchFamily="2" charset="-122"/>
                <a:cs typeface="Times New Roman" panose="02020603050405020304" pitchFamily="18" charset="0"/>
                <a:sym typeface="+mn-ea"/>
              </a:rPr>
              <a:t>Thực hiện yêu cầu của giáo viên</a:t>
            </a:r>
            <a:endParaRPr lang="zh-CN" altLang="en-US" sz="2100">
              <a:solidFill>
                <a:srgbClr val="00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sp>
        <p:nvSpPr>
          <p:cNvPr id="31" name="Rectangle: Rounded Corners 30">
            <a:extLst>
              <a:ext uri="{FF2B5EF4-FFF2-40B4-BE49-F238E27FC236}">
                <a16:creationId xmlns:a16="http://schemas.microsoft.com/office/drawing/2014/main" id="{6DDF5AFD-6E30-4A22-AE47-49DAA201C2A3}"/>
              </a:ext>
            </a:extLst>
          </p:cNvPr>
          <p:cNvSpPr/>
          <p:nvPr/>
        </p:nvSpPr>
        <p:spPr>
          <a:xfrm>
            <a:off x="6478588" y="2992437"/>
            <a:ext cx="1598612" cy="1731963"/>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2100">
                <a:solidFill>
                  <a:srgbClr val="000000"/>
                </a:solidFill>
                <a:latin typeface="Times New Roman" panose="02020603050405020304" pitchFamily="18" charset="0"/>
                <a:ea typeface="SimSun" panose="02010600030101010101" pitchFamily="2" charset="-122"/>
                <a:cs typeface="Times New Roman" panose="02020603050405020304" pitchFamily="18" charset="0"/>
                <a:sym typeface="+mn-ea"/>
              </a:rPr>
              <a:t>Thực hành nhiệm vụ về nhà</a:t>
            </a:r>
            <a:endParaRPr lang="zh-CN" altLang="en-US" sz="2100">
              <a:solidFill>
                <a:srgbClr val="00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cxnSp>
        <p:nvCxnSpPr>
          <p:cNvPr id="15" name="Straight Connector 14">
            <a:extLst>
              <a:ext uri="{FF2B5EF4-FFF2-40B4-BE49-F238E27FC236}">
                <a16:creationId xmlns:a16="http://schemas.microsoft.com/office/drawing/2014/main" id="{38C758E1-4DBD-4239-B3F1-E6CE5B8C8A23}"/>
              </a:ext>
            </a:extLst>
          </p:cNvPr>
          <p:cNvCxnSpPr/>
          <p:nvPr/>
        </p:nvCxnSpPr>
        <p:spPr>
          <a:xfrm>
            <a:off x="0" y="990600"/>
            <a:ext cx="9144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6" name="文本框 1">
            <a:extLst>
              <a:ext uri="{FF2B5EF4-FFF2-40B4-BE49-F238E27FC236}">
                <a16:creationId xmlns:a16="http://schemas.microsoft.com/office/drawing/2014/main" id="{DC5555D8-4AF5-4F29-ABBD-A0097CCBE742}"/>
              </a:ext>
            </a:extLst>
          </p:cNvPr>
          <p:cNvSpPr txBox="1"/>
          <p:nvPr/>
        </p:nvSpPr>
        <p:spPr>
          <a:xfrm>
            <a:off x="1301750" y="762000"/>
            <a:ext cx="6394450" cy="511175"/>
          </a:xfrm>
          <a:prstGeom prst="roundRect">
            <a:avLst/>
          </a:prstGeom>
          <a:solidFill>
            <a:srgbClr val="257A14"/>
          </a:solidFill>
          <a:effectLst>
            <a:outerShdw blurRad="76200" dir="18900000" sy="23000" kx="-1200000" algn="bl" rotWithShape="0">
              <a:prstClr val="black">
                <a:alpha val="20000"/>
              </a:prstClr>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24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mn-lt"/>
              </a:rPr>
              <a:t>YÊU CẦU THAM GIA TIẾT HỌC</a:t>
            </a:r>
            <a:endParaRPr lang="zh-CN" altLang="en-US" sz="24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spTree>
  </p:cSld>
  <p:clrMapOvr>
    <a:masterClrMapping/>
  </p:clrMapOvr>
  <p:transition spd="slow" advClick="0" advTm="16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ình nền đẹp 89 - Hình nền - Phạm Thu Thảnh - Website trường mầm non Gia  Thượng">
            <a:extLst>
              <a:ext uri="{FF2B5EF4-FFF2-40B4-BE49-F238E27FC236}">
                <a16:creationId xmlns:a16="http://schemas.microsoft.com/office/drawing/2014/main" id="{138B6AF5-6CF7-4BD0-A4D4-970C74BEC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15875"/>
            <a:ext cx="9164964" cy="6842125"/>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Box 2">
            <a:extLst>
              <a:ext uri="{FF2B5EF4-FFF2-40B4-BE49-F238E27FC236}">
                <a16:creationId xmlns:a16="http://schemas.microsoft.com/office/drawing/2014/main" id="{B9A93302-4320-4EE9-A20F-19D363219EA8}"/>
              </a:ext>
            </a:extLst>
          </p:cNvPr>
          <p:cNvSpPr txBox="1">
            <a:spLocks noChangeArrowheads="1"/>
          </p:cNvSpPr>
          <p:nvPr/>
        </p:nvSpPr>
        <p:spPr bwMode="auto">
          <a:xfrm>
            <a:off x="990600" y="1905506"/>
            <a:ext cx="7467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4000" dirty="0">
                <a:solidFill>
                  <a:srgbClr val="FF0000"/>
                </a:solidFill>
                <a:latin typeface="Times New Roman" panose="02020603050405020304" pitchFamily="18" charset="0"/>
                <a:cs typeface="Times New Roman" panose="02020603050405020304" pitchFamily="18" charset="0"/>
              </a:rPr>
              <a:t>     </a:t>
            </a:r>
            <a:r>
              <a:rPr lang="en-US" altLang="vi-VN" sz="7200" b="1" dirty="0" err="1">
                <a:solidFill>
                  <a:srgbClr val="003300"/>
                </a:solidFill>
                <a:latin typeface="Times New Roman" panose="02020603050405020304" pitchFamily="18" charset="0"/>
                <a:cs typeface="Times New Roman" panose="02020603050405020304" pitchFamily="18" charset="0"/>
              </a:rPr>
              <a:t>Đạo</a:t>
            </a:r>
            <a:r>
              <a:rPr lang="en-US" altLang="vi-VN" sz="7200" b="1" dirty="0">
                <a:solidFill>
                  <a:srgbClr val="003300"/>
                </a:solidFill>
                <a:latin typeface="Times New Roman" panose="02020603050405020304" pitchFamily="18" charset="0"/>
                <a:cs typeface="Times New Roman" panose="02020603050405020304" pitchFamily="18" charset="0"/>
              </a:rPr>
              <a:t> </a:t>
            </a:r>
            <a:r>
              <a:rPr lang="en-US" altLang="vi-VN" sz="7200" b="1" dirty="0" err="1">
                <a:solidFill>
                  <a:srgbClr val="003300"/>
                </a:solidFill>
                <a:latin typeface="Times New Roman" panose="02020603050405020304" pitchFamily="18" charset="0"/>
                <a:cs typeface="Times New Roman" panose="02020603050405020304" pitchFamily="18" charset="0"/>
              </a:rPr>
              <a:t>đức</a:t>
            </a:r>
            <a:r>
              <a:rPr lang="en-US" altLang="vi-VN" sz="7200" b="1" dirty="0">
                <a:solidFill>
                  <a:srgbClr val="003300"/>
                </a:solidFill>
                <a:latin typeface="Times New Roman" panose="02020603050405020304" pitchFamily="18" charset="0"/>
                <a:cs typeface="Times New Roman" panose="02020603050405020304" pitchFamily="18" charset="0"/>
              </a:rPr>
              <a:t> </a:t>
            </a:r>
          </a:p>
          <a:p>
            <a:pPr algn="ctr">
              <a:spcBef>
                <a:spcPct val="0"/>
              </a:spcBef>
              <a:buFontTx/>
              <a:buNone/>
            </a:pP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Kính</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yêu</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Bác</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Hồ</a:t>
            </a:r>
            <a:endParaRPr lang="en-US" altLang="en-US" sz="66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endParaRPr lang="vi-VN" altLang="vi-VN"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36CB24-9BBE-41AF-A249-C6076C3CA611}"/>
              </a:ext>
            </a:extLst>
          </p:cNvPr>
          <p:cNvPicPr>
            <a:picLocks noChangeAspect="1"/>
          </p:cNvPicPr>
          <p:nvPr/>
        </p:nvPicPr>
        <p:blipFill>
          <a:blip r:embed="rId2"/>
          <a:stretch>
            <a:fillRect/>
          </a:stretch>
        </p:blipFill>
        <p:spPr>
          <a:xfrm>
            <a:off x="-1" y="0"/>
            <a:ext cx="9187751" cy="6858000"/>
          </a:xfrm>
          <a:prstGeom prst="rect">
            <a:avLst/>
          </a:prstGeom>
        </p:spPr>
      </p:pic>
      <p:sp>
        <p:nvSpPr>
          <p:cNvPr id="9219" name="TextBox 4">
            <a:extLst>
              <a:ext uri="{FF2B5EF4-FFF2-40B4-BE49-F238E27FC236}">
                <a16:creationId xmlns:a16="http://schemas.microsoft.com/office/drawing/2014/main" id="{EA128CDC-FDA4-443F-958A-32EA044E03B9}"/>
              </a:ext>
            </a:extLst>
          </p:cNvPr>
          <p:cNvSpPr txBox="1">
            <a:spLocks noChangeArrowheads="1"/>
          </p:cNvSpPr>
          <p:nvPr/>
        </p:nvSpPr>
        <p:spPr bwMode="auto">
          <a:xfrm>
            <a:off x="2819400" y="115669"/>
            <a:ext cx="42148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err="1">
                <a:solidFill>
                  <a:srgbClr val="C00000"/>
                </a:solidFill>
                <a:latin typeface="Times New Roman" panose="02020603050405020304" pitchFamily="18" charset="0"/>
                <a:cs typeface="Times New Roman" panose="02020603050405020304" pitchFamily="18" charset="0"/>
              </a:rPr>
              <a:t>Yêu</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cầu</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cần</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đạt</a:t>
            </a:r>
            <a:r>
              <a:rPr lang="en-US" altLang="en-US" sz="3600" b="1" dirty="0">
                <a:solidFill>
                  <a:srgbClr val="C00000"/>
                </a:solidFill>
                <a:latin typeface="Times New Roman" panose="02020603050405020304" pitchFamily="18" charset="0"/>
                <a:cs typeface="Times New Roman" panose="02020603050405020304" pitchFamily="18" charset="0"/>
              </a:rPr>
              <a:t>:</a:t>
            </a:r>
            <a:endParaRPr lang="vi-VN" altLang="en-US" sz="3600"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17AED2F-F8EC-4AAD-A35F-B4D27B217194}"/>
              </a:ext>
            </a:extLst>
          </p:cNvPr>
          <p:cNvSpPr txBox="1"/>
          <p:nvPr/>
        </p:nvSpPr>
        <p:spPr>
          <a:xfrm>
            <a:off x="381000" y="982176"/>
            <a:ext cx="8382000" cy="4893647"/>
          </a:xfrm>
          <a:prstGeom prst="rect">
            <a:avLst/>
          </a:prstGeom>
          <a:noFill/>
        </p:spPr>
        <p:txBody>
          <a:bodyPr wrap="square">
            <a:spAutoFit/>
          </a:bodyPr>
          <a:lstStyle/>
          <a:p>
            <a:r>
              <a:rPr lang="nl-NL" sz="2600" b="1" i="1" dirty="0">
                <a:effectLst/>
                <a:latin typeface="Times New Roman" panose="02020603050405020304" pitchFamily="18" charset="0"/>
                <a:ea typeface="Times New Roman" panose="02020603050405020304" pitchFamily="18" charset="0"/>
              </a:rPr>
              <a:t>- HS hiểu Bác Hồ là vị lãnh tụ vĩ đại, có công lao to lớn đối với đất nước, với dân tộc</a:t>
            </a:r>
            <a:r>
              <a:rPr lang="nl-NL" sz="2600" b="1" i="1" dirty="0">
                <a:solidFill>
                  <a:srgbClr val="000000"/>
                </a:solidFill>
                <a:effectLst/>
                <a:latin typeface="Times New Roman" panose="02020603050405020304" pitchFamily="18" charset="0"/>
                <a:ea typeface="Times New Roman" panose="02020603050405020304" pitchFamily="18" charset="0"/>
              </a:rPr>
              <a:t>. </a:t>
            </a:r>
            <a:endParaRPr lang="en-US" sz="2600" b="1" i="1" dirty="0">
              <a:effectLst/>
              <a:latin typeface="Times New Roman" panose="02020603050405020304" pitchFamily="18" charset="0"/>
              <a:ea typeface="Times New Roman" panose="02020603050405020304" pitchFamily="18" charset="0"/>
            </a:endParaRPr>
          </a:p>
          <a:p>
            <a:r>
              <a:rPr lang="nl-NL"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a:effectLst/>
                <a:latin typeface="Times New Roman" panose="02020603050405020304" pitchFamily="18" charset="0"/>
                <a:ea typeface="Times New Roman" panose="02020603050405020304" pitchFamily="18" charset="0"/>
              </a:rPr>
              <a:t>Hiểu thế nào là giữ lời hứa (giữ chữ tín)? Vì sao phải giữ lời hứa?</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và</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thấy</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được</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Bác</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là</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tấm</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gương</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lớn</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về</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việc</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giữ</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lời</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hứa</a:t>
            </a:r>
            <a:r>
              <a:rPr lang="en-US" sz="2600" b="1" i="1" dirty="0">
                <a:effectLst/>
                <a:latin typeface="Times New Roman" panose="02020603050405020304" pitchFamily="18" charset="0"/>
                <a:ea typeface="Times New Roman" panose="02020603050405020304" pitchFamily="18" charset="0"/>
              </a:rPr>
              <a:t>.</a:t>
            </a:r>
          </a:p>
          <a:p>
            <a:r>
              <a:rPr lang="en-US" sz="2600" b="1" i="1" dirty="0">
                <a:latin typeface="Times New Roman" panose="02020603050405020304" pitchFamily="18" charset="0"/>
                <a:ea typeface="Times New Roman" panose="02020603050405020304" pitchFamily="18" charset="0"/>
              </a:rPr>
              <a:t>- </a:t>
            </a:r>
            <a:r>
              <a:rPr lang="vi-VN" sz="2600" b="1" i="1" dirty="0">
                <a:effectLst/>
                <a:latin typeface="Times New Roman" panose="02020603050405020304" pitchFamily="18" charset="0"/>
                <a:ea typeface="Times New Roman" panose="02020603050405020304" pitchFamily="18" charset="0"/>
              </a:rPr>
              <a:t>Biết phân biệt những biểu hiện của hành vi giữ đúng lời hứa và những hành vi không giữ đúng lời hứa.</a:t>
            </a:r>
            <a:endParaRPr lang="en-US" sz="2600" b="1" i="1" dirty="0">
              <a:effectLst/>
              <a:latin typeface="Times New Roman" panose="02020603050405020304" pitchFamily="18" charset="0"/>
              <a:ea typeface="Times New Roman" panose="02020603050405020304" pitchFamily="18" charset="0"/>
            </a:endParaRPr>
          </a:p>
          <a:p>
            <a:r>
              <a:rPr lang="nl-NL" sz="2600" b="1" i="1" dirty="0">
                <a:solidFill>
                  <a:srgbClr val="000000"/>
                </a:solidFill>
                <a:effectLst/>
                <a:latin typeface="Times New Roman" panose="02020603050405020304" pitchFamily="18" charset="0"/>
                <a:ea typeface="Times New Roman" panose="02020603050405020304" pitchFamily="18" charset="0"/>
              </a:rPr>
              <a:t>- Luôn tỏ lòng kính trọng và biết ơn đối với Bác. </a:t>
            </a:r>
            <a:r>
              <a:rPr lang="nl-NL" sz="2600" b="1" i="1" dirty="0">
                <a:effectLst/>
                <a:latin typeface="Times New Roman" panose="02020603050405020304" pitchFamily="18" charset="0"/>
                <a:ea typeface="Times New Roman" panose="02020603050405020304" pitchFamily="18" charset="0"/>
              </a:rPr>
              <a:t>Hiểu, vận dụng  ghi nhớ và làm theo “5 điều Bác Hồ dạy Thiếu niên Nhi đồng” </a:t>
            </a:r>
            <a:endParaRPr lang="en-US" sz="2600" b="1" i="1" dirty="0">
              <a:effectLst/>
              <a:latin typeface="Times New Roman" panose="02020603050405020304" pitchFamily="18" charset="0"/>
              <a:ea typeface="Times New Roman" panose="02020603050405020304" pitchFamily="18" charset="0"/>
            </a:endParaRPr>
          </a:p>
          <a:p>
            <a:r>
              <a:rPr lang="nl-NL" sz="2600" b="1" i="1" dirty="0">
                <a:effectLst/>
                <a:latin typeface="Times New Roman" panose="02020603050405020304" pitchFamily="18" charset="0"/>
                <a:ea typeface="Times New Roman" panose="02020603050405020304" pitchFamily="18" charset="0"/>
              </a:rPr>
              <a:t> </a:t>
            </a:r>
            <a:r>
              <a:rPr lang="nl-NL" sz="2600" b="1" i="1" dirty="0">
                <a:latin typeface="Times New Roman" panose="02020603050405020304" pitchFamily="18" charset="0"/>
                <a:ea typeface="Times New Roman" panose="02020603050405020304" pitchFamily="18" charset="0"/>
              </a:rPr>
              <a:t>- </a:t>
            </a:r>
            <a:r>
              <a:rPr lang="nl-NL" sz="2600" b="1" i="1" dirty="0">
                <a:effectLst/>
                <a:latin typeface="Times New Roman" panose="02020603050405020304" pitchFamily="18" charset="0"/>
                <a:ea typeface="Times New Roman" panose="02020603050405020304" pitchFamily="18" charset="0"/>
              </a:rPr>
              <a:t>HS phát triển </a:t>
            </a:r>
            <a:r>
              <a:rPr lang="nl-NL" sz="2600" b="1" i="1" dirty="0">
                <a:solidFill>
                  <a:srgbClr val="000000"/>
                </a:solidFill>
                <a:effectLst/>
                <a:latin typeface="Times New Roman" panose="02020603050405020304" pitchFamily="18" charset="0"/>
                <a:ea typeface="Times New Roman" panose="02020603050405020304" pitchFamily="18" charset="0"/>
              </a:rPr>
              <a:t>NL điều chỉnh hành vi đạo đức.</a:t>
            </a:r>
            <a:r>
              <a:rPr lang="nl-NL" sz="2600" b="1" i="1" dirty="0">
                <a:effectLst/>
                <a:latin typeface="Times New Roman" panose="02020603050405020304" pitchFamily="18" charset="0"/>
                <a:ea typeface="Times New Roman" panose="02020603050405020304" pitchFamily="18" charset="0"/>
              </a:rPr>
              <a:t> Có thái độ cùng nhắc nhở bạn bè thực hiện năm điều Bác Hồ dạy.</a:t>
            </a:r>
            <a:endParaRPr lang="en-US" sz="2600" b="1" i="1" dirty="0">
              <a:effectLst/>
              <a:latin typeface="Times New Roman" panose="02020603050405020304" pitchFamily="18" charset="0"/>
              <a:ea typeface="Times New Roman" panose="02020603050405020304" pitchFamily="18" charset="0"/>
            </a:endParaRPr>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đẹp 172 - Hình nền - Phạm Thu Thảnh - Website trường mầm non Gia  Thượng">
            <a:extLst>
              <a:ext uri="{FF2B5EF4-FFF2-40B4-BE49-F238E27FC236}">
                <a16:creationId xmlns:a16="http://schemas.microsoft.com/office/drawing/2014/main" id="{9D503232-0212-4A79-AB68-F2869C074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178"/>
            <a:ext cx="9125997" cy="68911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FEEB87-62BE-46D5-9A07-197BFFED6AE1}"/>
              </a:ext>
            </a:extLst>
          </p:cNvPr>
          <p:cNvSpPr txBox="1"/>
          <p:nvPr/>
        </p:nvSpPr>
        <p:spPr>
          <a:xfrm>
            <a:off x="1828800" y="1371600"/>
            <a:ext cx="6008204" cy="584775"/>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rPr>
              <a:t>HOẠT ĐỘNG 1: KHỞI ĐỘNG </a:t>
            </a:r>
          </a:p>
        </p:txBody>
      </p:sp>
      <p:sp>
        <p:nvSpPr>
          <p:cNvPr id="7" name="TextBox 6">
            <a:extLst>
              <a:ext uri="{FF2B5EF4-FFF2-40B4-BE49-F238E27FC236}">
                <a16:creationId xmlns:a16="http://schemas.microsoft.com/office/drawing/2014/main" id="{9652CAEF-227D-4A82-BA47-7CA4CDAAC13F}"/>
              </a:ext>
            </a:extLst>
          </p:cNvPr>
          <p:cNvSpPr txBox="1"/>
          <p:nvPr/>
        </p:nvSpPr>
        <p:spPr>
          <a:xfrm>
            <a:off x="1503294" y="2486466"/>
            <a:ext cx="6659216" cy="1885068"/>
          </a:xfrm>
          <a:prstGeom prst="rect">
            <a:avLst/>
          </a:prstGeom>
          <a:noFill/>
        </p:spPr>
        <p:txBody>
          <a:bodyPr wrap="square" rtlCol="0">
            <a:spAutoFit/>
          </a:bodyPr>
          <a:lstStyle/>
          <a:p>
            <a:pPr defTabSz="342900" fontAlgn="auto">
              <a:lnSpc>
                <a:spcPct val="150000"/>
              </a:lnSpc>
              <a:spcBef>
                <a:spcPts val="0"/>
              </a:spcBef>
              <a:spcAft>
                <a:spcPts val="0"/>
              </a:spcAft>
              <a:defRPr/>
            </a:pPr>
            <a:r>
              <a:rPr lang="en-US" sz="2700" b="1" i="1" dirty="0" err="1">
                <a:ln w="0"/>
                <a:effectLst>
                  <a:outerShdw blurRad="38100" dist="19050" dir="2700000" algn="tl" rotWithShape="0">
                    <a:schemeClr val="dk1">
                      <a:alpha val="40000"/>
                    </a:schemeClr>
                  </a:outerShdw>
                </a:effectLst>
                <a:latin typeface="Arial"/>
              </a:rPr>
              <a:t>Em</a:t>
            </a:r>
            <a:r>
              <a:rPr lang="en-US" sz="2700" b="1" i="1" dirty="0">
                <a:ln w="0"/>
                <a:effectLst>
                  <a:outerShdw blurRad="38100" dist="19050" dir="2700000" algn="tl" rotWithShape="0">
                    <a:schemeClr val="dk1">
                      <a:alpha val="40000"/>
                    </a:schemeClr>
                  </a:outerShdw>
                </a:effectLst>
                <a:latin typeface="Arial"/>
              </a:rPr>
              <a:t> </a:t>
            </a:r>
            <a:r>
              <a:rPr lang="en-US" sz="2700" b="1" i="1" dirty="0" err="1">
                <a:ln w="0"/>
                <a:effectLst>
                  <a:outerShdw blurRad="38100" dist="19050" dir="2700000" algn="tl" rotWithShape="0">
                    <a:schemeClr val="dk1">
                      <a:alpha val="40000"/>
                    </a:schemeClr>
                  </a:outerShdw>
                </a:effectLst>
                <a:latin typeface="Arial"/>
              </a:rPr>
              <a:t>hãy</a:t>
            </a:r>
            <a:r>
              <a:rPr lang="en-US" sz="2700" b="1" i="1" dirty="0">
                <a:ln w="0"/>
                <a:effectLst>
                  <a:outerShdw blurRad="38100" dist="19050" dir="2700000" algn="tl" rotWithShape="0">
                    <a:schemeClr val="dk1">
                      <a:alpha val="40000"/>
                    </a:schemeClr>
                  </a:outerShdw>
                </a:effectLst>
                <a:latin typeface="Arial"/>
              </a:rPr>
              <a:t> </a:t>
            </a:r>
            <a:r>
              <a:rPr lang="en-US" sz="2700" b="1" i="1" dirty="0" err="1">
                <a:ln w="0"/>
                <a:effectLst>
                  <a:outerShdw blurRad="38100" dist="19050" dir="2700000" algn="tl" rotWithShape="0">
                    <a:schemeClr val="dk1">
                      <a:alpha val="40000"/>
                    </a:schemeClr>
                  </a:outerShdw>
                </a:effectLst>
                <a:latin typeface="Arial"/>
              </a:rPr>
              <a:t>hát</a:t>
            </a:r>
            <a:r>
              <a:rPr lang="en-US" sz="2700" b="1" i="1" dirty="0">
                <a:ln w="0"/>
                <a:effectLst>
                  <a:outerShdw blurRad="38100" dist="19050" dir="2700000" algn="tl" rotWithShape="0">
                    <a:schemeClr val="dk1">
                      <a:alpha val="40000"/>
                    </a:schemeClr>
                  </a:outerShdw>
                </a:effectLst>
                <a:latin typeface="Arial"/>
              </a:rPr>
              <a:t> </a:t>
            </a:r>
            <a:r>
              <a:rPr lang="en-US" sz="2700" b="1" i="1" dirty="0" err="1">
                <a:ln w="0"/>
                <a:effectLst>
                  <a:outerShdw blurRad="38100" dist="19050" dir="2700000" algn="tl" rotWithShape="0">
                    <a:schemeClr val="dk1">
                      <a:alpha val="40000"/>
                    </a:schemeClr>
                  </a:outerShdw>
                </a:effectLst>
                <a:latin typeface="Arial"/>
              </a:rPr>
              <a:t>bài</a:t>
            </a:r>
            <a:r>
              <a:rPr lang="en-US" sz="2700" b="1" i="1" dirty="0">
                <a:ln w="0"/>
                <a:effectLst>
                  <a:outerShdw blurRad="38100" dist="19050" dir="2700000" algn="tl" rotWithShape="0">
                    <a:schemeClr val="dk1">
                      <a:alpha val="40000"/>
                    </a:schemeClr>
                  </a:outerShdw>
                </a:effectLst>
                <a:latin typeface="Arial"/>
              </a:rPr>
              <a:t> </a:t>
            </a:r>
            <a:r>
              <a:rPr lang="en-US" sz="2700" b="1" i="1" dirty="0" err="1">
                <a:ln w="0"/>
                <a:effectLst>
                  <a:outerShdw blurRad="38100" dist="19050" dir="2700000" algn="tl" rotWithShape="0">
                    <a:schemeClr val="dk1">
                      <a:alpha val="40000"/>
                    </a:schemeClr>
                  </a:outerShdw>
                </a:effectLst>
                <a:latin typeface="Arial"/>
              </a:rPr>
              <a:t>hát</a:t>
            </a:r>
            <a:r>
              <a:rPr lang="en-US" sz="2700" b="1" i="1" dirty="0">
                <a:ln w="0"/>
                <a:effectLst>
                  <a:outerShdw blurRad="38100" dist="19050" dir="2700000" algn="tl" rotWithShape="0">
                    <a:schemeClr val="dk1">
                      <a:alpha val="40000"/>
                    </a:schemeClr>
                  </a:outerShdw>
                </a:effectLst>
                <a:latin typeface="Arial"/>
              </a:rPr>
              <a:t>:</a:t>
            </a:r>
          </a:p>
          <a:p>
            <a:pPr algn="ctr" defTabSz="342900" fontAlgn="auto">
              <a:lnSpc>
                <a:spcPct val="150000"/>
              </a:lnSpc>
              <a:spcBef>
                <a:spcPts val="0"/>
              </a:spcBef>
              <a:spcAft>
                <a:spcPts val="0"/>
              </a:spcAft>
              <a:defRPr/>
            </a:pPr>
            <a:r>
              <a:rPr lang="en-US" sz="2700" b="1" dirty="0">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“ĐÊM QUA EM MƠ GẶP BÁC HỒ”</a:t>
            </a:r>
          </a:p>
          <a:p>
            <a:pPr algn="r" defTabSz="342900" fontAlgn="auto">
              <a:lnSpc>
                <a:spcPct val="150000"/>
              </a:lnSpc>
              <a:spcBef>
                <a:spcPts val="0"/>
              </a:spcBef>
              <a:spcAft>
                <a:spcPts val="0"/>
              </a:spcAft>
              <a:defRPr/>
            </a:pPr>
            <a:r>
              <a:rPr lang="en-US" sz="2700" b="1" dirty="0" err="1">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Nhạc</a:t>
            </a:r>
            <a:r>
              <a:rPr lang="en-US" sz="2700" b="1" dirty="0">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 </a:t>
            </a:r>
            <a:r>
              <a:rPr lang="en-US" sz="2700" b="1" dirty="0" err="1">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và</a:t>
            </a:r>
            <a:r>
              <a:rPr lang="en-US" sz="2700" b="1" dirty="0">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 </a:t>
            </a:r>
            <a:r>
              <a:rPr lang="en-US" sz="2700" b="1" dirty="0" err="1">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lời</a:t>
            </a:r>
            <a:r>
              <a:rPr lang="en-US" sz="2700" b="1" dirty="0">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 </a:t>
            </a:r>
            <a:r>
              <a:rPr lang="en-US" sz="2700" b="1" dirty="0" err="1">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Phong</a:t>
            </a:r>
            <a:r>
              <a:rPr lang="en-US" sz="2700" b="1" dirty="0">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 </a:t>
            </a:r>
            <a:r>
              <a:rPr lang="en-US" sz="2700" b="1" dirty="0" err="1">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Nhã</a:t>
            </a:r>
            <a:r>
              <a:rPr lang="en-US" sz="2700" b="1" dirty="0">
                <a:ln w="0"/>
                <a:solidFill>
                  <a:srgbClr val="003300"/>
                </a:solidFill>
                <a:effectLst>
                  <a:outerShdw blurRad="38100" dist="25400" dir="5400000" algn="ctr" rotWithShape="0">
                    <a:srgbClr val="6E747A">
                      <a:alpha val="43000"/>
                    </a:srgbClr>
                  </a:outerShdw>
                  <a:reflection blurRad="6350" stA="55000" endA="300" endPos="45500" dir="5400000" sy="-100000" algn="bl" rotWithShape="0"/>
                </a:effectLst>
                <a:latin typeface="Arial"/>
              </a:rPr>
              <a:t> </a:t>
            </a:r>
          </a:p>
        </p:txBody>
      </p:sp>
    </p:spTree>
    <p:extLst>
      <p:ext uri="{BB962C8B-B14F-4D97-AF65-F5344CB8AC3E}">
        <p14:creationId xmlns:p14="http://schemas.microsoft.com/office/powerpoint/2010/main" val="329928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ình nền đẹp 172 - Hình nền - Phạm Thu Thảnh - Website trường mầm non Gia  Thượng">
            <a:extLst>
              <a:ext uri="{FF2B5EF4-FFF2-40B4-BE49-F238E27FC236}">
                <a16:creationId xmlns:a16="http://schemas.microsoft.com/office/drawing/2014/main" id="{0D204003-1475-4842-B269-4EFC71BC2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178"/>
            <a:ext cx="9125997" cy="6891178"/>
          </a:xfrm>
          <a:prstGeom prst="rect">
            <a:avLst/>
          </a:prstGeom>
          <a:noFill/>
          <a:extLst>
            <a:ext uri="{909E8E84-426E-40DD-AFC4-6F175D3DCCD1}">
              <a14:hiddenFill xmlns:a14="http://schemas.microsoft.com/office/drawing/2010/main">
                <a:solidFill>
                  <a:srgbClr val="FFFFFF"/>
                </a:solidFill>
              </a14:hiddenFill>
            </a:ext>
          </a:extLst>
        </p:spPr>
      </p:pic>
      <p:pic>
        <p:nvPicPr>
          <p:cNvPr id="2" name="Em mơ gặp Bác Hồ">
            <a:hlinkClick r:id="" action="ppaction://media"/>
            <a:extLst>
              <a:ext uri="{FF2B5EF4-FFF2-40B4-BE49-F238E27FC236}">
                <a16:creationId xmlns:a16="http://schemas.microsoft.com/office/drawing/2014/main" id="{DD55F59F-E46C-493E-A7C7-F61A4D6247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62927"/>
            <a:ext cx="4948859" cy="4324245"/>
          </a:xfrm>
          <a:prstGeom prst="rect">
            <a:avLst/>
          </a:prstGeom>
        </p:spPr>
      </p:pic>
      <p:sp>
        <p:nvSpPr>
          <p:cNvPr id="3" name="TextBox 2">
            <a:extLst>
              <a:ext uri="{FF2B5EF4-FFF2-40B4-BE49-F238E27FC236}">
                <a16:creationId xmlns:a16="http://schemas.microsoft.com/office/drawing/2014/main" id="{61B05C76-6C24-4E87-8C1F-728CC28A9528}"/>
              </a:ext>
            </a:extLst>
          </p:cNvPr>
          <p:cNvSpPr txBox="1"/>
          <p:nvPr/>
        </p:nvSpPr>
        <p:spPr>
          <a:xfrm>
            <a:off x="30231" y="4632950"/>
            <a:ext cx="6827769" cy="461665"/>
          </a:xfrm>
          <a:prstGeom prst="rect">
            <a:avLst/>
          </a:prstGeom>
          <a:noFill/>
        </p:spPr>
        <p:txBody>
          <a:bodyPr wrap="square" rtlCol="0">
            <a:spAutoFit/>
          </a:bodyPr>
          <a:lstStyle/>
          <a:p>
            <a:pPr algn="just"/>
            <a:r>
              <a:rPr lang="en-US" sz="2400" b="1" i="1" dirty="0">
                <a:solidFill>
                  <a:srgbClr val="0000CC"/>
                </a:solidFill>
              </a:rPr>
              <a:t>1. Ai </a:t>
            </a:r>
            <a:r>
              <a:rPr lang="en-US" sz="2400" b="1" i="1" dirty="0" err="1">
                <a:solidFill>
                  <a:srgbClr val="0000CC"/>
                </a:solidFill>
              </a:rPr>
              <a:t>là</a:t>
            </a:r>
            <a:r>
              <a:rPr lang="en-US" sz="2400" b="1" i="1" dirty="0">
                <a:solidFill>
                  <a:srgbClr val="0000CC"/>
                </a:solidFill>
              </a:rPr>
              <a:t> </a:t>
            </a:r>
            <a:r>
              <a:rPr lang="en-US" sz="2400" b="1" i="1" dirty="0" err="1">
                <a:solidFill>
                  <a:srgbClr val="0000CC"/>
                </a:solidFill>
              </a:rPr>
              <a:t>người</a:t>
            </a:r>
            <a:r>
              <a:rPr lang="en-US" sz="2400" b="1" i="1" dirty="0">
                <a:solidFill>
                  <a:srgbClr val="0000CC"/>
                </a:solidFill>
              </a:rPr>
              <a:t> </a:t>
            </a:r>
            <a:r>
              <a:rPr lang="en-US" sz="2400" b="1" i="1" dirty="0" err="1">
                <a:solidFill>
                  <a:srgbClr val="0000CC"/>
                </a:solidFill>
              </a:rPr>
              <a:t>được</a:t>
            </a:r>
            <a:r>
              <a:rPr lang="en-US" sz="2400" b="1" i="1" dirty="0">
                <a:solidFill>
                  <a:srgbClr val="0000CC"/>
                </a:solidFill>
              </a:rPr>
              <a:t> </a:t>
            </a:r>
            <a:r>
              <a:rPr lang="en-US" sz="2400" b="1" i="1" dirty="0" err="1">
                <a:solidFill>
                  <a:srgbClr val="0000CC"/>
                </a:solidFill>
              </a:rPr>
              <a:t>nhắc</a:t>
            </a:r>
            <a:r>
              <a:rPr lang="en-US" sz="2400" b="1" i="1" dirty="0">
                <a:solidFill>
                  <a:srgbClr val="0000CC"/>
                </a:solidFill>
              </a:rPr>
              <a:t> </a:t>
            </a:r>
            <a:r>
              <a:rPr lang="en-US" sz="2400" b="1" i="1" dirty="0" err="1">
                <a:solidFill>
                  <a:srgbClr val="0000CC"/>
                </a:solidFill>
              </a:rPr>
              <a:t>đến</a:t>
            </a:r>
            <a:r>
              <a:rPr lang="en-US" sz="2400" b="1" i="1" dirty="0">
                <a:solidFill>
                  <a:srgbClr val="0000CC"/>
                </a:solidFill>
              </a:rPr>
              <a:t> </a:t>
            </a:r>
            <a:r>
              <a:rPr lang="en-US" sz="2400" b="1" i="1" dirty="0" err="1">
                <a:solidFill>
                  <a:srgbClr val="0000CC"/>
                </a:solidFill>
              </a:rPr>
              <a:t>trong</a:t>
            </a:r>
            <a:r>
              <a:rPr lang="en-US" sz="2400" b="1" i="1" dirty="0">
                <a:solidFill>
                  <a:srgbClr val="0000CC"/>
                </a:solidFill>
              </a:rPr>
              <a:t> </a:t>
            </a:r>
            <a:r>
              <a:rPr lang="en-US" sz="2400" b="1" i="1" dirty="0" err="1">
                <a:solidFill>
                  <a:srgbClr val="0000CC"/>
                </a:solidFill>
              </a:rPr>
              <a:t>bài</a:t>
            </a:r>
            <a:r>
              <a:rPr lang="en-US" sz="2400" b="1" i="1" dirty="0">
                <a:solidFill>
                  <a:srgbClr val="0000CC"/>
                </a:solidFill>
              </a:rPr>
              <a:t> </a:t>
            </a:r>
            <a:r>
              <a:rPr lang="en-US" sz="2400" b="1" i="1" dirty="0" err="1">
                <a:solidFill>
                  <a:srgbClr val="0000CC"/>
                </a:solidFill>
              </a:rPr>
              <a:t>hát</a:t>
            </a:r>
            <a:r>
              <a:rPr lang="en-US" sz="2400" b="1" i="1" dirty="0">
                <a:solidFill>
                  <a:srgbClr val="0000CC"/>
                </a:solidFill>
              </a:rPr>
              <a:t> ?</a:t>
            </a:r>
          </a:p>
        </p:txBody>
      </p:sp>
      <p:sp>
        <p:nvSpPr>
          <p:cNvPr id="4" name="TextBox 3">
            <a:extLst>
              <a:ext uri="{FF2B5EF4-FFF2-40B4-BE49-F238E27FC236}">
                <a16:creationId xmlns:a16="http://schemas.microsoft.com/office/drawing/2014/main" id="{A6EB6FFD-1DD6-4D0F-8CC5-1EB4D3F0B443}"/>
              </a:ext>
            </a:extLst>
          </p:cNvPr>
          <p:cNvSpPr txBox="1"/>
          <p:nvPr/>
        </p:nvSpPr>
        <p:spPr>
          <a:xfrm>
            <a:off x="21120" y="5075694"/>
            <a:ext cx="9122880" cy="461665"/>
          </a:xfrm>
          <a:prstGeom prst="rect">
            <a:avLst/>
          </a:prstGeom>
          <a:noFill/>
        </p:spPr>
        <p:txBody>
          <a:bodyPr wrap="square" rtlCol="0">
            <a:spAutoFit/>
          </a:bodyPr>
          <a:lstStyle/>
          <a:p>
            <a:pPr algn="just"/>
            <a:r>
              <a:rPr lang="en-US" sz="2400" b="1" i="1" dirty="0">
                <a:solidFill>
                  <a:srgbClr val="0000CC"/>
                </a:solidFill>
              </a:rPr>
              <a:t>2.Sau </a:t>
            </a:r>
            <a:r>
              <a:rPr lang="en-US" sz="2400" b="1" i="1" dirty="0" err="1">
                <a:solidFill>
                  <a:srgbClr val="0000CC"/>
                </a:solidFill>
              </a:rPr>
              <a:t>khi</a:t>
            </a:r>
            <a:r>
              <a:rPr lang="en-US" sz="2400" b="1" i="1" dirty="0">
                <a:solidFill>
                  <a:srgbClr val="0000CC"/>
                </a:solidFill>
              </a:rPr>
              <a:t> </a:t>
            </a:r>
            <a:r>
              <a:rPr lang="en-US" sz="2400" b="1" i="1" dirty="0" err="1">
                <a:solidFill>
                  <a:srgbClr val="0000CC"/>
                </a:solidFill>
              </a:rPr>
              <a:t>xem</a:t>
            </a:r>
            <a:r>
              <a:rPr lang="en-US" sz="2400" b="1" i="1" dirty="0">
                <a:solidFill>
                  <a:srgbClr val="0000CC"/>
                </a:solidFill>
              </a:rPr>
              <a:t> video, </a:t>
            </a:r>
            <a:r>
              <a:rPr lang="en-US" sz="2400" b="1" i="1" dirty="0" err="1">
                <a:solidFill>
                  <a:srgbClr val="0000CC"/>
                </a:solidFill>
              </a:rPr>
              <a:t>em</a:t>
            </a:r>
            <a:r>
              <a:rPr lang="en-US" sz="2400" b="1" i="1" dirty="0">
                <a:solidFill>
                  <a:srgbClr val="0000CC"/>
                </a:solidFill>
              </a:rPr>
              <a:t> </a:t>
            </a:r>
            <a:r>
              <a:rPr lang="en-US" sz="2400" b="1" i="1" dirty="0" err="1">
                <a:solidFill>
                  <a:srgbClr val="0000CC"/>
                </a:solidFill>
              </a:rPr>
              <a:t>thấy</a:t>
            </a:r>
            <a:r>
              <a:rPr lang="en-US" sz="2400" b="1" i="1" dirty="0">
                <a:solidFill>
                  <a:srgbClr val="0000CC"/>
                </a:solidFill>
              </a:rPr>
              <a:t> </a:t>
            </a:r>
            <a:r>
              <a:rPr lang="en-US" sz="2400" b="1" i="1" dirty="0" err="1">
                <a:solidFill>
                  <a:srgbClr val="0000CC"/>
                </a:solidFill>
              </a:rPr>
              <a:t>Bác</a:t>
            </a:r>
            <a:r>
              <a:rPr lang="en-US" sz="2400" b="1" i="1" dirty="0">
                <a:solidFill>
                  <a:srgbClr val="0000CC"/>
                </a:solidFill>
              </a:rPr>
              <a:t> </a:t>
            </a:r>
            <a:r>
              <a:rPr lang="en-US" sz="2400" b="1" i="1" dirty="0" err="1">
                <a:solidFill>
                  <a:srgbClr val="0000CC"/>
                </a:solidFill>
              </a:rPr>
              <a:t>Hồ</a:t>
            </a:r>
            <a:r>
              <a:rPr lang="en-US" sz="2400" b="1" i="1" dirty="0">
                <a:solidFill>
                  <a:srgbClr val="0000CC"/>
                </a:solidFill>
              </a:rPr>
              <a:t> </a:t>
            </a:r>
            <a:r>
              <a:rPr lang="en-US" sz="2400" b="1" i="1" dirty="0" err="1">
                <a:solidFill>
                  <a:srgbClr val="0000CC"/>
                </a:solidFill>
              </a:rPr>
              <a:t>là</a:t>
            </a:r>
            <a:r>
              <a:rPr lang="en-US" sz="2400" b="1" i="1" dirty="0">
                <a:solidFill>
                  <a:srgbClr val="0000CC"/>
                </a:solidFill>
              </a:rPr>
              <a:t> </a:t>
            </a:r>
            <a:r>
              <a:rPr lang="en-US" sz="2400" b="1" i="1" dirty="0" err="1">
                <a:solidFill>
                  <a:srgbClr val="0000CC"/>
                </a:solidFill>
              </a:rPr>
              <a:t>người</a:t>
            </a:r>
            <a:r>
              <a:rPr lang="en-US" sz="2400" b="1" i="1" dirty="0">
                <a:solidFill>
                  <a:srgbClr val="0000CC"/>
                </a:solidFill>
              </a:rPr>
              <a:t> </a:t>
            </a:r>
            <a:r>
              <a:rPr lang="en-US" sz="2400" b="1" i="1" dirty="0" err="1">
                <a:solidFill>
                  <a:srgbClr val="0000CC"/>
                </a:solidFill>
              </a:rPr>
              <a:t>như</a:t>
            </a:r>
            <a:r>
              <a:rPr lang="en-US" sz="2400" b="1" i="1" dirty="0">
                <a:solidFill>
                  <a:srgbClr val="0000CC"/>
                </a:solidFill>
              </a:rPr>
              <a:t> </a:t>
            </a:r>
            <a:r>
              <a:rPr lang="en-US" sz="2400" b="1" i="1" dirty="0" err="1">
                <a:solidFill>
                  <a:srgbClr val="0000CC"/>
                </a:solidFill>
              </a:rPr>
              <a:t>thế</a:t>
            </a:r>
            <a:r>
              <a:rPr lang="en-US" sz="2400" b="1" i="1" dirty="0">
                <a:solidFill>
                  <a:srgbClr val="0000CC"/>
                </a:solidFill>
              </a:rPr>
              <a:t> </a:t>
            </a:r>
            <a:r>
              <a:rPr lang="en-US" sz="2400" b="1" i="1" dirty="0" err="1">
                <a:solidFill>
                  <a:srgbClr val="0000CC"/>
                </a:solidFill>
              </a:rPr>
              <a:t>nào</a:t>
            </a:r>
            <a:r>
              <a:rPr lang="en-US" sz="2400" b="1" i="1" dirty="0">
                <a:solidFill>
                  <a:srgbClr val="0000CC"/>
                </a:solidFill>
              </a:rPr>
              <a:t>?</a:t>
            </a:r>
          </a:p>
        </p:txBody>
      </p:sp>
      <p:sp>
        <p:nvSpPr>
          <p:cNvPr id="5" name="TextBox 4">
            <a:extLst>
              <a:ext uri="{FF2B5EF4-FFF2-40B4-BE49-F238E27FC236}">
                <a16:creationId xmlns:a16="http://schemas.microsoft.com/office/drawing/2014/main" id="{440BBE12-80DB-4877-ABA8-9DE76324B384}"/>
              </a:ext>
            </a:extLst>
          </p:cNvPr>
          <p:cNvSpPr txBox="1"/>
          <p:nvPr/>
        </p:nvSpPr>
        <p:spPr>
          <a:xfrm>
            <a:off x="6605323" y="4697177"/>
            <a:ext cx="1693792" cy="461665"/>
          </a:xfrm>
          <a:prstGeom prst="rect">
            <a:avLst/>
          </a:prstGeom>
          <a:noFill/>
        </p:spPr>
        <p:txBody>
          <a:bodyPr wrap="square" rtlCol="0">
            <a:spAutoFit/>
          </a:bodyPr>
          <a:lstStyle/>
          <a:p>
            <a:r>
              <a:rPr lang="en-US" sz="2400" b="1" i="1" dirty="0">
                <a:solidFill>
                  <a:srgbClr val="FF0000"/>
                </a:solidFill>
              </a:rPr>
              <a:t> </a:t>
            </a:r>
            <a:r>
              <a:rPr lang="en-US" sz="2400" b="1" i="1" dirty="0" err="1">
                <a:solidFill>
                  <a:srgbClr val="FF0000"/>
                </a:solidFill>
              </a:rPr>
              <a:t>Bác</a:t>
            </a:r>
            <a:r>
              <a:rPr lang="en-US" sz="2400" b="1" i="1" dirty="0">
                <a:solidFill>
                  <a:srgbClr val="FF0000"/>
                </a:solidFill>
              </a:rPr>
              <a:t> </a:t>
            </a:r>
            <a:r>
              <a:rPr lang="en-US" sz="2400" b="1" i="1" dirty="0" err="1">
                <a:solidFill>
                  <a:srgbClr val="FF0000"/>
                </a:solidFill>
              </a:rPr>
              <a:t>Hồ</a:t>
            </a:r>
            <a:endParaRPr lang="en-US" sz="2400" b="1" i="1" dirty="0">
              <a:solidFill>
                <a:srgbClr val="FF0000"/>
              </a:solidFill>
            </a:endParaRPr>
          </a:p>
        </p:txBody>
      </p:sp>
      <p:sp>
        <p:nvSpPr>
          <p:cNvPr id="6" name="TextBox 5">
            <a:extLst>
              <a:ext uri="{FF2B5EF4-FFF2-40B4-BE49-F238E27FC236}">
                <a16:creationId xmlns:a16="http://schemas.microsoft.com/office/drawing/2014/main" id="{C4BCF06A-2BAE-4BF1-84C2-C74024B9D401}"/>
              </a:ext>
            </a:extLst>
          </p:cNvPr>
          <p:cNvSpPr txBox="1"/>
          <p:nvPr/>
        </p:nvSpPr>
        <p:spPr>
          <a:xfrm>
            <a:off x="29499" y="5522779"/>
            <a:ext cx="8885901" cy="461665"/>
          </a:xfrm>
          <a:prstGeom prst="rect">
            <a:avLst/>
          </a:prstGeom>
          <a:noFill/>
        </p:spPr>
        <p:txBody>
          <a:bodyPr wrap="square" rtlCol="0">
            <a:spAutoFit/>
          </a:bodyPr>
          <a:lstStyle/>
          <a:p>
            <a:pPr algn="just"/>
            <a:r>
              <a:rPr lang="en-US" sz="2400" b="1" i="1" dirty="0" err="1">
                <a:solidFill>
                  <a:srgbClr val="FF0000"/>
                </a:solidFill>
              </a:rPr>
              <a:t>Bác</a:t>
            </a:r>
            <a:r>
              <a:rPr lang="en-US" sz="2400" b="1" i="1" dirty="0">
                <a:solidFill>
                  <a:srgbClr val="FF0000"/>
                </a:solidFill>
              </a:rPr>
              <a:t> </a:t>
            </a:r>
            <a:r>
              <a:rPr lang="en-US" sz="2400" b="1" i="1" dirty="0" err="1">
                <a:solidFill>
                  <a:srgbClr val="FF0000"/>
                </a:solidFill>
              </a:rPr>
              <a:t>rất</a:t>
            </a:r>
            <a:r>
              <a:rPr lang="en-US" sz="2400" b="1" i="1" dirty="0">
                <a:solidFill>
                  <a:srgbClr val="FF0000"/>
                </a:solidFill>
              </a:rPr>
              <a:t> </a:t>
            </a:r>
            <a:r>
              <a:rPr lang="en-US" sz="2400" b="1" i="1" dirty="0" err="1">
                <a:solidFill>
                  <a:srgbClr val="FF0000"/>
                </a:solidFill>
              </a:rPr>
              <a:t>yêu</a:t>
            </a:r>
            <a:r>
              <a:rPr lang="en-US" sz="2400" b="1" i="1" dirty="0">
                <a:solidFill>
                  <a:srgbClr val="FF0000"/>
                </a:solidFill>
              </a:rPr>
              <a:t> </a:t>
            </a:r>
            <a:r>
              <a:rPr lang="en-US" sz="2400" b="1" i="1" dirty="0" err="1">
                <a:solidFill>
                  <a:srgbClr val="FF0000"/>
                </a:solidFill>
              </a:rPr>
              <a:t>thiếu</a:t>
            </a:r>
            <a:r>
              <a:rPr lang="en-US" sz="2400" b="1" i="1" dirty="0">
                <a:solidFill>
                  <a:srgbClr val="FF0000"/>
                </a:solidFill>
              </a:rPr>
              <a:t> </a:t>
            </a:r>
            <a:r>
              <a:rPr lang="en-US" sz="2400" b="1" i="1" dirty="0" err="1">
                <a:solidFill>
                  <a:srgbClr val="FF0000"/>
                </a:solidFill>
              </a:rPr>
              <a:t>nhi</a:t>
            </a:r>
            <a:r>
              <a:rPr lang="en-US" sz="2400" b="1" i="1" dirty="0">
                <a:solidFill>
                  <a:srgbClr val="FF0000"/>
                </a:solidFill>
              </a:rPr>
              <a:t> </a:t>
            </a:r>
            <a:r>
              <a:rPr lang="en-US" sz="2400" b="1" i="1" dirty="0" err="1">
                <a:solidFill>
                  <a:srgbClr val="FF0000"/>
                </a:solidFill>
              </a:rPr>
              <a:t>và</a:t>
            </a:r>
            <a:r>
              <a:rPr lang="en-US" sz="2400" b="1" i="1" dirty="0">
                <a:solidFill>
                  <a:srgbClr val="FF0000"/>
                </a:solidFill>
              </a:rPr>
              <a:t> </a:t>
            </a:r>
            <a:r>
              <a:rPr lang="en-US" sz="2400" b="1" i="1" dirty="0" err="1">
                <a:solidFill>
                  <a:srgbClr val="FF0000"/>
                </a:solidFill>
              </a:rPr>
              <a:t>các</a:t>
            </a:r>
            <a:r>
              <a:rPr lang="en-US" sz="2400" b="1" i="1" dirty="0">
                <a:solidFill>
                  <a:srgbClr val="FF0000"/>
                </a:solidFill>
              </a:rPr>
              <a:t> </a:t>
            </a:r>
            <a:r>
              <a:rPr lang="en-US" sz="2400" b="1" i="1" dirty="0" err="1">
                <a:solidFill>
                  <a:srgbClr val="FF0000"/>
                </a:solidFill>
              </a:rPr>
              <a:t>bạn</a:t>
            </a:r>
            <a:r>
              <a:rPr lang="en-US" sz="2400" b="1" i="1" dirty="0">
                <a:solidFill>
                  <a:srgbClr val="FF0000"/>
                </a:solidFill>
              </a:rPr>
              <a:t> </a:t>
            </a:r>
            <a:r>
              <a:rPr lang="en-US" sz="2400" b="1" i="1" dirty="0" err="1">
                <a:solidFill>
                  <a:srgbClr val="FF0000"/>
                </a:solidFill>
              </a:rPr>
              <a:t>thiếu</a:t>
            </a:r>
            <a:r>
              <a:rPr lang="en-US" sz="2400" b="1" i="1" dirty="0">
                <a:solidFill>
                  <a:srgbClr val="FF0000"/>
                </a:solidFill>
              </a:rPr>
              <a:t> </a:t>
            </a:r>
            <a:r>
              <a:rPr lang="en-US" sz="2400" b="1" i="1" dirty="0" err="1">
                <a:solidFill>
                  <a:srgbClr val="FF0000"/>
                </a:solidFill>
              </a:rPr>
              <a:t>nhi</a:t>
            </a:r>
            <a:r>
              <a:rPr lang="en-US" sz="2400" b="1" i="1" dirty="0">
                <a:solidFill>
                  <a:srgbClr val="FF0000"/>
                </a:solidFill>
              </a:rPr>
              <a:t> </a:t>
            </a:r>
            <a:r>
              <a:rPr lang="en-US" sz="2400" b="1" i="1" dirty="0" err="1">
                <a:solidFill>
                  <a:srgbClr val="FF0000"/>
                </a:solidFill>
              </a:rPr>
              <a:t>cũng</a:t>
            </a:r>
            <a:r>
              <a:rPr lang="en-US" sz="2400" b="1" i="1" dirty="0">
                <a:solidFill>
                  <a:srgbClr val="FF0000"/>
                </a:solidFill>
              </a:rPr>
              <a:t> </a:t>
            </a:r>
            <a:r>
              <a:rPr lang="en-US" sz="2400" b="1" i="1" dirty="0" err="1">
                <a:solidFill>
                  <a:srgbClr val="FF0000"/>
                </a:solidFill>
              </a:rPr>
              <a:t>yêu</a:t>
            </a:r>
            <a:r>
              <a:rPr lang="en-US" sz="2400" b="1" i="1" dirty="0">
                <a:solidFill>
                  <a:srgbClr val="FF0000"/>
                </a:solidFill>
              </a:rPr>
              <a:t> </a:t>
            </a:r>
            <a:r>
              <a:rPr lang="en-US" sz="2400" b="1" i="1" dirty="0" err="1">
                <a:solidFill>
                  <a:srgbClr val="FF0000"/>
                </a:solidFill>
              </a:rPr>
              <a:t>Bác</a:t>
            </a:r>
            <a:r>
              <a:rPr lang="en-US" sz="2400" b="1" i="1" dirty="0">
                <a:solidFill>
                  <a:srgbClr val="FF0000"/>
                </a:solidFill>
              </a:rPr>
              <a:t>.</a:t>
            </a:r>
          </a:p>
        </p:txBody>
      </p:sp>
      <p:sp>
        <p:nvSpPr>
          <p:cNvPr id="7" name="TextBox 6">
            <a:extLst>
              <a:ext uri="{FF2B5EF4-FFF2-40B4-BE49-F238E27FC236}">
                <a16:creationId xmlns:a16="http://schemas.microsoft.com/office/drawing/2014/main" id="{8D6D1BA7-02DD-4B4A-A3C9-395CAA692A0C}"/>
              </a:ext>
            </a:extLst>
          </p:cNvPr>
          <p:cNvSpPr txBox="1"/>
          <p:nvPr/>
        </p:nvSpPr>
        <p:spPr>
          <a:xfrm>
            <a:off x="29498" y="5969864"/>
            <a:ext cx="9343101" cy="461665"/>
          </a:xfrm>
          <a:prstGeom prst="rect">
            <a:avLst/>
          </a:prstGeom>
          <a:noFill/>
        </p:spPr>
        <p:txBody>
          <a:bodyPr wrap="square" rtlCol="0">
            <a:spAutoFit/>
          </a:bodyPr>
          <a:lstStyle/>
          <a:p>
            <a:pPr algn="just"/>
            <a:r>
              <a:rPr lang="en-US" sz="2400" b="1" i="1" dirty="0">
                <a:solidFill>
                  <a:srgbClr val="0000CC"/>
                </a:solidFill>
              </a:rPr>
              <a:t>3.Câu </a:t>
            </a:r>
            <a:r>
              <a:rPr lang="en-US" sz="2400" b="1" i="1" dirty="0" err="1">
                <a:solidFill>
                  <a:srgbClr val="0000CC"/>
                </a:solidFill>
              </a:rPr>
              <a:t>hát</a:t>
            </a:r>
            <a:r>
              <a:rPr lang="en-US" sz="2400" b="1" i="1" dirty="0">
                <a:solidFill>
                  <a:srgbClr val="0000CC"/>
                </a:solidFill>
              </a:rPr>
              <a:t> </a:t>
            </a:r>
            <a:r>
              <a:rPr lang="en-US" sz="2400" b="1" i="1" dirty="0" err="1">
                <a:solidFill>
                  <a:srgbClr val="0000CC"/>
                </a:solidFill>
              </a:rPr>
              <a:t>nào</a:t>
            </a:r>
            <a:r>
              <a:rPr lang="en-US" sz="2400" b="1" i="1" dirty="0">
                <a:solidFill>
                  <a:srgbClr val="0000CC"/>
                </a:solidFill>
              </a:rPr>
              <a:t> </a:t>
            </a:r>
            <a:r>
              <a:rPr lang="en-US" sz="2400" b="1" i="1" dirty="0" err="1">
                <a:solidFill>
                  <a:srgbClr val="0000CC"/>
                </a:solidFill>
              </a:rPr>
              <a:t>cho</a:t>
            </a:r>
            <a:r>
              <a:rPr lang="en-US" sz="2400" b="1" i="1" dirty="0">
                <a:solidFill>
                  <a:srgbClr val="0000CC"/>
                </a:solidFill>
              </a:rPr>
              <a:t> </a:t>
            </a:r>
            <a:r>
              <a:rPr lang="en-US" sz="2400" b="1" i="1" dirty="0" err="1">
                <a:solidFill>
                  <a:srgbClr val="0000CC"/>
                </a:solidFill>
              </a:rPr>
              <a:t>em</a:t>
            </a:r>
            <a:r>
              <a:rPr lang="en-US" sz="2400" b="1" i="1" dirty="0">
                <a:solidFill>
                  <a:srgbClr val="0000CC"/>
                </a:solidFill>
              </a:rPr>
              <a:t> </a:t>
            </a:r>
            <a:r>
              <a:rPr lang="en-US" sz="2400" b="1" i="1" dirty="0" err="1">
                <a:solidFill>
                  <a:srgbClr val="0000CC"/>
                </a:solidFill>
              </a:rPr>
              <a:t>biết</a:t>
            </a:r>
            <a:r>
              <a:rPr lang="en-US" sz="2400" b="1" i="1" dirty="0">
                <a:solidFill>
                  <a:srgbClr val="0000CC"/>
                </a:solidFill>
              </a:rPr>
              <a:t> </a:t>
            </a:r>
            <a:r>
              <a:rPr lang="en-US" sz="2400" b="1" i="1" dirty="0" err="1">
                <a:solidFill>
                  <a:srgbClr val="0000CC"/>
                </a:solidFill>
              </a:rPr>
              <a:t>các</a:t>
            </a:r>
            <a:r>
              <a:rPr lang="en-US" sz="2400" b="1" i="1" dirty="0">
                <a:solidFill>
                  <a:srgbClr val="0000CC"/>
                </a:solidFill>
              </a:rPr>
              <a:t> </a:t>
            </a:r>
            <a:r>
              <a:rPr lang="en-US" sz="2400" b="1" i="1" dirty="0" err="1">
                <a:solidFill>
                  <a:srgbClr val="0000CC"/>
                </a:solidFill>
              </a:rPr>
              <a:t>bạn</a:t>
            </a:r>
            <a:r>
              <a:rPr lang="en-US" sz="2400" b="1" i="1" dirty="0">
                <a:solidFill>
                  <a:srgbClr val="0000CC"/>
                </a:solidFill>
              </a:rPr>
              <a:t> </a:t>
            </a:r>
            <a:r>
              <a:rPr lang="en-US" sz="2400" b="1" i="1" dirty="0" err="1">
                <a:solidFill>
                  <a:srgbClr val="0000CC"/>
                </a:solidFill>
              </a:rPr>
              <a:t>thiếu</a:t>
            </a:r>
            <a:r>
              <a:rPr lang="en-US" sz="2400" b="1" i="1" dirty="0">
                <a:solidFill>
                  <a:srgbClr val="0000CC"/>
                </a:solidFill>
              </a:rPr>
              <a:t> </a:t>
            </a:r>
            <a:r>
              <a:rPr lang="en-US" sz="2400" b="1" i="1" dirty="0" err="1">
                <a:solidFill>
                  <a:srgbClr val="0000CC"/>
                </a:solidFill>
              </a:rPr>
              <a:t>nhi</a:t>
            </a:r>
            <a:r>
              <a:rPr lang="en-US" sz="2400" b="1" i="1" dirty="0">
                <a:solidFill>
                  <a:srgbClr val="0000CC"/>
                </a:solidFill>
              </a:rPr>
              <a:t> </a:t>
            </a:r>
            <a:r>
              <a:rPr lang="en-US" sz="2400" b="1" i="1" dirty="0" err="1">
                <a:solidFill>
                  <a:srgbClr val="0000CC"/>
                </a:solidFill>
              </a:rPr>
              <a:t>yêu</a:t>
            </a:r>
            <a:r>
              <a:rPr lang="en-US" sz="2400" b="1" i="1" dirty="0">
                <a:solidFill>
                  <a:srgbClr val="0000CC"/>
                </a:solidFill>
              </a:rPr>
              <a:t> </a:t>
            </a:r>
            <a:r>
              <a:rPr lang="en-US" sz="2400" b="1" i="1" dirty="0" err="1">
                <a:solidFill>
                  <a:srgbClr val="0000CC"/>
                </a:solidFill>
              </a:rPr>
              <a:t>quý</a:t>
            </a:r>
            <a:r>
              <a:rPr lang="en-US" sz="2400" b="1" i="1" dirty="0">
                <a:solidFill>
                  <a:srgbClr val="0000CC"/>
                </a:solidFill>
              </a:rPr>
              <a:t> </a:t>
            </a:r>
            <a:r>
              <a:rPr lang="en-US" sz="2400" b="1" i="1" dirty="0" err="1">
                <a:solidFill>
                  <a:srgbClr val="0000CC"/>
                </a:solidFill>
              </a:rPr>
              <a:t>Bác</a:t>
            </a:r>
            <a:r>
              <a:rPr lang="en-US" sz="2400" b="1" i="1" dirty="0">
                <a:solidFill>
                  <a:srgbClr val="0000CC"/>
                </a:solidFill>
              </a:rPr>
              <a:t> </a:t>
            </a:r>
            <a:r>
              <a:rPr lang="en-US" sz="2400" b="1" i="1" dirty="0" err="1">
                <a:solidFill>
                  <a:srgbClr val="0000CC"/>
                </a:solidFill>
              </a:rPr>
              <a:t>Hồ</a:t>
            </a:r>
            <a:r>
              <a:rPr lang="en-US" sz="2400" b="1" i="1" dirty="0">
                <a:solidFill>
                  <a:srgbClr val="0000CC"/>
                </a:solidFill>
              </a:rPr>
              <a:t>?</a:t>
            </a:r>
          </a:p>
        </p:txBody>
      </p:sp>
      <p:sp>
        <p:nvSpPr>
          <p:cNvPr id="8" name="TextBox 7">
            <a:extLst>
              <a:ext uri="{FF2B5EF4-FFF2-40B4-BE49-F238E27FC236}">
                <a16:creationId xmlns:a16="http://schemas.microsoft.com/office/drawing/2014/main" id="{4C66479E-DF3B-4959-B706-0E0B38E9D097}"/>
              </a:ext>
            </a:extLst>
          </p:cNvPr>
          <p:cNvSpPr txBox="1"/>
          <p:nvPr/>
        </p:nvSpPr>
        <p:spPr>
          <a:xfrm>
            <a:off x="67916" y="6412468"/>
            <a:ext cx="5693880" cy="461665"/>
          </a:xfrm>
          <a:prstGeom prst="rect">
            <a:avLst/>
          </a:prstGeom>
          <a:noFill/>
        </p:spPr>
        <p:txBody>
          <a:bodyPr wrap="square" rtlCol="0">
            <a:spAutoFit/>
          </a:bodyPr>
          <a:lstStyle/>
          <a:p>
            <a:pPr algn="just"/>
            <a:r>
              <a:rPr lang="en-US" sz="2400" b="1" i="1" dirty="0" err="1">
                <a:solidFill>
                  <a:srgbClr val="FF0000"/>
                </a:solidFill>
              </a:rPr>
              <a:t>Em</a:t>
            </a:r>
            <a:r>
              <a:rPr lang="en-US" sz="2400" b="1" i="1" dirty="0">
                <a:solidFill>
                  <a:srgbClr val="FF0000"/>
                </a:solidFill>
              </a:rPr>
              <a:t> </a:t>
            </a:r>
            <a:r>
              <a:rPr lang="en-US" sz="2400" b="1" i="1" dirty="0" err="1">
                <a:solidFill>
                  <a:srgbClr val="FF0000"/>
                </a:solidFill>
              </a:rPr>
              <a:t>âu</a:t>
            </a:r>
            <a:r>
              <a:rPr lang="en-US" sz="2400" b="1" i="1" dirty="0">
                <a:solidFill>
                  <a:srgbClr val="FF0000"/>
                </a:solidFill>
              </a:rPr>
              <a:t> </a:t>
            </a:r>
            <a:r>
              <a:rPr lang="en-US" sz="2400" b="1" i="1" dirty="0" err="1">
                <a:solidFill>
                  <a:srgbClr val="FF0000"/>
                </a:solidFill>
              </a:rPr>
              <a:t>yếm</a:t>
            </a:r>
            <a:r>
              <a:rPr lang="en-US" sz="2400" b="1" i="1" dirty="0">
                <a:solidFill>
                  <a:srgbClr val="FF0000"/>
                </a:solidFill>
              </a:rPr>
              <a:t> </a:t>
            </a:r>
            <a:r>
              <a:rPr lang="en-US" sz="2400" b="1" i="1" dirty="0" err="1">
                <a:solidFill>
                  <a:srgbClr val="FF0000"/>
                </a:solidFill>
              </a:rPr>
              <a:t>hôn</a:t>
            </a:r>
            <a:r>
              <a:rPr lang="en-US" sz="2400" b="1" i="1" dirty="0">
                <a:solidFill>
                  <a:srgbClr val="FF0000"/>
                </a:solidFill>
              </a:rPr>
              <a:t> </a:t>
            </a:r>
            <a:r>
              <a:rPr lang="en-US" sz="2400" b="1" i="1" dirty="0" err="1">
                <a:solidFill>
                  <a:srgbClr val="FF0000"/>
                </a:solidFill>
              </a:rPr>
              <a:t>đôi</a:t>
            </a:r>
            <a:r>
              <a:rPr lang="en-US" sz="2400" b="1" i="1" dirty="0">
                <a:solidFill>
                  <a:srgbClr val="FF0000"/>
                </a:solidFill>
              </a:rPr>
              <a:t> </a:t>
            </a:r>
            <a:r>
              <a:rPr lang="en-US" sz="2400" b="1" i="1" dirty="0" err="1">
                <a:solidFill>
                  <a:srgbClr val="FF0000"/>
                </a:solidFill>
              </a:rPr>
              <a:t>má</a:t>
            </a:r>
            <a:r>
              <a:rPr lang="en-US" sz="2400" b="1" i="1" dirty="0">
                <a:solidFill>
                  <a:srgbClr val="FF0000"/>
                </a:solidFill>
              </a:rPr>
              <a:t> </a:t>
            </a:r>
            <a:r>
              <a:rPr lang="en-US" sz="2400" b="1" i="1" dirty="0" err="1">
                <a:solidFill>
                  <a:srgbClr val="FF0000"/>
                </a:solidFill>
              </a:rPr>
              <a:t>bác</a:t>
            </a:r>
            <a:endParaRPr lang="en-US" sz="2400" b="1" i="1" dirty="0">
              <a:solidFill>
                <a:srgbClr val="FF0000"/>
              </a:solidFill>
            </a:endParaRPr>
          </a:p>
        </p:txBody>
      </p:sp>
    </p:spTree>
    <p:extLst>
      <p:ext uri="{BB962C8B-B14F-4D97-AF65-F5344CB8AC3E}">
        <p14:creationId xmlns:p14="http://schemas.microsoft.com/office/powerpoint/2010/main" val="167775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Hình nền đẹp 172 - Hình nền - Phạm Thu Thảnh - Website trường mầm non Gia  Thượng">
            <a:extLst>
              <a:ext uri="{FF2B5EF4-FFF2-40B4-BE49-F238E27FC236}">
                <a16:creationId xmlns:a16="http://schemas.microsoft.com/office/drawing/2014/main" id="{E614F592-8983-4CA4-836D-21019B76D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178"/>
            <a:ext cx="9125997" cy="6891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1FFCCF-7E04-4F76-93A2-57843FAE5235}"/>
              </a:ext>
            </a:extLst>
          </p:cNvPr>
          <p:cNvSpPr txBox="1"/>
          <p:nvPr/>
        </p:nvSpPr>
        <p:spPr>
          <a:xfrm>
            <a:off x="990600" y="0"/>
            <a:ext cx="7798068" cy="584775"/>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rPr>
              <a:t>HOẠT ĐỘNG 2: TÌM HIỂU VỀ BÁC HỒ </a:t>
            </a:r>
          </a:p>
        </p:txBody>
      </p:sp>
      <p:sp>
        <p:nvSpPr>
          <p:cNvPr id="3" name="TextBox 2">
            <a:extLst>
              <a:ext uri="{FF2B5EF4-FFF2-40B4-BE49-F238E27FC236}">
                <a16:creationId xmlns:a16="http://schemas.microsoft.com/office/drawing/2014/main" id="{F42FDFFE-DE30-4006-816A-6F71FD4764AA}"/>
              </a:ext>
            </a:extLst>
          </p:cNvPr>
          <p:cNvSpPr txBox="1"/>
          <p:nvPr/>
        </p:nvSpPr>
        <p:spPr>
          <a:xfrm>
            <a:off x="-55241" y="1202366"/>
            <a:ext cx="9275441" cy="830997"/>
          </a:xfrm>
          <a:prstGeom prst="rect">
            <a:avLst/>
          </a:prstGeom>
          <a:noFill/>
        </p:spPr>
        <p:txBody>
          <a:bodyPr wrap="square" rtlCol="0">
            <a:spAutoFit/>
          </a:bodyPr>
          <a:lstStyle/>
          <a:p>
            <a:r>
              <a:rPr lang="en-US" sz="2400" b="1" dirty="0" err="1">
                <a:solidFill>
                  <a:srgbClr val="0000CC"/>
                </a:solidFill>
              </a:rPr>
              <a:t>Bài</a:t>
            </a:r>
            <a:r>
              <a:rPr lang="en-US" sz="2400" b="1" dirty="0">
                <a:solidFill>
                  <a:srgbClr val="0000CC"/>
                </a:solidFill>
              </a:rPr>
              <a:t> 1: </a:t>
            </a:r>
            <a:r>
              <a:rPr lang="en-US" sz="2400" b="1" dirty="0" err="1">
                <a:solidFill>
                  <a:srgbClr val="0000CC"/>
                </a:solidFill>
              </a:rPr>
              <a:t>Em</a:t>
            </a:r>
            <a:r>
              <a:rPr lang="en-US" sz="2400" b="1" dirty="0">
                <a:solidFill>
                  <a:srgbClr val="0000CC"/>
                </a:solidFill>
              </a:rPr>
              <a:t> </a:t>
            </a:r>
            <a:r>
              <a:rPr lang="en-US" sz="2400" b="1" dirty="0" err="1">
                <a:solidFill>
                  <a:srgbClr val="0000CC"/>
                </a:solidFill>
              </a:rPr>
              <a:t>hãy</a:t>
            </a:r>
            <a:r>
              <a:rPr lang="en-US" sz="2400" b="1" dirty="0">
                <a:solidFill>
                  <a:srgbClr val="0000CC"/>
                </a:solidFill>
              </a:rPr>
              <a:t> </a:t>
            </a:r>
            <a:r>
              <a:rPr lang="en-US" sz="2400" b="1" dirty="0" err="1">
                <a:solidFill>
                  <a:srgbClr val="0000CC"/>
                </a:solidFill>
              </a:rPr>
              <a:t>tìm</a:t>
            </a:r>
            <a:r>
              <a:rPr lang="en-US" sz="2400" b="1" dirty="0">
                <a:solidFill>
                  <a:srgbClr val="0000CC"/>
                </a:solidFill>
              </a:rPr>
              <a:t> </a:t>
            </a:r>
            <a:r>
              <a:rPr lang="en-US" sz="2400" b="1" dirty="0" err="1">
                <a:solidFill>
                  <a:srgbClr val="0000CC"/>
                </a:solidFill>
              </a:rPr>
              <a:t>hiểu</a:t>
            </a:r>
            <a:r>
              <a:rPr lang="en-US" sz="2400" b="1" dirty="0">
                <a:solidFill>
                  <a:srgbClr val="0000CC"/>
                </a:solidFill>
              </a:rPr>
              <a:t> </a:t>
            </a:r>
            <a:r>
              <a:rPr lang="en-US" sz="2400" b="1" dirty="0" err="1">
                <a:solidFill>
                  <a:srgbClr val="0000CC"/>
                </a:solidFill>
              </a:rPr>
              <a:t>nội</a:t>
            </a:r>
            <a:r>
              <a:rPr lang="en-US" sz="2400" b="1" dirty="0">
                <a:solidFill>
                  <a:srgbClr val="0000CC"/>
                </a:solidFill>
              </a:rPr>
              <a:t> dung </a:t>
            </a:r>
            <a:r>
              <a:rPr lang="en-US" sz="2400" b="1" dirty="0" err="1">
                <a:solidFill>
                  <a:srgbClr val="0000CC"/>
                </a:solidFill>
              </a:rPr>
              <a:t>và</a:t>
            </a:r>
            <a:r>
              <a:rPr lang="en-US" sz="2400" b="1" dirty="0">
                <a:solidFill>
                  <a:srgbClr val="0000CC"/>
                </a:solidFill>
              </a:rPr>
              <a:t> </a:t>
            </a:r>
            <a:r>
              <a:rPr lang="en-US" sz="2400" b="1" dirty="0" err="1">
                <a:solidFill>
                  <a:srgbClr val="0000CC"/>
                </a:solidFill>
              </a:rPr>
              <a:t>đặt</a:t>
            </a:r>
            <a:r>
              <a:rPr lang="en-US" sz="2400" b="1" dirty="0">
                <a:solidFill>
                  <a:srgbClr val="0000CC"/>
                </a:solidFill>
              </a:rPr>
              <a:t> </a:t>
            </a:r>
            <a:r>
              <a:rPr lang="en-US" sz="2400" b="1" dirty="0" err="1">
                <a:solidFill>
                  <a:srgbClr val="0000CC"/>
                </a:solidFill>
              </a:rPr>
              <a:t>tên</a:t>
            </a:r>
            <a:r>
              <a:rPr lang="en-US" sz="2400" b="1" dirty="0">
                <a:solidFill>
                  <a:srgbClr val="0000CC"/>
                </a:solidFill>
              </a:rPr>
              <a:t> </a:t>
            </a:r>
            <a:r>
              <a:rPr lang="en-US" sz="2400" b="1" dirty="0" err="1">
                <a:solidFill>
                  <a:srgbClr val="0000CC"/>
                </a:solidFill>
              </a:rPr>
              <a:t>cho</a:t>
            </a:r>
            <a:r>
              <a:rPr lang="en-US" sz="2400" b="1" dirty="0">
                <a:solidFill>
                  <a:srgbClr val="0000CC"/>
                </a:solidFill>
              </a:rPr>
              <a:t> </a:t>
            </a:r>
            <a:r>
              <a:rPr lang="en-US" sz="2400" b="1" dirty="0" err="1">
                <a:solidFill>
                  <a:srgbClr val="0000CC"/>
                </a:solidFill>
              </a:rPr>
              <a:t>từng</a:t>
            </a:r>
            <a:r>
              <a:rPr lang="en-US" sz="2400" b="1" dirty="0">
                <a:solidFill>
                  <a:srgbClr val="0000CC"/>
                </a:solidFill>
              </a:rPr>
              <a:t> </a:t>
            </a:r>
            <a:r>
              <a:rPr lang="en-US" sz="2400" b="1" dirty="0" err="1">
                <a:solidFill>
                  <a:srgbClr val="0000CC"/>
                </a:solidFill>
              </a:rPr>
              <a:t>ảnh</a:t>
            </a:r>
            <a:r>
              <a:rPr lang="en-US" sz="2400" b="1" dirty="0">
                <a:solidFill>
                  <a:srgbClr val="0000CC"/>
                </a:solidFill>
              </a:rPr>
              <a:t> </a:t>
            </a:r>
            <a:r>
              <a:rPr lang="en-US" sz="2400" b="1" dirty="0" err="1">
                <a:solidFill>
                  <a:srgbClr val="0000CC"/>
                </a:solidFill>
              </a:rPr>
              <a:t>dưới</a:t>
            </a:r>
            <a:r>
              <a:rPr lang="en-US" sz="2400" b="1" dirty="0">
                <a:solidFill>
                  <a:srgbClr val="0000CC"/>
                </a:solidFill>
              </a:rPr>
              <a:t> </a:t>
            </a:r>
            <a:r>
              <a:rPr lang="en-US" sz="2400" b="1" dirty="0" err="1">
                <a:solidFill>
                  <a:srgbClr val="0000CC"/>
                </a:solidFill>
              </a:rPr>
              <a:t>đây</a:t>
            </a:r>
            <a:r>
              <a:rPr lang="en-US" sz="2400" b="1" dirty="0">
                <a:solidFill>
                  <a:srgbClr val="0000CC"/>
                </a:solidFill>
              </a:rPr>
              <a:t>:</a:t>
            </a:r>
          </a:p>
        </p:txBody>
      </p:sp>
      <p:pic>
        <p:nvPicPr>
          <p:cNvPr id="7" name="Picture 6">
            <a:extLst>
              <a:ext uri="{FF2B5EF4-FFF2-40B4-BE49-F238E27FC236}">
                <a16:creationId xmlns:a16="http://schemas.microsoft.com/office/drawing/2014/main" id="{2765E36F-B38E-40C4-A25C-A08A2DBC7EC8}"/>
              </a:ext>
            </a:extLst>
          </p:cNvPr>
          <p:cNvPicPr>
            <a:picLocks noChangeAspect="1"/>
          </p:cNvPicPr>
          <p:nvPr/>
        </p:nvPicPr>
        <p:blipFill>
          <a:blip r:embed="rId3"/>
          <a:stretch>
            <a:fillRect/>
          </a:stretch>
        </p:blipFill>
        <p:spPr>
          <a:xfrm>
            <a:off x="7059268" y="2748714"/>
            <a:ext cx="1991708" cy="1896724"/>
          </a:xfrm>
          <a:prstGeom prst="rect">
            <a:avLst/>
          </a:prstGeom>
        </p:spPr>
      </p:pic>
      <p:pic>
        <p:nvPicPr>
          <p:cNvPr id="9" name="Picture 8">
            <a:extLst>
              <a:ext uri="{FF2B5EF4-FFF2-40B4-BE49-F238E27FC236}">
                <a16:creationId xmlns:a16="http://schemas.microsoft.com/office/drawing/2014/main" id="{E4E668AE-DDEF-4520-B6C0-D9D0FDA189C8}"/>
              </a:ext>
            </a:extLst>
          </p:cNvPr>
          <p:cNvPicPr>
            <a:picLocks noChangeAspect="1"/>
          </p:cNvPicPr>
          <p:nvPr/>
        </p:nvPicPr>
        <p:blipFill>
          <a:blip r:embed="rId4"/>
          <a:stretch>
            <a:fillRect/>
          </a:stretch>
        </p:blipFill>
        <p:spPr>
          <a:xfrm>
            <a:off x="3291685" y="2745547"/>
            <a:ext cx="1784725" cy="1978853"/>
          </a:xfrm>
          <a:prstGeom prst="rect">
            <a:avLst/>
          </a:prstGeom>
        </p:spPr>
      </p:pic>
      <p:pic>
        <p:nvPicPr>
          <p:cNvPr id="11" name="Picture 10">
            <a:extLst>
              <a:ext uri="{FF2B5EF4-FFF2-40B4-BE49-F238E27FC236}">
                <a16:creationId xmlns:a16="http://schemas.microsoft.com/office/drawing/2014/main" id="{B5AFC988-01AE-4068-8084-B6423642E731}"/>
              </a:ext>
            </a:extLst>
          </p:cNvPr>
          <p:cNvPicPr>
            <a:picLocks noChangeAspect="1"/>
          </p:cNvPicPr>
          <p:nvPr/>
        </p:nvPicPr>
        <p:blipFill>
          <a:blip r:embed="rId5"/>
          <a:stretch>
            <a:fillRect/>
          </a:stretch>
        </p:blipFill>
        <p:spPr>
          <a:xfrm>
            <a:off x="97159" y="2745547"/>
            <a:ext cx="2914141" cy="1978853"/>
          </a:xfrm>
          <a:prstGeom prst="rect">
            <a:avLst/>
          </a:prstGeom>
        </p:spPr>
      </p:pic>
      <p:cxnSp>
        <p:nvCxnSpPr>
          <p:cNvPr id="13" name="Straight Connector 12">
            <a:extLst>
              <a:ext uri="{FF2B5EF4-FFF2-40B4-BE49-F238E27FC236}">
                <a16:creationId xmlns:a16="http://schemas.microsoft.com/office/drawing/2014/main" id="{424A37D8-7CDA-4731-B3F3-2004115F907A}"/>
              </a:ext>
            </a:extLst>
          </p:cNvPr>
          <p:cNvCxnSpPr/>
          <p:nvPr/>
        </p:nvCxnSpPr>
        <p:spPr>
          <a:xfrm>
            <a:off x="228600" y="5242891"/>
            <a:ext cx="251957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3A25A4-93F3-4F97-8283-B045F6C69E45}"/>
              </a:ext>
            </a:extLst>
          </p:cNvPr>
          <p:cNvCxnSpPr>
            <a:cxnSpLocks/>
          </p:cNvCxnSpPr>
          <p:nvPr/>
        </p:nvCxnSpPr>
        <p:spPr>
          <a:xfrm>
            <a:off x="3150705" y="5250345"/>
            <a:ext cx="1848677"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131C89-68A8-4833-AFB4-6598C90A52BD}"/>
              </a:ext>
            </a:extLst>
          </p:cNvPr>
          <p:cNvCxnSpPr>
            <a:cxnSpLocks/>
          </p:cNvCxnSpPr>
          <p:nvPr/>
        </p:nvCxnSpPr>
        <p:spPr>
          <a:xfrm flipV="1">
            <a:off x="5334828" y="5250345"/>
            <a:ext cx="1391735" cy="745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E91385-7516-46BE-9317-4F0C9D7D8453}"/>
              </a:ext>
            </a:extLst>
          </p:cNvPr>
          <p:cNvCxnSpPr>
            <a:cxnSpLocks/>
          </p:cNvCxnSpPr>
          <p:nvPr/>
        </p:nvCxnSpPr>
        <p:spPr>
          <a:xfrm flipV="1">
            <a:off x="7041874" y="5235436"/>
            <a:ext cx="1932074" cy="745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979BAA5-579C-4B6E-B604-41D8971E3AAC}"/>
              </a:ext>
            </a:extLst>
          </p:cNvPr>
          <p:cNvPicPr>
            <a:picLocks noChangeAspect="1"/>
          </p:cNvPicPr>
          <p:nvPr/>
        </p:nvPicPr>
        <p:blipFill>
          <a:blip r:embed="rId6"/>
          <a:stretch>
            <a:fillRect/>
          </a:stretch>
        </p:blipFill>
        <p:spPr>
          <a:xfrm>
            <a:off x="5288832" y="2745546"/>
            <a:ext cx="1558013" cy="1919884"/>
          </a:xfrm>
          <a:prstGeom prst="rect">
            <a:avLst/>
          </a:prstGeom>
        </p:spPr>
      </p:pic>
      <p:sp>
        <p:nvSpPr>
          <p:cNvPr id="22" name="TextBox 21">
            <a:extLst>
              <a:ext uri="{FF2B5EF4-FFF2-40B4-BE49-F238E27FC236}">
                <a16:creationId xmlns:a16="http://schemas.microsoft.com/office/drawing/2014/main" id="{D984FF41-362E-4A65-8DB2-9E5E41A77DF5}"/>
              </a:ext>
            </a:extLst>
          </p:cNvPr>
          <p:cNvSpPr txBox="1"/>
          <p:nvPr/>
        </p:nvSpPr>
        <p:spPr>
          <a:xfrm>
            <a:off x="301856" y="4744337"/>
            <a:ext cx="2400505" cy="553998"/>
          </a:xfrm>
          <a:prstGeom prst="rect">
            <a:avLst/>
          </a:prstGeom>
          <a:noFill/>
        </p:spPr>
        <p:txBody>
          <a:bodyPr wrap="square" rtlCol="0">
            <a:spAutoFit/>
          </a:bodyPr>
          <a:lstStyle/>
          <a:p>
            <a:r>
              <a:rPr lang="en-US" sz="1500" b="1" dirty="0" err="1">
                <a:solidFill>
                  <a:srgbClr val="FF0000"/>
                </a:solidFill>
              </a:rPr>
              <a:t>Chúng</a:t>
            </a:r>
            <a:r>
              <a:rPr lang="en-US" sz="1500" b="1" dirty="0">
                <a:solidFill>
                  <a:srgbClr val="FF0000"/>
                </a:solidFill>
              </a:rPr>
              <a:t> </a:t>
            </a:r>
            <a:r>
              <a:rPr lang="en-US" sz="1500" b="1" dirty="0" err="1">
                <a:solidFill>
                  <a:srgbClr val="FF0000"/>
                </a:solidFill>
              </a:rPr>
              <a:t>em</a:t>
            </a:r>
            <a:r>
              <a:rPr lang="en-US" sz="1500" b="1" dirty="0">
                <a:solidFill>
                  <a:srgbClr val="FF0000"/>
                </a:solidFill>
              </a:rPr>
              <a:t> </a:t>
            </a:r>
            <a:r>
              <a:rPr lang="en-US" sz="1500" b="1" dirty="0" err="1">
                <a:solidFill>
                  <a:srgbClr val="FF0000"/>
                </a:solidFill>
              </a:rPr>
              <a:t>đến</a:t>
            </a:r>
            <a:r>
              <a:rPr lang="en-US" sz="1500" b="1" dirty="0">
                <a:solidFill>
                  <a:srgbClr val="FF0000"/>
                </a:solidFill>
              </a:rPr>
              <a:t> </a:t>
            </a:r>
            <a:r>
              <a:rPr lang="en-US" sz="1500" b="1" dirty="0" err="1">
                <a:solidFill>
                  <a:srgbClr val="FF0000"/>
                </a:solidFill>
              </a:rPr>
              <a:t>thăm</a:t>
            </a:r>
            <a:r>
              <a:rPr lang="en-US" sz="1500" b="1" dirty="0">
                <a:solidFill>
                  <a:srgbClr val="FF0000"/>
                </a:solidFill>
              </a:rPr>
              <a:t> </a:t>
            </a:r>
            <a:r>
              <a:rPr lang="en-US" sz="1500" b="1" dirty="0" err="1">
                <a:solidFill>
                  <a:srgbClr val="FF0000"/>
                </a:solidFill>
              </a:rPr>
              <a:t>Bác</a:t>
            </a:r>
            <a:r>
              <a:rPr lang="en-US" sz="1500" b="1" dirty="0">
                <a:solidFill>
                  <a:srgbClr val="FF0000"/>
                </a:solidFill>
              </a:rPr>
              <a:t> ở </a:t>
            </a:r>
            <a:r>
              <a:rPr lang="en-US" sz="1500" b="1" dirty="0" err="1">
                <a:solidFill>
                  <a:srgbClr val="FF0000"/>
                </a:solidFill>
              </a:rPr>
              <a:t>Phủ</a:t>
            </a:r>
            <a:r>
              <a:rPr lang="en-US" sz="1500" b="1" dirty="0">
                <a:solidFill>
                  <a:srgbClr val="FF0000"/>
                </a:solidFill>
              </a:rPr>
              <a:t> </a:t>
            </a:r>
            <a:r>
              <a:rPr lang="en-US" sz="1500" b="1" dirty="0" err="1">
                <a:solidFill>
                  <a:srgbClr val="FF0000"/>
                </a:solidFill>
              </a:rPr>
              <a:t>Chủ</a:t>
            </a:r>
            <a:r>
              <a:rPr lang="en-US" sz="1500" b="1" dirty="0">
                <a:solidFill>
                  <a:srgbClr val="FF0000"/>
                </a:solidFill>
              </a:rPr>
              <a:t> </a:t>
            </a:r>
            <a:r>
              <a:rPr lang="en-US" sz="1500" b="1" dirty="0" err="1">
                <a:solidFill>
                  <a:srgbClr val="FF0000"/>
                </a:solidFill>
              </a:rPr>
              <a:t>Tịch</a:t>
            </a:r>
            <a:endParaRPr lang="en-US" sz="1500" b="1" dirty="0">
              <a:solidFill>
                <a:srgbClr val="FF0000"/>
              </a:solidFill>
            </a:endParaRPr>
          </a:p>
        </p:txBody>
      </p:sp>
      <p:sp>
        <p:nvSpPr>
          <p:cNvPr id="23" name="TextBox 22">
            <a:extLst>
              <a:ext uri="{FF2B5EF4-FFF2-40B4-BE49-F238E27FC236}">
                <a16:creationId xmlns:a16="http://schemas.microsoft.com/office/drawing/2014/main" id="{9C3160CB-8475-49D3-B740-959012D8998D}"/>
              </a:ext>
            </a:extLst>
          </p:cNvPr>
          <p:cNvSpPr txBox="1"/>
          <p:nvPr/>
        </p:nvSpPr>
        <p:spPr>
          <a:xfrm>
            <a:off x="3122975" y="4780002"/>
            <a:ext cx="1995535" cy="553998"/>
          </a:xfrm>
          <a:prstGeom prst="rect">
            <a:avLst/>
          </a:prstGeom>
          <a:noFill/>
        </p:spPr>
        <p:txBody>
          <a:bodyPr wrap="square" rtlCol="0">
            <a:spAutoFit/>
          </a:bodyPr>
          <a:lstStyle/>
          <a:p>
            <a:r>
              <a:rPr lang="en-US" sz="1500" b="1" dirty="0" err="1">
                <a:solidFill>
                  <a:srgbClr val="FF0000"/>
                </a:solidFill>
              </a:rPr>
              <a:t>Bác</a:t>
            </a:r>
            <a:r>
              <a:rPr lang="en-US" sz="1500" b="1" dirty="0">
                <a:solidFill>
                  <a:srgbClr val="FF0000"/>
                </a:solidFill>
              </a:rPr>
              <a:t> </a:t>
            </a:r>
            <a:r>
              <a:rPr lang="en-US" sz="1500" b="1" dirty="0" err="1">
                <a:solidFill>
                  <a:srgbClr val="FF0000"/>
                </a:solidFill>
              </a:rPr>
              <a:t>vui</a:t>
            </a:r>
            <a:r>
              <a:rPr lang="en-US" sz="1500" b="1" dirty="0">
                <a:solidFill>
                  <a:srgbClr val="FF0000"/>
                </a:solidFill>
              </a:rPr>
              <a:t> </a:t>
            </a:r>
            <a:r>
              <a:rPr lang="en-US" sz="1500" b="1" dirty="0" err="1">
                <a:solidFill>
                  <a:srgbClr val="FF0000"/>
                </a:solidFill>
              </a:rPr>
              <a:t>đùa</a:t>
            </a:r>
            <a:r>
              <a:rPr lang="en-US" sz="1500" b="1" dirty="0">
                <a:solidFill>
                  <a:srgbClr val="FF0000"/>
                </a:solidFill>
              </a:rPr>
              <a:t> </a:t>
            </a:r>
            <a:r>
              <a:rPr lang="en-US" sz="1500" b="1" dirty="0" err="1">
                <a:solidFill>
                  <a:srgbClr val="FF0000"/>
                </a:solidFill>
              </a:rPr>
              <a:t>với</a:t>
            </a:r>
            <a:r>
              <a:rPr lang="en-US" sz="1500" b="1" dirty="0">
                <a:solidFill>
                  <a:srgbClr val="FF0000"/>
                </a:solidFill>
              </a:rPr>
              <a:t> </a:t>
            </a:r>
            <a:r>
              <a:rPr lang="en-US" sz="1500" b="1" dirty="0" err="1">
                <a:solidFill>
                  <a:srgbClr val="FF0000"/>
                </a:solidFill>
              </a:rPr>
              <a:t>các</a:t>
            </a:r>
            <a:r>
              <a:rPr lang="en-US" sz="1500" b="1" dirty="0">
                <a:solidFill>
                  <a:srgbClr val="FF0000"/>
                </a:solidFill>
              </a:rPr>
              <a:t> </a:t>
            </a:r>
            <a:r>
              <a:rPr lang="en-US" sz="1500" b="1" dirty="0" err="1">
                <a:solidFill>
                  <a:srgbClr val="FF0000"/>
                </a:solidFill>
              </a:rPr>
              <a:t>em</a:t>
            </a:r>
            <a:r>
              <a:rPr lang="en-US" sz="1500" b="1" dirty="0">
                <a:solidFill>
                  <a:srgbClr val="FF0000"/>
                </a:solidFill>
              </a:rPr>
              <a:t> </a:t>
            </a:r>
            <a:r>
              <a:rPr lang="en-US" sz="1500" b="1" dirty="0" err="1">
                <a:solidFill>
                  <a:srgbClr val="FF0000"/>
                </a:solidFill>
              </a:rPr>
              <a:t>thiếu</a:t>
            </a:r>
            <a:r>
              <a:rPr lang="en-US" sz="1500" b="1" dirty="0">
                <a:solidFill>
                  <a:srgbClr val="FF0000"/>
                </a:solidFill>
              </a:rPr>
              <a:t> </a:t>
            </a:r>
            <a:r>
              <a:rPr lang="en-US" sz="1500" b="1" dirty="0" err="1">
                <a:solidFill>
                  <a:srgbClr val="FF0000"/>
                </a:solidFill>
              </a:rPr>
              <a:t>nhi</a:t>
            </a:r>
            <a:endParaRPr lang="en-US" sz="1500" b="1" dirty="0">
              <a:solidFill>
                <a:srgbClr val="FF0000"/>
              </a:solidFill>
            </a:endParaRPr>
          </a:p>
        </p:txBody>
      </p:sp>
      <p:sp>
        <p:nvSpPr>
          <p:cNvPr id="24" name="TextBox 23">
            <a:extLst>
              <a:ext uri="{FF2B5EF4-FFF2-40B4-BE49-F238E27FC236}">
                <a16:creationId xmlns:a16="http://schemas.microsoft.com/office/drawing/2014/main" id="{CD8939B3-973B-4433-983B-CD6344024B95}"/>
              </a:ext>
            </a:extLst>
          </p:cNvPr>
          <p:cNvSpPr txBox="1"/>
          <p:nvPr/>
        </p:nvSpPr>
        <p:spPr>
          <a:xfrm>
            <a:off x="5320518" y="5010835"/>
            <a:ext cx="1619012" cy="323165"/>
          </a:xfrm>
          <a:prstGeom prst="rect">
            <a:avLst/>
          </a:prstGeom>
          <a:noFill/>
        </p:spPr>
        <p:txBody>
          <a:bodyPr wrap="square" rtlCol="0">
            <a:spAutoFit/>
          </a:bodyPr>
          <a:lstStyle/>
          <a:p>
            <a:r>
              <a:rPr lang="en-US" sz="1500" b="1" dirty="0" err="1">
                <a:solidFill>
                  <a:srgbClr val="FF0000"/>
                </a:solidFill>
              </a:rPr>
              <a:t>Em</a:t>
            </a:r>
            <a:r>
              <a:rPr lang="en-US" sz="1500" b="1" dirty="0">
                <a:solidFill>
                  <a:srgbClr val="FF0000"/>
                </a:solidFill>
              </a:rPr>
              <a:t> </a:t>
            </a:r>
            <a:r>
              <a:rPr lang="en-US" sz="1500" b="1" dirty="0" err="1">
                <a:solidFill>
                  <a:srgbClr val="FF0000"/>
                </a:solidFill>
              </a:rPr>
              <a:t>bé</a:t>
            </a:r>
            <a:r>
              <a:rPr lang="en-US" sz="1500" b="1" dirty="0">
                <a:solidFill>
                  <a:srgbClr val="FF0000"/>
                </a:solidFill>
              </a:rPr>
              <a:t> </a:t>
            </a:r>
            <a:r>
              <a:rPr lang="en-US" sz="1500" b="1" dirty="0" err="1">
                <a:solidFill>
                  <a:srgbClr val="FF0000"/>
                </a:solidFill>
              </a:rPr>
              <a:t>và</a:t>
            </a:r>
            <a:r>
              <a:rPr lang="en-US" sz="1500" b="1" dirty="0">
                <a:solidFill>
                  <a:srgbClr val="FF0000"/>
                </a:solidFill>
              </a:rPr>
              <a:t> </a:t>
            </a:r>
            <a:r>
              <a:rPr lang="en-US" sz="1500" b="1" dirty="0" err="1">
                <a:solidFill>
                  <a:srgbClr val="FF0000"/>
                </a:solidFill>
              </a:rPr>
              <a:t>Bác</a:t>
            </a:r>
            <a:endParaRPr lang="en-US" sz="1500" b="1" dirty="0">
              <a:solidFill>
                <a:srgbClr val="FF0000"/>
              </a:solidFill>
            </a:endParaRPr>
          </a:p>
        </p:txBody>
      </p:sp>
      <p:sp>
        <p:nvSpPr>
          <p:cNvPr id="25" name="TextBox 24">
            <a:extLst>
              <a:ext uri="{FF2B5EF4-FFF2-40B4-BE49-F238E27FC236}">
                <a16:creationId xmlns:a16="http://schemas.microsoft.com/office/drawing/2014/main" id="{31550489-E7A0-4E41-85DD-073D73A56E61}"/>
              </a:ext>
            </a:extLst>
          </p:cNvPr>
          <p:cNvSpPr txBox="1"/>
          <p:nvPr/>
        </p:nvSpPr>
        <p:spPr>
          <a:xfrm>
            <a:off x="7149662" y="4780002"/>
            <a:ext cx="1765738" cy="553998"/>
          </a:xfrm>
          <a:prstGeom prst="rect">
            <a:avLst/>
          </a:prstGeom>
          <a:noFill/>
        </p:spPr>
        <p:txBody>
          <a:bodyPr wrap="square" rtlCol="0">
            <a:spAutoFit/>
          </a:bodyPr>
          <a:lstStyle/>
          <a:p>
            <a:r>
              <a:rPr lang="en-US" sz="1500" b="1" dirty="0" err="1">
                <a:solidFill>
                  <a:srgbClr val="FF0000"/>
                </a:solidFill>
              </a:rPr>
              <a:t>Bác</a:t>
            </a:r>
            <a:r>
              <a:rPr lang="en-US" sz="1500" b="1" dirty="0">
                <a:solidFill>
                  <a:srgbClr val="FF0000"/>
                </a:solidFill>
              </a:rPr>
              <a:t> </a:t>
            </a:r>
            <a:r>
              <a:rPr lang="en-US" sz="1500" b="1" dirty="0" err="1">
                <a:solidFill>
                  <a:srgbClr val="FF0000"/>
                </a:solidFill>
              </a:rPr>
              <a:t>phát</a:t>
            </a:r>
            <a:r>
              <a:rPr lang="en-US" sz="1500" b="1" dirty="0">
                <a:solidFill>
                  <a:srgbClr val="FF0000"/>
                </a:solidFill>
              </a:rPr>
              <a:t> </a:t>
            </a:r>
            <a:r>
              <a:rPr lang="en-US" sz="1500" b="1" dirty="0" err="1">
                <a:solidFill>
                  <a:srgbClr val="FF0000"/>
                </a:solidFill>
              </a:rPr>
              <a:t>kẹo</a:t>
            </a:r>
            <a:r>
              <a:rPr lang="en-US" sz="1500" b="1" dirty="0">
                <a:solidFill>
                  <a:srgbClr val="FF0000"/>
                </a:solidFill>
              </a:rPr>
              <a:t> </a:t>
            </a:r>
            <a:r>
              <a:rPr lang="en-US" sz="1500" b="1" dirty="0" err="1">
                <a:solidFill>
                  <a:srgbClr val="FF0000"/>
                </a:solidFill>
              </a:rPr>
              <a:t>cho</a:t>
            </a:r>
            <a:r>
              <a:rPr lang="en-US" sz="1500" b="1" dirty="0">
                <a:solidFill>
                  <a:srgbClr val="FF0000"/>
                </a:solidFill>
              </a:rPr>
              <a:t> </a:t>
            </a:r>
            <a:r>
              <a:rPr lang="en-US" sz="1500" b="1" dirty="0" err="1">
                <a:solidFill>
                  <a:srgbClr val="FF0000"/>
                </a:solidFill>
              </a:rPr>
              <a:t>các</a:t>
            </a:r>
            <a:r>
              <a:rPr lang="en-US" sz="1500" b="1" dirty="0">
                <a:solidFill>
                  <a:srgbClr val="FF0000"/>
                </a:solidFill>
              </a:rPr>
              <a:t> </a:t>
            </a:r>
            <a:r>
              <a:rPr lang="en-US" sz="1500" b="1" dirty="0" err="1">
                <a:solidFill>
                  <a:srgbClr val="FF0000"/>
                </a:solidFill>
              </a:rPr>
              <a:t>em</a:t>
            </a:r>
            <a:r>
              <a:rPr lang="en-US" sz="1500" b="1" dirty="0">
                <a:solidFill>
                  <a:srgbClr val="FF0000"/>
                </a:solidFill>
              </a:rPr>
              <a:t> </a:t>
            </a:r>
            <a:r>
              <a:rPr lang="en-US" sz="1500" b="1" dirty="0" err="1">
                <a:solidFill>
                  <a:srgbClr val="FF0000"/>
                </a:solidFill>
              </a:rPr>
              <a:t>thiếu</a:t>
            </a:r>
            <a:r>
              <a:rPr lang="en-US" sz="1500" b="1" dirty="0">
                <a:solidFill>
                  <a:srgbClr val="FF0000"/>
                </a:solidFill>
              </a:rPr>
              <a:t> </a:t>
            </a:r>
            <a:r>
              <a:rPr lang="en-US" sz="1500" b="1" dirty="0" err="1">
                <a:solidFill>
                  <a:srgbClr val="FF0000"/>
                </a:solidFill>
              </a:rPr>
              <a:t>nhi</a:t>
            </a:r>
            <a:endParaRPr lang="en-US" sz="1500" b="1" dirty="0">
              <a:solidFill>
                <a:srgbClr val="FF0000"/>
              </a:solidFill>
            </a:endParaRPr>
          </a:p>
        </p:txBody>
      </p:sp>
      <p:sp>
        <p:nvSpPr>
          <p:cNvPr id="26" name="TextBox 25">
            <a:extLst>
              <a:ext uri="{FF2B5EF4-FFF2-40B4-BE49-F238E27FC236}">
                <a16:creationId xmlns:a16="http://schemas.microsoft.com/office/drawing/2014/main" id="{EC0CB1C3-D5A8-459B-9506-8FAC46B9C408}"/>
              </a:ext>
            </a:extLst>
          </p:cNvPr>
          <p:cNvSpPr txBox="1"/>
          <p:nvPr/>
        </p:nvSpPr>
        <p:spPr>
          <a:xfrm>
            <a:off x="1341783" y="2164346"/>
            <a:ext cx="429868" cy="369332"/>
          </a:xfrm>
          <a:prstGeom prst="rect">
            <a:avLst/>
          </a:prstGeom>
          <a:noFill/>
        </p:spPr>
        <p:txBody>
          <a:bodyPr wrap="square" rtlCol="0">
            <a:spAutoFit/>
          </a:bodyPr>
          <a:lstStyle/>
          <a:p>
            <a:r>
              <a:rPr lang="en-US" b="1" dirty="0"/>
              <a:t>1</a:t>
            </a:r>
          </a:p>
        </p:txBody>
      </p:sp>
      <p:sp>
        <p:nvSpPr>
          <p:cNvPr id="27" name="TextBox 26">
            <a:extLst>
              <a:ext uri="{FF2B5EF4-FFF2-40B4-BE49-F238E27FC236}">
                <a16:creationId xmlns:a16="http://schemas.microsoft.com/office/drawing/2014/main" id="{35E8AE90-089D-4FD0-B17B-5542D7A1AE69}"/>
              </a:ext>
            </a:extLst>
          </p:cNvPr>
          <p:cNvSpPr txBox="1"/>
          <p:nvPr/>
        </p:nvSpPr>
        <p:spPr>
          <a:xfrm>
            <a:off x="4055165" y="2141234"/>
            <a:ext cx="429868" cy="369332"/>
          </a:xfrm>
          <a:prstGeom prst="rect">
            <a:avLst/>
          </a:prstGeom>
          <a:noFill/>
        </p:spPr>
        <p:txBody>
          <a:bodyPr wrap="square" rtlCol="0">
            <a:spAutoFit/>
          </a:bodyPr>
          <a:lstStyle/>
          <a:p>
            <a:r>
              <a:rPr lang="en-US" b="1" dirty="0"/>
              <a:t>2</a:t>
            </a:r>
          </a:p>
        </p:txBody>
      </p:sp>
      <p:sp>
        <p:nvSpPr>
          <p:cNvPr id="28" name="TextBox 27">
            <a:extLst>
              <a:ext uri="{FF2B5EF4-FFF2-40B4-BE49-F238E27FC236}">
                <a16:creationId xmlns:a16="http://schemas.microsoft.com/office/drawing/2014/main" id="{27DADE51-556A-4F3B-9FFE-D517C04CF654}"/>
              </a:ext>
            </a:extLst>
          </p:cNvPr>
          <p:cNvSpPr txBox="1"/>
          <p:nvPr/>
        </p:nvSpPr>
        <p:spPr>
          <a:xfrm>
            <a:off x="6008205" y="2150069"/>
            <a:ext cx="429868" cy="369332"/>
          </a:xfrm>
          <a:prstGeom prst="rect">
            <a:avLst/>
          </a:prstGeom>
          <a:noFill/>
        </p:spPr>
        <p:txBody>
          <a:bodyPr wrap="square" rtlCol="0">
            <a:spAutoFit/>
          </a:bodyPr>
          <a:lstStyle/>
          <a:p>
            <a:r>
              <a:rPr lang="en-US" b="1" dirty="0"/>
              <a:t>3</a:t>
            </a:r>
          </a:p>
        </p:txBody>
      </p:sp>
      <p:sp>
        <p:nvSpPr>
          <p:cNvPr id="29" name="TextBox 28">
            <a:extLst>
              <a:ext uri="{FF2B5EF4-FFF2-40B4-BE49-F238E27FC236}">
                <a16:creationId xmlns:a16="http://schemas.microsoft.com/office/drawing/2014/main" id="{539FFD20-FB19-4FA1-BAFB-3E74F98F8362}"/>
              </a:ext>
            </a:extLst>
          </p:cNvPr>
          <p:cNvSpPr txBox="1"/>
          <p:nvPr/>
        </p:nvSpPr>
        <p:spPr>
          <a:xfrm>
            <a:off x="7804701" y="2133600"/>
            <a:ext cx="429868" cy="369332"/>
          </a:xfrm>
          <a:prstGeom prst="rect">
            <a:avLst/>
          </a:prstGeom>
          <a:noFill/>
        </p:spPr>
        <p:txBody>
          <a:bodyPr wrap="square" rtlCol="0">
            <a:spAutoFit/>
          </a:bodyPr>
          <a:lstStyle/>
          <a:p>
            <a:r>
              <a:rPr lang="en-US" b="1" dirty="0"/>
              <a:t>4</a:t>
            </a:r>
          </a:p>
        </p:txBody>
      </p:sp>
    </p:spTree>
    <p:extLst>
      <p:ext uri="{BB962C8B-B14F-4D97-AF65-F5344CB8AC3E}">
        <p14:creationId xmlns:p14="http://schemas.microsoft.com/office/powerpoint/2010/main" val="148241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E7FF1-71F2-4F4D-890F-5CA959777310}"/>
              </a:ext>
            </a:extLst>
          </p:cNvPr>
          <p:cNvPicPr>
            <a:picLocks noChangeAspect="1"/>
          </p:cNvPicPr>
          <p:nvPr/>
        </p:nvPicPr>
        <p:blipFill>
          <a:blip r:embed="rId2"/>
          <a:stretch>
            <a:fillRect/>
          </a:stretch>
        </p:blipFill>
        <p:spPr>
          <a:xfrm>
            <a:off x="-1" y="0"/>
            <a:ext cx="9187751" cy="6858000"/>
          </a:xfrm>
          <a:prstGeom prst="rect">
            <a:avLst/>
          </a:prstGeom>
        </p:spPr>
      </p:pic>
      <p:sp>
        <p:nvSpPr>
          <p:cNvPr id="2" name="TextBox 1">
            <a:extLst>
              <a:ext uri="{FF2B5EF4-FFF2-40B4-BE49-F238E27FC236}">
                <a16:creationId xmlns:a16="http://schemas.microsoft.com/office/drawing/2014/main" id="{9B299591-4B05-473E-835B-4D74C7838579}"/>
              </a:ext>
            </a:extLst>
          </p:cNvPr>
          <p:cNvSpPr txBox="1"/>
          <p:nvPr/>
        </p:nvSpPr>
        <p:spPr>
          <a:xfrm>
            <a:off x="1219200" y="533400"/>
            <a:ext cx="7111448" cy="584775"/>
          </a:xfrm>
          <a:prstGeom prst="rect">
            <a:avLst/>
          </a:prstGeom>
          <a:noFill/>
        </p:spPr>
        <p:txBody>
          <a:bodyPr wrap="square" rtlCol="0">
            <a:spAutoFit/>
          </a:bodyPr>
          <a:lstStyle/>
          <a:p>
            <a:pPr algn="ctr"/>
            <a:r>
              <a:rPr lang="en-US" sz="3200" b="1" dirty="0">
                <a:solidFill>
                  <a:srgbClr val="003300"/>
                </a:solidFill>
                <a:effectLst>
                  <a:outerShdw blurRad="38100" dist="38100" dir="2700000" algn="tl">
                    <a:srgbClr val="000000">
                      <a:alpha val="43137"/>
                    </a:srgbClr>
                  </a:outerShdw>
                </a:effectLst>
              </a:rPr>
              <a:t>CÁC THÔNG TIN KHÁC VỀ BÁC HỒ</a:t>
            </a:r>
          </a:p>
        </p:txBody>
      </p:sp>
      <p:pic>
        <p:nvPicPr>
          <p:cNvPr id="4" name="Picture 3">
            <a:extLst>
              <a:ext uri="{FF2B5EF4-FFF2-40B4-BE49-F238E27FC236}">
                <a16:creationId xmlns:a16="http://schemas.microsoft.com/office/drawing/2014/main" id="{1CDEA669-BCCD-4302-B97F-19EAA9AACCC3}"/>
              </a:ext>
            </a:extLst>
          </p:cNvPr>
          <p:cNvPicPr>
            <a:picLocks noChangeAspect="1"/>
          </p:cNvPicPr>
          <p:nvPr/>
        </p:nvPicPr>
        <p:blipFill>
          <a:blip r:embed="rId3"/>
          <a:stretch>
            <a:fillRect/>
          </a:stretch>
        </p:blipFill>
        <p:spPr>
          <a:xfrm>
            <a:off x="152401" y="1371600"/>
            <a:ext cx="8991600" cy="5257799"/>
          </a:xfrm>
          <a:prstGeom prst="rect">
            <a:avLst/>
          </a:prstGeom>
        </p:spPr>
      </p:pic>
    </p:spTree>
    <p:extLst>
      <p:ext uri="{BB962C8B-B14F-4D97-AF65-F5344CB8AC3E}">
        <p14:creationId xmlns:p14="http://schemas.microsoft.com/office/powerpoint/2010/main" val="45156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1115</Words>
  <Application>Microsoft Office PowerPoint</Application>
  <PresentationFormat>On-screen Show (4:3)</PresentationFormat>
  <Paragraphs>83</Paragraphs>
  <Slides>18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 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 DUC HUNG</dc:creator>
  <cp:lastModifiedBy>Đào Thị Minh Phượng</cp:lastModifiedBy>
  <cp:revision>10</cp:revision>
  <dcterms:created xsi:type="dcterms:W3CDTF">2007-01-10T15:01:09Z</dcterms:created>
  <dcterms:modified xsi:type="dcterms:W3CDTF">2021-09-17T13:26:05Z</dcterms:modified>
</cp:coreProperties>
</file>