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3" r:id="rId3"/>
    <p:sldMasterId id="2147483715" r:id="rId4"/>
    <p:sldMasterId id="2147483727" r:id="rId5"/>
    <p:sldMasterId id="2147483739" r:id="rId6"/>
    <p:sldMasterId id="2147483751" r:id="rId7"/>
    <p:sldMasterId id="2147483763" r:id="rId8"/>
  </p:sldMasterIdLst>
  <p:notesMasterIdLst>
    <p:notesMasterId r:id="rId20"/>
  </p:notesMasterIdLst>
  <p:sldIdLst>
    <p:sldId id="520" r:id="rId9"/>
    <p:sldId id="521" r:id="rId10"/>
    <p:sldId id="522" r:id="rId11"/>
    <p:sldId id="523" r:id="rId12"/>
    <p:sldId id="327" r:id="rId13"/>
    <p:sldId id="485" r:id="rId14"/>
    <p:sldId id="486" r:id="rId15"/>
    <p:sldId id="328" r:id="rId16"/>
    <p:sldId id="524" r:id="rId17"/>
    <p:sldId id="525" r:id="rId18"/>
    <p:sldId id="52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1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49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39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08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42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52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3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49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69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43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00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42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14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85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92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0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6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35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41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88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94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66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21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236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84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98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8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54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20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06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72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42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92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13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202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657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0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606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46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970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346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528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139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68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778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443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342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494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856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305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371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1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53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12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768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101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11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66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675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817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163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55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743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8" r:id="rId14"/>
    <p:sldLayoutId id="2147483679" r:id="rId15"/>
    <p:sldLayoutId id="2147483680" r:id="rId16"/>
    <p:sldLayoutId id="2147483681" r:id="rId17"/>
    <p:sldLayoutId id="2147483683" r:id="rId18"/>
    <p:sldLayoutId id="2147483699" r:id="rId19"/>
    <p:sldLayoutId id="2147483702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5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8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8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314143" y="1709631"/>
            <a:ext cx="6980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Ă, Â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00" y="2637857"/>
            <a:ext cx="468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GUYEN THI MINH\Desktop\z2742313356730_96119464c48cd418265520e8559d62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4086" y="195944"/>
            <a:ext cx="6126480" cy="644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1049310" y="2018211"/>
            <a:ext cx="9968459" cy="16693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HP001 4 hàng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prstClr val="black"/>
                </a:solidFill>
                <a:latin typeface="HP001 4 hàng" pitchFamily="34" charset="0"/>
                <a:cs typeface="Arial" pitchFamily="34" charset="0"/>
              </a:rPr>
            </a:b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3603" y="1072909"/>
            <a:ext cx="641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9667" y="2104961"/>
            <a:ext cx="1128738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219200">
              <a:spcBef>
                <a:spcPct val="20000"/>
              </a:spcBef>
              <a:buFontTx/>
              <a:buChar char="-"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Ă, Â: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219200">
              <a:spcBef>
                <a:spcPct val="20000"/>
              </a:spcBef>
              <a:buFontTx/>
              <a:buChar char="-"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09858"/>
            <a:ext cx="9144000" cy="7150712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405209"/>
            <a:ext cx="7942501" cy="398145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890860"/>
            <a:ext cx="1911029" cy="2062609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801398"/>
            <a:ext cx="1482494" cy="1830855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111262"/>
            <a:ext cx="6151721" cy="1510665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7886001" y="2813599"/>
            <a:ext cx="1267341" cy="865607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3432167" y="2493868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23" y="1038189"/>
            <a:ext cx="5563553" cy="3628073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173843" y="1843548"/>
            <a:ext cx="2983258" cy="24709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7227" y="256091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2A3C3E13-A761-4EE7-8533-C3C1B37D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32" y="3980258"/>
            <a:ext cx="2382813" cy="2051850"/>
          </a:xfrm>
          <a:prstGeom prst="rect">
            <a:avLst/>
          </a:prstGeom>
        </p:spPr>
      </p:pic>
      <p:pic>
        <p:nvPicPr>
          <p:cNvPr id="16" name="Picture 2" descr="Lý thuyết chữ hoa: a, ă, â tiếng việt 2">
            <a:extLst>
              <a:ext uri="{FF2B5EF4-FFF2-40B4-BE49-F238E27FC236}">
                <a16:creationId xmlns:a16="http://schemas.microsoft.com/office/drawing/2014/main" id="{59AEE3D0-B106-4BF8-A22C-DC9FA43E6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-2761" r="34532" b="-1"/>
          <a:stretch/>
        </p:blipFill>
        <p:spPr bwMode="auto">
          <a:xfrm>
            <a:off x="617402" y="2347486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215644-905E-49FA-8F4E-35836FFB3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/>
        </p:blipFill>
        <p:spPr>
          <a:xfrm>
            <a:off x="9366644" y="3967045"/>
            <a:ext cx="2207954" cy="1828191"/>
          </a:xfrm>
          <a:prstGeom prst="rect">
            <a:avLst/>
          </a:prstGeom>
        </p:spPr>
      </p:pic>
      <p:pic>
        <p:nvPicPr>
          <p:cNvPr id="18" name="Picture 2" descr="Lý thuyết chữ hoa: a, ă, â tiếng việt 2">
            <a:extLst>
              <a:ext uri="{FF2B5EF4-FFF2-40B4-BE49-F238E27FC236}">
                <a16:creationId xmlns:a16="http://schemas.microsoft.com/office/drawing/2014/main" id="{29505C9E-6055-466C-969A-1ED4F40E0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-1381" r="-224" b="-1381"/>
          <a:stretch/>
        </p:blipFill>
        <p:spPr bwMode="auto">
          <a:xfrm>
            <a:off x="6539972" y="2308029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946762"/>
            <a:ext cx="573161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Ă, Â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ướng dẫn viết chữ Ă hoa - Instructions to write uppercase letters Ă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id="{B3433468-E8AB-46DA-9902-F4267B940C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650" y="97744"/>
            <a:ext cx="11950700" cy="666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Â hoa - Instructions to write uppercase letters Â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id="{8124CB7C-2E06-4B0B-A8FD-810D299B6E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52CEF4-9DF6-4674-87E6-E637E625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1711009"/>
            <a:ext cx="7467600" cy="126682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am b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135" y="3585412"/>
            <a:ext cx="3081337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hu hoa0005"/>
          <p:cNvPicPr>
            <a:picLocks noChangeAspect="1" noChangeArrowheads="1"/>
          </p:cNvPicPr>
          <p:nvPr/>
        </p:nvPicPr>
        <p:blipFill>
          <a:blip r:embed="rId3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6894135" y="468086"/>
            <a:ext cx="30051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9834" y="213325"/>
            <a:ext cx="57181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L­ưng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cm.</a:t>
            </a: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mép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9834" y="3320904"/>
            <a:ext cx="59467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khuỷu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6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132555"/>
  <p:tag name="VIOLETTITLE" val="Tuần 3: Niềm vui của Bi và Bống"/>
  <p:tag name="VIOLETLESSON" val="-1"/>
  <p:tag name="VIOLETCATID" val="8572199"/>
  <p:tag name="VIOLETSUBJECT" val="Tiếng Việt 2"/>
  <p:tag name="VIOLETSOURCE" val="Nguyễn Thị Ngọc Anh"/>
  <p:tag name="VIOLETAUTHORID" val="13025718"/>
  <p:tag name="VIOLETAUTHORNAME" val="Nguyễn Thị Ngọc Anh"/>
  <p:tag name="VIOLETAUTHORAVATAR" val="no_avatarf.jpg"/>
  <p:tag name="VIOLETAUTHORADDRESS" val="CĐSP Hà Tây - Hà Nội"/>
  <p:tag name="VIOLETDATE" val="2021-09-01 00:23:39"/>
  <p:tag name="VIOLETHIT" val="132"/>
  <p:tag name="VIOLETLIKE" val="0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207</Words>
  <Application>Microsoft Office PowerPoint</Application>
  <PresentationFormat>Widescreen</PresentationFormat>
  <Paragraphs>24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Microsoft YaHei</vt:lpstr>
      <vt:lpstr>Arial</vt:lpstr>
      <vt:lpstr>Arial-Rounded</vt:lpstr>
      <vt:lpstr>Calibri</vt:lpstr>
      <vt:lpstr>Calibri Light</vt:lpstr>
      <vt:lpstr>等线</vt:lpstr>
      <vt:lpstr>HP001 4 hàng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69</cp:revision>
  <dcterms:created xsi:type="dcterms:W3CDTF">2021-06-19T10:18:58Z</dcterms:created>
  <dcterms:modified xsi:type="dcterms:W3CDTF">2021-09-10T10:11:34Z</dcterms:modified>
</cp:coreProperties>
</file>