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1"/>
  </p:notesMasterIdLst>
  <p:sldIdLst>
    <p:sldId id="300" r:id="rId2"/>
    <p:sldId id="292" r:id="rId3"/>
    <p:sldId id="262" r:id="rId4"/>
    <p:sldId id="266" r:id="rId5"/>
    <p:sldId id="265" r:id="rId6"/>
    <p:sldId id="268" r:id="rId7"/>
    <p:sldId id="269" r:id="rId8"/>
    <p:sldId id="272" r:id="rId9"/>
    <p:sldId id="270" r:id="rId10"/>
    <p:sldId id="271" r:id="rId11"/>
    <p:sldId id="287" r:id="rId12"/>
    <p:sldId id="274" r:id="rId13"/>
    <p:sldId id="275" r:id="rId14"/>
    <p:sldId id="276" r:id="rId15"/>
    <p:sldId id="280" r:id="rId16"/>
    <p:sldId id="278" r:id="rId17"/>
    <p:sldId id="284" r:id="rId18"/>
    <p:sldId id="279" r:id="rId19"/>
    <p:sldId id="281" r:id="rId20"/>
    <p:sldId id="282" r:id="rId21"/>
    <p:sldId id="283" r:id="rId22"/>
    <p:sldId id="299" r:id="rId23"/>
    <p:sldId id="295" r:id="rId24"/>
    <p:sldId id="294" r:id="rId25"/>
    <p:sldId id="290" r:id="rId26"/>
    <p:sldId id="296" r:id="rId27"/>
    <p:sldId id="277" r:id="rId28"/>
    <p:sldId id="289" r:id="rId29"/>
    <p:sldId id="28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A106A-1A9E-4C35-BF40-2F21837EE3C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DBFB5-09A5-46B8-8442-3EA31AEFE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9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1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0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1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87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7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3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6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9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8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0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7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2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7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6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0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3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2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7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4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9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9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1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4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1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5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5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7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0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82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4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1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88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4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60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7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30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89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0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5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7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0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15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5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8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98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7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1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8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C4911-CB8F-4B19-8356-7B90760A067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3C9B5-3DBB-437A-ABC3-22BAD19F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747" r:id="rId3"/>
    <p:sldLayoutId id="2147483735" r:id="rId4"/>
    <p:sldLayoutId id="2147483702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4" r:id="rId22"/>
    <p:sldLayoutId id="2147483733" r:id="rId23"/>
    <p:sldLayoutId id="2147483732" r:id="rId24"/>
    <p:sldLayoutId id="2147483731" r:id="rId25"/>
    <p:sldLayoutId id="2147483730" r:id="rId26"/>
    <p:sldLayoutId id="2147483729" r:id="rId27"/>
    <p:sldLayoutId id="2147483728" r:id="rId28"/>
    <p:sldLayoutId id="2147483727" r:id="rId29"/>
    <p:sldLayoutId id="2147483726" r:id="rId30"/>
    <p:sldLayoutId id="2147483725" r:id="rId31"/>
    <p:sldLayoutId id="2147483724" r:id="rId32"/>
    <p:sldLayoutId id="2147483723" r:id="rId33"/>
    <p:sldLayoutId id="2147483722" r:id="rId34"/>
    <p:sldLayoutId id="2147483721" r:id="rId35"/>
    <p:sldLayoutId id="2147483720" r:id="rId36"/>
    <p:sldLayoutId id="2147483719" r:id="rId37"/>
    <p:sldLayoutId id="2147483718" r:id="rId38"/>
    <p:sldLayoutId id="2147483717" r:id="rId39"/>
    <p:sldLayoutId id="2147483716" r:id="rId40"/>
    <p:sldLayoutId id="2147483715" r:id="rId41"/>
    <p:sldLayoutId id="2147483714" r:id="rId42"/>
    <p:sldLayoutId id="2147483713" r:id="rId43"/>
    <p:sldLayoutId id="2147483712" r:id="rId44"/>
    <p:sldLayoutId id="2147483711" r:id="rId45"/>
    <p:sldLayoutId id="2147483710" r:id="rId46"/>
    <p:sldLayoutId id="2147483709" r:id="rId47"/>
    <p:sldLayoutId id="2147483708" r:id="rId48"/>
    <p:sldLayoutId id="2147483707" r:id="rId49"/>
    <p:sldLayoutId id="2147483706" r:id="rId50"/>
    <p:sldLayoutId id="2147483705" r:id="rId51"/>
    <p:sldLayoutId id="2147483704" r:id="rId52"/>
    <p:sldLayoutId id="2147483703" r:id="rId53"/>
    <p:sldLayoutId id="2147483701" r:id="rId54"/>
    <p:sldLayoutId id="2147483700" r:id="rId55"/>
    <p:sldLayoutId id="2147483699" r:id="rId56"/>
    <p:sldLayoutId id="2147483698" r:id="rId57"/>
    <p:sldLayoutId id="2147483697" r:id="rId58"/>
    <p:sldLayoutId id="2147483696" r:id="rId59"/>
    <p:sldLayoutId id="2147483695" r:id="rId60"/>
    <p:sldLayoutId id="2147483694" r:id="rId61"/>
    <p:sldLayoutId id="2147483693" r:id="rId62"/>
    <p:sldLayoutId id="2147483692" r:id="rId63"/>
    <p:sldLayoutId id="2147483691" r:id="rId64"/>
    <p:sldLayoutId id="2147483690" r:id="rId65"/>
    <p:sldLayoutId id="2147483689" r:id="rId66"/>
    <p:sldLayoutId id="2147483685" r:id="rId67"/>
    <p:sldLayoutId id="2147483686" r:id="rId68"/>
    <p:sldLayoutId id="2147483687" r:id="rId69"/>
    <p:sldLayoutId id="2147483688" r:id="rId7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đọc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</a:t>
            </a:r>
          </a:p>
          <a:p>
            <a:pPr algn="ctr">
              <a:defRPr/>
            </a:pP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TẬP ĐỌC!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9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33944"/>
            <a:ext cx="10014040" cy="67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96860" y="1594104"/>
            <a:ext cx="65982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Thư</a:t>
            </a:r>
            <a:r>
              <a:rPr lang="en-US" sz="13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38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giãn</a:t>
            </a:r>
            <a:endParaRPr lang="en-US" sz="138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3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4331" y="870857"/>
            <a:ext cx="910045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0"/>
            <a:ext cx="9939528" cy="67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6857" r="10931" b="9492"/>
          <a:stretch/>
        </p:blipFill>
        <p:spPr>
          <a:xfrm rot="16200000">
            <a:off x="3693416" y="-168551"/>
            <a:ext cx="5131453" cy="66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b="9492"/>
          <a:stretch/>
        </p:blipFill>
        <p:spPr>
          <a:xfrm rot="16200000">
            <a:off x="3110832" y="132494"/>
            <a:ext cx="5752557" cy="60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22445" r="11059" b="13175"/>
          <a:stretch/>
        </p:blipFill>
        <p:spPr>
          <a:xfrm rot="16200000">
            <a:off x="2129245" y="448490"/>
            <a:ext cx="3675019" cy="4415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6834" y="4859383"/>
            <a:ext cx="500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05303" y="818603"/>
            <a:ext cx="5748938" cy="3756969"/>
            <a:chOff x="6505303" y="818603"/>
            <a:chExt cx="5748938" cy="37569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2" t="25746" r="16337" b="6318"/>
            <a:stretch/>
          </p:blipFill>
          <p:spPr>
            <a:xfrm rot="16200000">
              <a:off x="7542262" y="-218356"/>
              <a:ext cx="3675020" cy="57489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17577" y="4206240"/>
              <a:ext cx="240356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3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57" y="252549"/>
            <a:ext cx="7569814" cy="54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234136"/>
            <a:ext cx="5264487" cy="54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8475" y="1213539"/>
            <a:ext cx="6592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47" y="175141"/>
            <a:ext cx="6026331" cy="55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2336" cy="6858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87" y="0"/>
            <a:ext cx="9449619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1608526" cy="67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1788" y="1909298"/>
            <a:ext cx="55306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Thư</a:t>
            </a:r>
            <a:r>
              <a:rPr lang="en-US" sz="115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giãn</a:t>
            </a:r>
            <a:endParaRPr lang="en-US" sz="115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6549" y="844730"/>
            <a:ext cx="89480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1" y="0"/>
            <a:ext cx="6531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2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Một của em - Nhạc - Bùi Anh Tú. Thơ - Nguyễn Trọng Hoà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414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72837" y="2362200"/>
            <a:ext cx="3982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" y="4596"/>
            <a:ext cx="12172389" cy="6847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446" y="1605065"/>
            <a:ext cx="2242525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17" y="1094937"/>
            <a:ext cx="11616372" cy="115261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304" y="302171"/>
            <a:ext cx="2512459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2171"/>
            <a:ext cx="1700351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696943" y="3873119"/>
            <a:ext cx="9470799" cy="57482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108876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XIN</a:t>
            </a:r>
            <a:r>
              <a:rPr kumimoji="0" lang="en-US" altLang="zh-CN" sz="33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CHÀO VÀ HẸN GẶP LẠI CÁC CON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380244" y="3219271"/>
              <a:ext cx="62832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Bài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mở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đầu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: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Em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là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học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sinh</a:t>
              </a:r>
              <a:endParaRPr lang="en-US" sz="5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2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4331" y="870857"/>
            <a:ext cx="91004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6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1" y="0"/>
            <a:ext cx="5294812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18419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02" y="0"/>
            <a:ext cx="8100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60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37" y="73152"/>
            <a:ext cx="5012826" cy="67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80" y="-41101"/>
            <a:ext cx="5158915" cy="69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3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08" y="79720"/>
            <a:ext cx="9731583" cy="66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01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589115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87</Words>
  <Application>Microsoft Office PowerPoint</Application>
  <PresentationFormat>Widescreen</PresentationFormat>
  <Paragraphs>20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等线</vt:lpstr>
      <vt:lpstr>黑体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2021-09-08T10:29:05Z</dcterms:created>
  <dcterms:modified xsi:type="dcterms:W3CDTF">2021-09-23T05:34:36Z</dcterms:modified>
</cp:coreProperties>
</file>