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699" r:id="rId4"/>
    <p:sldMasterId id="2147483711" r:id="rId5"/>
    <p:sldMasterId id="2147483723" r:id="rId6"/>
    <p:sldMasterId id="2147483735" r:id="rId7"/>
  </p:sldMasterIdLst>
  <p:notesMasterIdLst>
    <p:notesMasterId r:id="rId20"/>
  </p:notesMasterIdLst>
  <p:sldIdLst>
    <p:sldId id="346" r:id="rId8"/>
    <p:sldId id="334" r:id="rId9"/>
    <p:sldId id="347" r:id="rId10"/>
    <p:sldId id="326" r:id="rId11"/>
    <p:sldId id="348" r:id="rId12"/>
    <p:sldId id="349" r:id="rId13"/>
    <p:sldId id="344" r:id="rId14"/>
    <p:sldId id="350" r:id="rId15"/>
    <p:sldId id="351" r:id="rId16"/>
    <p:sldId id="341" r:id="rId17"/>
    <p:sldId id="342" r:id="rId18"/>
    <p:sldId id="3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243BA-6008-43F0-94C7-2ABEDFF269B4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A2F51-C309-49A2-82CA-10751D64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04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4290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52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25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899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4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9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1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0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1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02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07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66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4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54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15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3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520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14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3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6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07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011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97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01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88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27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6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244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3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4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46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06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70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15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47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08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60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6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9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9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5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37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87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173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065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96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5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97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799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461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90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25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722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6899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0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048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7238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242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6605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98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31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56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6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536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4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70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565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9352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709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867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288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44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7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262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2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6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91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8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53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5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GIỜ 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018776" y="2661653"/>
            <a:ext cx="5717111" cy="13388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76B35-C53E-4365-88B0-78505D3005E0}"/>
              </a:ext>
            </a:extLst>
          </p:cNvPr>
          <p:cNvSpPr txBox="1"/>
          <p:nvPr/>
        </p:nvSpPr>
        <p:spPr>
          <a:xfrm>
            <a:off x="674817" y="330197"/>
            <a:ext cx="11212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thuộc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56461"/>
              </p:ext>
            </p:extLst>
          </p:nvPr>
        </p:nvGraphicFramePr>
        <p:xfrm>
          <a:off x="1288890" y="1393044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quy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e-rờ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ét-sì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26468"/>
              </p:ext>
            </p:extLst>
          </p:nvPr>
        </p:nvGraphicFramePr>
        <p:xfrm>
          <a:off x="6259916" y="1393044"/>
          <a:ext cx="4643194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87566283"/>
                    </a:ext>
                  </a:extLst>
                </a:gridCol>
                <a:gridCol w="1568792">
                  <a:extLst>
                    <a:ext uri="{9D8B030D-6E8A-4147-A177-3AD203B41FA5}">
                      <a16:colId xmlns:a16="http://schemas.microsoft.com/office/drawing/2014/main" xmlns="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Tên chữ 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ích-xì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 dài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Rectangle: Rounded Corners 20"/>
          <p:cNvSpPr/>
          <p:nvPr/>
        </p:nvSpPr>
        <p:spPr>
          <a:xfrm>
            <a:off x="3334953" y="561086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8240781" y="230291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8240781" y="397074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240781" y="228842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3327992" y="5585131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23" name="Rectangle: Rounded Corners 20"/>
          <p:cNvSpPr/>
          <p:nvPr/>
        </p:nvSpPr>
        <p:spPr>
          <a:xfrm>
            <a:off x="8240781" y="394380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8240781" y="5527203"/>
            <a:ext cx="522299" cy="5421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665766" y="247922"/>
            <a:ext cx="11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Sắp xếp tên các bạn dưới đây theo đúng thứ tự trong bảng chữ cái. </a:t>
            </a:r>
            <a:endParaRPr kumimoji="0" lang="en-US" sz="300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Viết </a:t>
            </a:r>
            <a:r>
              <a:rPr kumimoji="0" lang="vi-VN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lại tên các bạn theo thứ tự đã sắp xếp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sp>
        <p:nvSpPr>
          <p:cNvPr id="9" name="Rectangle: Rounded Corners 20"/>
          <p:cNvSpPr/>
          <p:nvPr/>
        </p:nvSpPr>
        <p:spPr>
          <a:xfrm>
            <a:off x="1699921" y="1328424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0"/>
          <p:cNvSpPr/>
          <p:nvPr/>
        </p:nvSpPr>
        <p:spPr>
          <a:xfrm>
            <a:off x="3782016" y="1316163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20"/>
          <p:cNvSpPr/>
          <p:nvPr/>
        </p:nvSpPr>
        <p:spPr>
          <a:xfrm>
            <a:off x="5675536" y="1316167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20"/>
          <p:cNvSpPr/>
          <p:nvPr/>
        </p:nvSpPr>
        <p:spPr>
          <a:xfrm>
            <a:off x="7614703" y="1328424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20"/>
          <p:cNvSpPr/>
          <p:nvPr/>
        </p:nvSpPr>
        <p:spPr>
          <a:xfrm>
            <a:off x="9613953" y="1351653"/>
            <a:ext cx="605163" cy="5143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1302 0.279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42214 0.302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07813 0.271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21003 0.2738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0248 0.293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3906 0.3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4832 0.3039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60671" y="-18447"/>
            <a:ext cx="7280032" cy="6202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540698" y="1250883"/>
            <a:ext cx="35154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1193" y="2424316"/>
            <a:ext cx="92502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29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5282654"/>
            <a:ext cx="12192000" cy="153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 flipH="1">
            <a:off x="5584419" y="0"/>
            <a:ext cx="6663499" cy="1178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 flipH="1">
            <a:off x="0" y="-49063"/>
            <a:ext cx="7175809" cy="1276904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D99B5E4A-659D-42C9-ADD5-70F2733C129D}"/>
              </a:ext>
            </a:extLst>
          </p:cNvPr>
          <p:cNvSpPr txBox="1"/>
          <p:nvPr/>
        </p:nvSpPr>
        <p:spPr>
          <a:xfrm>
            <a:off x="1869236" y="2190584"/>
            <a:ext cx="817643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altLang="zh-CN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lang="en-US" altLang="zh-CN" sz="4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5673" y="1704109"/>
            <a:ext cx="940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Thứ năm ngày 23 tháng 9 năm 2021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9584" y="354172"/>
            <a:ext cx="44632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3" y="1252603"/>
            <a:ext cx="10856887" cy="5223352"/>
          </a:xfrm>
          <a:prstGeom prst="rect">
            <a:avLst/>
          </a:prstGeom>
          <a:ln w="19050">
            <a:noFill/>
          </a:ln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82BCBEA-EADD-49A0-8715-DC0A0820C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43" y="4469567"/>
            <a:ext cx="2533357" cy="2533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1195" y="1565753"/>
            <a:ext cx="5674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6" y="2367421"/>
            <a:ext cx="10609282" cy="255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đầu,Quang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nghịu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770775" y="204711"/>
            <a:ext cx="738180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1304363"/>
            <a:ext cx="383479" cy="615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1563" y="1283548"/>
            <a:ext cx="9282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981" y="2040973"/>
            <a:ext cx="1057083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D5574C-E251-4CFC-970A-46A4FEDC60D8}"/>
              </a:ext>
            </a:extLst>
          </p:cNvPr>
          <p:cNvSpPr txBox="1"/>
          <p:nvPr/>
        </p:nvSpPr>
        <p:spPr>
          <a:xfrm>
            <a:off x="1551563" y="2792739"/>
            <a:ext cx="98645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7" y="2796006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9C188C-90A4-4B41-8ACF-E366595D4EF2}"/>
              </a:ext>
            </a:extLst>
          </p:cNvPr>
          <p:cNvSpPr txBox="1"/>
          <p:nvPr/>
        </p:nvSpPr>
        <p:spPr>
          <a:xfrm>
            <a:off x="1258720" y="3650418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211476-871A-4274-BEFB-3836BB254891}"/>
              </a:ext>
            </a:extLst>
          </p:cNvPr>
          <p:cNvSpPr txBox="1"/>
          <p:nvPr/>
        </p:nvSpPr>
        <p:spPr>
          <a:xfrm>
            <a:off x="1551563" y="444376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0DA5C4-2C33-4CB4-B172-5B342096879A}"/>
              </a:ext>
            </a:extLst>
          </p:cNvPr>
          <p:cNvSpPr txBox="1"/>
          <p:nvPr/>
        </p:nvSpPr>
        <p:spPr>
          <a:xfrm>
            <a:off x="1258719" y="5259864"/>
            <a:ext cx="10157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4405452"/>
            <a:ext cx="383479" cy="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926" y="294546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rong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867" y="156520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867" y="425957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0953" y="226902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56926" y="361602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47" y="1519201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835298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8" y="4242942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72" y="210742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307674" y="611465"/>
            <a:ext cx="5398752" cy="783990"/>
            <a:chOff x="-1484658" y="945059"/>
            <a:chExt cx="5398752" cy="783990"/>
          </a:xfrm>
          <a:noFill/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grpFill/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484658" y="1052005"/>
              <a:ext cx="4187371" cy="6770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86075" y="1799814"/>
            <a:ext cx="683057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7" y="920094"/>
            <a:ext cx="10856887" cy="5223352"/>
          </a:xfrm>
          <a:prstGeom prst="rect">
            <a:avLst/>
          </a:prstGeom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82BCBEA-EADD-49A0-8715-DC0A0820C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43" y="4469567"/>
            <a:ext cx="2533357" cy="2533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1195" y="1565753"/>
            <a:ext cx="5674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429" y="2335194"/>
            <a:ext cx="10609282" cy="255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đầu,Quang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ngượng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nghịu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nhờ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528</Words>
  <Application>Microsoft Office PowerPoint</Application>
  <PresentationFormat>Custom</PresentationFormat>
  <Paragraphs>98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1_Office Theme</vt:lpstr>
      <vt:lpstr>2_Office Theme</vt:lpstr>
      <vt:lpstr>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MrsOanh</cp:lastModifiedBy>
  <cp:revision>34</cp:revision>
  <dcterms:created xsi:type="dcterms:W3CDTF">2021-07-09T11:19:28Z</dcterms:created>
  <dcterms:modified xsi:type="dcterms:W3CDTF">2021-09-22T16:09:07Z</dcterms:modified>
</cp:coreProperties>
</file>