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2" r:id="rId13"/>
    <p:sldId id="282" r:id="rId14"/>
    <p:sldId id="275" r:id="rId15"/>
    <p:sldId id="276" r:id="rId16"/>
    <p:sldId id="283" r:id="rId17"/>
    <p:sldId id="284" r:id="rId18"/>
    <p:sldId id="280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2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2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02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2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58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18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5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7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1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8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0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4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8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2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8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6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2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9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9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9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5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7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5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29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1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2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4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46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7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84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5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541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8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40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8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0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3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3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6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4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5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1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72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25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0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27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5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4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24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4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6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248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3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743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8442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62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3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5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0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4535D-D38E-4B59-AD58-A014F1B295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E9FB-13AA-4DED-ACF9-EACA69AB1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0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3536" y="554990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3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</p:spPr>
      </p:pic>
      <p:sp>
        <p:nvSpPr>
          <p:cNvPr id="6" name="TextBox 5"/>
          <p:cNvSpPr txBox="1"/>
          <p:nvPr/>
        </p:nvSpPr>
        <p:spPr>
          <a:xfrm>
            <a:off x="1828800" y="1219200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HP001 5H" panose="020B0603050302020204" pitchFamily="34" charset="0"/>
              </a:rPr>
              <a:t>Hướng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HP001 5H" panose="020B0603050302020204" pitchFamily="34" charset="0"/>
              </a:rPr>
              <a:t>dẫn</a:t>
            </a:r>
            <a:endParaRPr kumimoji="0" lang="en-US" sz="8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HP001 5H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HP001 5H" panose="020B0603050302020204" pitchFamily="34" charset="0"/>
              </a:rPr>
              <a:t>viết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HP001 5H" panose="020B0603050302020204" pitchFamily="34" charset="0"/>
              </a:rPr>
              <a:t>số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HP001 5H" panose="020B0603050302020204" pitchFamily="34" charset="0"/>
              </a:rPr>
              <a:t> 0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3579" y="2848071"/>
            <a:ext cx="412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0090" y="2848071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118" y="2859016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33"/>
          <a:stretch/>
        </p:blipFill>
        <p:spPr>
          <a:xfrm>
            <a:off x="112779" y="0"/>
            <a:ext cx="11672596" cy="2792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92861" y="2859016"/>
            <a:ext cx="412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9" y="3490643"/>
            <a:ext cx="9804664" cy="25180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1100" y="5999018"/>
            <a:ext cx="412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628" y="5943367"/>
            <a:ext cx="412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9216" y="5932422"/>
            <a:ext cx="412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01922" y="5932422"/>
            <a:ext cx="412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4" y="1222311"/>
            <a:ext cx="11000091" cy="33963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44463" y="2360644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24651" y="2360644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52146" y="2391744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18557" y="2391741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366146" y="2391741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9826" y="3726023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15320" y="3726023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92174" y="3726023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18557" y="3726023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77124" y="3726023"/>
            <a:ext cx="690465" cy="709126"/>
          </a:xfrm>
          <a:prstGeom prst="roundRect">
            <a:avLst/>
          </a:prstGeom>
          <a:ln w="28575">
            <a:solidFill>
              <a:srgbClr val="B826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828800"/>
            <a:ext cx="8534400" cy="25146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ĐÔI MẮT TINH ANH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r="3270" b="6026"/>
          <a:stretch/>
        </p:blipFill>
        <p:spPr>
          <a:xfrm>
            <a:off x="1627532" y="1660807"/>
            <a:ext cx="8335186" cy="5046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167" y="223935"/>
            <a:ext cx="917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28260" y="2575249"/>
            <a:ext cx="671804" cy="89573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1918" r="4660" b="3002"/>
          <a:stretch/>
        </p:blipFill>
        <p:spPr>
          <a:xfrm>
            <a:off x="2043404" y="1147265"/>
            <a:ext cx="6904653" cy="57024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28464" y="5253134"/>
            <a:ext cx="671804" cy="8957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67" y="223935"/>
            <a:ext cx="917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1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5202" r="2378" b="3260"/>
          <a:stretch/>
        </p:blipFill>
        <p:spPr>
          <a:xfrm>
            <a:off x="3071876" y="1063488"/>
            <a:ext cx="5894842" cy="567058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30293" y="4814595"/>
            <a:ext cx="671804" cy="8957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9167" y="223935"/>
            <a:ext cx="917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"/>
            <a:ext cx="12192000" cy="6918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0999" y="580948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2445159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9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399" y="365729"/>
            <a:ext cx="5508171" cy="1188770"/>
            <a:chOff x="1072858" y="555526"/>
            <a:chExt cx="7242235" cy="1419489"/>
          </a:xfrm>
        </p:grpSpPr>
        <p:grpSp>
          <p:nvGrpSpPr>
            <p:cNvPr id="16" name="Group 15"/>
            <p:cNvGrpSpPr/>
            <p:nvPr/>
          </p:nvGrpSpPr>
          <p:grpSpPr>
            <a:xfrm>
              <a:off x="1072858" y="555526"/>
              <a:ext cx="7242235" cy="945102"/>
              <a:chOff x="786149" y="618536"/>
              <a:chExt cx="7674283" cy="11611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86149" y="618536"/>
                <a:ext cx="7674283" cy="1161126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8874" y="695043"/>
                <a:ext cx="7488832" cy="100811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26348" y="688728"/>
              <a:ext cx="6935254" cy="12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bao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nhiêu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quả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bóng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40" y="101325"/>
            <a:ext cx="3733573" cy="34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6" y="2789727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4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36" y="278189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6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444164" y="276563"/>
            <a:ext cx="4452402" cy="1570985"/>
            <a:chOff x="742426" y="594076"/>
            <a:chExt cx="7631381" cy="692144"/>
          </a:xfrm>
        </p:grpSpPr>
        <p:grpSp>
          <p:nvGrpSpPr>
            <p:cNvPr id="16" name="Group 15"/>
            <p:cNvGrpSpPr/>
            <p:nvPr/>
          </p:nvGrpSpPr>
          <p:grpSpPr>
            <a:xfrm>
              <a:off x="742426" y="594076"/>
              <a:ext cx="7631381" cy="692144"/>
              <a:chOff x="436005" y="665898"/>
              <a:chExt cx="8086644" cy="85034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36005" y="665898"/>
                <a:ext cx="8086644" cy="850349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562532" y="676189"/>
                <a:ext cx="7338334" cy="808305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67246" y="651910"/>
              <a:ext cx="6935253" cy="503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Trong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bức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tranh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mấy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bông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hoa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75" y="60960"/>
            <a:ext cx="6542430" cy="33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8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 rot="10800000">
            <a:off x="1957090" y="457200"/>
            <a:ext cx="7490439" cy="2354287"/>
          </a:xfrm>
          <a:prstGeom prst="wedgeRoundRectCallout">
            <a:avLst>
              <a:gd name="adj1" fmla="val -62990"/>
              <a:gd name="adj2" fmla="val -3726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999" y="762000"/>
            <a:ext cx="541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Điền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ô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1524000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819401" y="1905000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352164" y="1524000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>
            <a:off x="4114165" y="1905000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653844" y="1545433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43" idx="3"/>
          </p:cNvCxnSpPr>
          <p:nvPr/>
        </p:nvCxnSpPr>
        <p:spPr>
          <a:xfrm>
            <a:off x="5415845" y="1926433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25846" y="1547615"/>
            <a:ext cx="762001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>
            <a:off x="6687847" y="1928615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215524" y="1572953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>
            <a:off x="7977525" y="1953953"/>
            <a:ext cx="533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505202" y="1572953"/>
            <a:ext cx="762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hool theme PowerPoint backgrounds_Google Slides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2438400"/>
            <a:ext cx="478207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86" y="971551"/>
            <a:ext cx="429926" cy="71558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6670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06" y="35161"/>
            <a:ext cx="7097486" cy="68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3962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S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ố 0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29400" y="1143000"/>
            <a:ext cx="2590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34200" y="2552700"/>
            <a:ext cx="2590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34200" y="4000500"/>
            <a:ext cx="2590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038" y="2362200"/>
            <a:ext cx="6081562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5438" y="3657600"/>
            <a:ext cx="6081562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72600" y="11430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72600" y="2583581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25000" y="3987666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93400" y="11430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6900" y="26670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90250" y="38862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5" y="1288181"/>
            <a:ext cx="10542564" cy="2206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1124" y="3420054"/>
            <a:ext cx="949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3</a:t>
            </a:r>
            <a:endParaRPr lang="en-US" sz="7200" dirty="0"/>
          </a:p>
        </p:txBody>
      </p:sp>
      <p:sp>
        <p:nvSpPr>
          <p:cNvPr id="17" name="TextBox 16"/>
          <p:cNvSpPr txBox="1"/>
          <p:nvPr/>
        </p:nvSpPr>
        <p:spPr>
          <a:xfrm>
            <a:off x="3948474" y="3342638"/>
            <a:ext cx="949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39629" y="3307165"/>
            <a:ext cx="949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68762" y="3286980"/>
            <a:ext cx="949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16000" r="22637" b="16930"/>
          <a:stretch/>
        </p:blipFill>
        <p:spPr>
          <a:xfrm>
            <a:off x="10426553" y="3146739"/>
            <a:ext cx="1524294" cy="107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72172056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165</Words>
  <Application>Microsoft Office PowerPoint</Application>
  <PresentationFormat>Widescreen</PresentationFormat>
  <Paragraphs>63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#9Slide03 Arima Madurai ExtraBo</vt:lpstr>
      <vt:lpstr>Arial</vt:lpstr>
      <vt:lpstr>Calibri</vt:lpstr>
      <vt:lpstr>Calibri Light</vt:lpstr>
      <vt:lpstr>Cambria</vt:lpstr>
      <vt:lpstr>HP001 5H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ĐÔI MẮT TINH ANH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2021-09-20T08:55:55Z</dcterms:created>
  <dcterms:modified xsi:type="dcterms:W3CDTF">2021-09-23T05:43:30Z</dcterms:modified>
</cp:coreProperties>
</file>