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2"/>
  </p:notesMasterIdLst>
  <p:sldIdLst>
    <p:sldId id="299" r:id="rId2"/>
    <p:sldId id="295" r:id="rId3"/>
    <p:sldId id="296" r:id="rId4"/>
    <p:sldId id="297" r:id="rId5"/>
    <p:sldId id="298" r:id="rId6"/>
    <p:sldId id="277" r:id="rId7"/>
    <p:sldId id="256" r:id="rId8"/>
    <p:sldId id="275" r:id="rId9"/>
    <p:sldId id="281" r:id="rId10"/>
    <p:sldId id="287" r:id="rId11"/>
    <p:sldId id="278" r:id="rId12"/>
    <p:sldId id="263" r:id="rId13"/>
    <p:sldId id="292" r:id="rId14"/>
    <p:sldId id="261" r:id="rId15"/>
    <p:sldId id="267" r:id="rId16"/>
    <p:sldId id="270" r:id="rId17"/>
    <p:sldId id="300" r:id="rId18"/>
    <p:sldId id="301" r:id="rId19"/>
    <p:sldId id="302" r:id="rId20"/>
    <p:sldId id="29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73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1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08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5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0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4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97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79" r:id="rId2"/>
    <p:sldLayoutId id="2147483767" r:id="rId3"/>
    <p:sldLayoutId id="2147483760" r:id="rId4"/>
    <p:sldLayoutId id="2147483752" r:id="rId5"/>
    <p:sldLayoutId id="2147483751" r:id="rId6"/>
    <p:sldLayoutId id="2147483750" r:id="rId7"/>
    <p:sldLayoutId id="2147483749" r:id="rId8"/>
    <p:sldLayoutId id="2147483712" r:id="rId9"/>
    <p:sldLayoutId id="2147483788" r:id="rId10"/>
    <p:sldLayoutId id="2147483787" r:id="rId11"/>
    <p:sldLayoutId id="2147483786" r:id="rId12"/>
    <p:sldLayoutId id="2147483785" r:id="rId13"/>
    <p:sldLayoutId id="2147483784" r:id="rId14"/>
    <p:sldLayoutId id="2147483783" r:id="rId15"/>
    <p:sldLayoutId id="2147483782" r:id="rId16"/>
    <p:sldLayoutId id="2147483780" r:id="rId17"/>
    <p:sldLayoutId id="2147483778" r:id="rId18"/>
    <p:sldLayoutId id="2147483777" r:id="rId19"/>
    <p:sldLayoutId id="2147483776" r:id="rId20"/>
    <p:sldLayoutId id="2147483775" r:id="rId21"/>
    <p:sldLayoutId id="2147483774" r:id="rId22"/>
    <p:sldLayoutId id="2147483773" r:id="rId23"/>
    <p:sldLayoutId id="2147483772" r:id="rId24"/>
    <p:sldLayoutId id="2147483771" r:id="rId25"/>
    <p:sldLayoutId id="2147483770" r:id="rId26"/>
    <p:sldLayoutId id="2147483768" r:id="rId27"/>
    <p:sldLayoutId id="2147483766" r:id="rId28"/>
    <p:sldLayoutId id="2147483765" r:id="rId29"/>
    <p:sldLayoutId id="2147483764" r:id="rId30"/>
    <p:sldLayoutId id="2147483763" r:id="rId31"/>
    <p:sldLayoutId id="2147483762" r:id="rId32"/>
    <p:sldLayoutId id="2147483761" r:id="rId33"/>
    <p:sldLayoutId id="2147483759" r:id="rId34"/>
    <p:sldLayoutId id="2147483758" r:id="rId35"/>
    <p:sldLayoutId id="2147483757" r:id="rId36"/>
    <p:sldLayoutId id="2147483756" r:id="rId37"/>
    <p:sldLayoutId id="2147483755" r:id="rId38"/>
    <p:sldLayoutId id="2147483754" r:id="rId39"/>
    <p:sldLayoutId id="2147483753" r:id="rId40"/>
    <p:sldLayoutId id="2147483748" r:id="rId41"/>
    <p:sldLayoutId id="2147483747" r:id="rId42"/>
    <p:sldLayoutId id="2147483746" r:id="rId43"/>
    <p:sldLayoutId id="2147483745" r:id="rId44"/>
    <p:sldLayoutId id="2147483744" r:id="rId45"/>
    <p:sldLayoutId id="2147483743" r:id="rId46"/>
    <p:sldLayoutId id="2147483781" r:id="rId47"/>
    <p:sldLayoutId id="2147483769" r:id="rId48"/>
    <p:sldLayoutId id="2147483742" r:id="rId49"/>
    <p:sldLayoutId id="2147483741" r:id="rId50"/>
    <p:sldLayoutId id="2147483740" r:id="rId51"/>
    <p:sldLayoutId id="2147483739" r:id="rId52"/>
    <p:sldLayoutId id="2147483738" r:id="rId53"/>
    <p:sldLayoutId id="2147483737" r:id="rId54"/>
    <p:sldLayoutId id="2147483736" r:id="rId55"/>
    <p:sldLayoutId id="2147483735" r:id="rId56"/>
    <p:sldLayoutId id="2147483734" r:id="rId57"/>
    <p:sldLayoutId id="2147483733" r:id="rId58"/>
    <p:sldLayoutId id="2147483732" r:id="rId59"/>
    <p:sldLayoutId id="2147483731" r:id="rId60"/>
    <p:sldLayoutId id="2147483730" r:id="rId61"/>
    <p:sldLayoutId id="2147483729" r:id="rId62"/>
    <p:sldLayoutId id="2147483728" r:id="rId63"/>
    <p:sldLayoutId id="2147483727" r:id="rId64"/>
    <p:sldLayoutId id="2147483726" r:id="rId65"/>
    <p:sldLayoutId id="2147483725" r:id="rId66"/>
    <p:sldLayoutId id="2147483724" r:id="rId67"/>
    <p:sldLayoutId id="2147483723" r:id="rId68"/>
    <p:sldLayoutId id="2147483713" r:id="rId69"/>
    <p:sldLayoutId id="2147483714" r:id="rId70"/>
    <p:sldLayoutId id="2147483715" r:id="rId71"/>
    <p:sldLayoutId id="2147483716" r:id="rId72"/>
    <p:sldLayoutId id="2147483717" r:id="rId73"/>
    <p:sldLayoutId id="2147483718" r:id="rId74"/>
    <p:sldLayoutId id="2147483719" r:id="rId75"/>
    <p:sldLayoutId id="2147483720" r:id="rId76"/>
    <p:sldLayoutId id="2147483721" r:id="rId7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8801" y="564142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7, 8, 9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</p:spPr>
      </p:pic>
      <p:sp>
        <p:nvSpPr>
          <p:cNvPr id="6" name="TextBox 5"/>
          <p:cNvSpPr txBox="1"/>
          <p:nvPr/>
        </p:nvSpPr>
        <p:spPr>
          <a:xfrm>
            <a:off x="1828800" y="1219200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Hướng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dẫn</a:t>
            </a:r>
            <a:endParaRPr kumimoji="0" lang="en-US" sz="8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HP001 5H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các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số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7, 8, 9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6" t="30002" r="11875" b="12221"/>
          <a:stretch/>
        </p:blipFill>
        <p:spPr>
          <a:xfrm>
            <a:off x="152400" y="457200"/>
            <a:ext cx="11816862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9400" y="44737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2383" y="447451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64600" y="44737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035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500" t="31111" r="16250" b="26666"/>
          <a:stretch/>
        </p:blipFill>
        <p:spPr>
          <a:xfrm>
            <a:off x="457200" y="990600"/>
            <a:ext cx="11253537" cy="3505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7800" y="1143000"/>
            <a:ext cx="7480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2133600"/>
            <a:ext cx="12954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1766436">
            <a:off x="2082375" y="2041935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1766436">
            <a:off x="2234775" y="2072866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 rot="1766436">
            <a:off x="2425276" y="2041934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 rot="1766436">
            <a:off x="2577676" y="2072865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495800" y="2102668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627741" y="2102668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768105" y="2102668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4900046" y="2102668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060962" y="2102668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192903" y="2102668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329043" y="2102668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7247077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7379018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519382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7651323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829235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944180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8080320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8245731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383750" y="213359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0014382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10146323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286687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0418628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0579544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0711485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10847625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11013036" y="2102149"/>
            <a:ext cx="95565" cy="13157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50" t="31111" r="80000" b="52906"/>
          <a:stretch/>
        </p:blipFill>
        <p:spPr>
          <a:xfrm>
            <a:off x="990600" y="609600"/>
            <a:ext cx="1981200" cy="129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9999" t="31111" r="7500" b="44444"/>
          <a:stretch/>
        </p:blipFill>
        <p:spPr>
          <a:xfrm>
            <a:off x="304800" y="2286000"/>
            <a:ext cx="11651672" cy="2209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29000" y="28956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8200" y="32766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86600" y="251679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48808" y="319077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3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828800"/>
            <a:ext cx="8534400" cy="25146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ĐÔI MẮT TINH ANH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25" t="30000" r="25000" b="12222"/>
          <a:stretch/>
        </p:blipFill>
        <p:spPr>
          <a:xfrm>
            <a:off x="533400" y="304800"/>
            <a:ext cx="7772400" cy="577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3125" t="43333" r="66250" b="44657"/>
          <a:stretch/>
        </p:blipFill>
        <p:spPr>
          <a:xfrm>
            <a:off x="9067800" y="4572000"/>
            <a:ext cx="2286000" cy="13630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15600" y="4769997"/>
            <a:ext cx="6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74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25" t="30000" r="25000" b="12222"/>
          <a:stretch/>
        </p:blipFill>
        <p:spPr>
          <a:xfrm>
            <a:off x="533400" y="304800"/>
            <a:ext cx="7772400" cy="577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3125" t="54075" r="66344" b="30483"/>
          <a:stretch/>
        </p:blipFill>
        <p:spPr>
          <a:xfrm>
            <a:off x="9144000" y="4272537"/>
            <a:ext cx="2265760" cy="1752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83592" y="4836347"/>
            <a:ext cx="6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25" t="30000" r="25000" b="12222"/>
          <a:stretch/>
        </p:blipFill>
        <p:spPr>
          <a:xfrm>
            <a:off x="533400" y="304800"/>
            <a:ext cx="7772400" cy="577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3125" t="68174" r="66084" b="14445"/>
          <a:stretch/>
        </p:blipFill>
        <p:spPr>
          <a:xfrm>
            <a:off x="9304608" y="4038600"/>
            <a:ext cx="2321718" cy="19726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44200" y="4854714"/>
            <a:ext cx="6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5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75" t="28890" r="21875" b="12221"/>
          <a:stretch/>
        </p:blipFill>
        <p:spPr>
          <a:xfrm>
            <a:off x="609600" y="381000"/>
            <a:ext cx="11049000" cy="6229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5257800"/>
            <a:ext cx="6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3559314"/>
            <a:ext cx="6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2035314"/>
            <a:ext cx="6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"/>
            <a:ext cx="12192000" cy="6918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0999" y="580948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Dặn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dò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2445159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Chuẩn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40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0</a:t>
            </a:r>
            <a:endParaRPr lang="en-US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6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4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0" y="365729"/>
            <a:ext cx="4752528" cy="791488"/>
            <a:chOff x="1072858" y="555526"/>
            <a:chExt cx="7242235" cy="945102"/>
          </a:xfrm>
        </p:grpSpPr>
        <p:grpSp>
          <p:nvGrpSpPr>
            <p:cNvPr id="16" name="Group 15"/>
            <p:cNvGrpSpPr/>
            <p:nvPr/>
          </p:nvGrpSpPr>
          <p:grpSpPr>
            <a:xfrm>
              <a:off x="1072858" y="555526"/>
              <a:ext cx="7242235" cy="945102"/>
              <a:chOff x="786149" y="618536"/>
              <a:chExt cx="7674283" cy="11611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86149" y="618536"/>
                <a:ext cx="7674283" cy="1161126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8874" y="695043"/>
                <a:ext cx="7488832" cy="100811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26348" y="688728"/>
              <a:ext cx="6935254" cy="69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Ngôi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sao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mấy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cánh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?</a:t>
              </a:r>
              <a:endPara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20000"/>
                </a:solidFill>
                <a:effectLst/>
                <a:uLnTx/>
                <a:uFillTx/>
                <a:latin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41" y="801360"/>
            <a:ext cx="1860186" cy="171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6" y="2789727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4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36" y="278189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6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0" y="365729"/>
            <a:ext cx="4752528" cy="791488"/>
            <a:chOff x="1072858" y="555526"/>
            <a:chExt cx="7242235" cy="945102"/>
          </a:xfrm>
        </p:grpSpPr>
        <p:grpSp>
          <p:nvGrpSpPr>
            <p:cNvPr id="16" name="Group 15"/>
            <p:cNvGrpSpPr/>
            <p:nvPr/>
          </p:nvGrpSpPr>
          <p:grpSpPr>
            <a:xfrm>
              <a:off x="1072858" y="555526"/>
              <a:ext cx="7242235" cy="945102"/>
              <a:chOff x="786149" y="618536"/>
              <a:chExt cx="7674283" cy="11611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86149" y="618536"/>
                <a:ext cx="7674283" cy="1161126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8874" y="695043"/>
                <a:ext cx="7488832" cy="100811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26348" y="688728"/>
              <a:ext cx="6935254" cy="69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mấy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ngôi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sao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?</a:t>
              </a:r>
              <a:endPara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2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76" y="2080130"/>
            <a:ext cx="1347759" cy="1245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35" y="2080130"/>
            <a:ext cx="1347759" cy="12456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22" y="916572"/>
            <a:ext cx="1347759" cy="12456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6" y="2049289"/>
            <a:ext cx="1347759" cy="12456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93" y="885731"/>
            <a:ext cx="1347759" cy="1245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47" y="-77769"/>
            <a:ext cx="1347759" cy="12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4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 rot="10800000">
            <a:off x="1957090" y="457200"/>
            <a:ext cx="7490439" cy="2354287"/>
          </a:xfrm>
          <a:prstGeom prst="wedgeRoundRectCallout">
            <a:avLst>
              <a:gd name="adj1" fmla="val -62990"/>
              <a:gd name="adj2" fmla="val -3726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999" y="762000"/>
            <a:ext cx="541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+mj-lt"/>
              </a:rPr>
              <a:t>Điền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số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thích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hợp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vào</a:t>
            </a:r>
            <a:r>
              <a:rPr lang="en-US" sz="2800" b="1" dirty="0" smtClean="0">
                <a:latin typeface="+mj-lt"/>
              </a:rPr>
              <a:t> ô </a:t>
            </a:r>
            <a:r>
              <a:rPr lang="en-US" sz="2800" b="1" dirty="0" err="1" smtClean="0">
                <a:latin typeface="+mj-lt"/>
              </a:rPr>
              <a:t>trống</a:t>
            </a:r>
            <a:r>
              <a:rPr lang="en-US" sz="2800" b="1" dirty="0">
                <a:latin typeface="+mj-lt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1524000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819401" y="1905000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352164" y="1524000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>
            <a:off x="4114165" y="1905000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653844" y="1545433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43" idx="3"/>
          </p:cNvCxnSpPr>
          <p:nvPr/>
        </p:nvCxnSpPr>
        <p:spPr>
          <a:xfrm>
            <a:off x="5415845" y="1926433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25846" y="1547615"/>
            <a:ext cx="762001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>
            <a:off x="6687847" y="1928615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15524" y="1572953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>
            <a:off x="7977525" y="1953953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505202" y="1572953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hool theme PowerPoint backgrounds_Google Slides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2438400"/>
            <a:ext cx="478207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7200" b="1" dirty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86" y="971551"/>
            <a:ext cx="429926" cy="71558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411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625" t="28890" r="33750" b="11110"/>
          <a:stretch/>
        </p:blipFill>
        <p:spPr>
          <a:xfrm>
            <a:off x="2819400" y="76200"/>
            <a:ext cx="6553200" cy="6208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9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3962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sz="9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9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9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9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7, 8, 9</a:t>
            </a:r>
            <a:endParaRPr lang="en-US" sz="96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500" t="34444" r="12500" b="12222"/>
          <a:stretch/>
        </p:blipFill>
        <p:spPr>
          <a:xfrm>
            <a:off x="228600" y="914400"/>
            <a:ext cx="11785600" cy="441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29400" y="1143000"/>
            <a:ext cx="2590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34200" y="2552700"/>
            <a:ext cx="2590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34200" y="4000500"/>
            <a:ext cx="2590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3038" y="2362200"/>
            <a:ext cx="6081562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5438" y="3657600"/>
            <a:ext cx="6081562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372600" y="11430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372600" y="2583581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525000" y="3987666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693400" y="11430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756900" y="26670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890250" y="38862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6380712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739</TotalTime>
  <Words>153</Words>
  <Application>Microsoft Office PowerPoint</Application>
  <PresentationFormat>Widescreen</PresentationFormat>
  <Paragraphs>52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#9Slide03 Arima Madurai ExtraBo</vt:lpstr>
      <vt:lpstr>Arial</vt:lpstr>
      <vt:lpstr>Calibri</vt:lpstr>
      <vt:lpstr>Calibri Light</vt:lpstr>
      <vt:lpstr>Cambria</vt:lpstr>
      <vt:lpstr>HP001 5H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ĐÔI MẮT TINH 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admin</cp:lastModifiedBy>
  <cp:revision>46</cp:revision>
  <dcterms:created xsi:type="dcterms:W3CDTF">2021-05-31T13:11:18Z</dcterms:created>
  <dcterms:modified xsi:type="dcterms:W3CDTF">2021-09-23T05:40:40Z</dcterms:modified>
</cp:coreProperties>
</file>