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3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4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710" r:id="rId3"/>
    <p:sldMasterId id="2147483802" r:id="rId4"/>
    <p:sldMasterId id="2147483865" r:id="rId5"/>
  </p:sldMasterIdLst>
  <p:notesMasterIdLst>
    <p:notesMasterId r:id="rId31"/>
  </p:notesMasterIdLst>
  <p:sldIdLst>
    <p:sldId id="257" r:id="rId6"/>
    <p:sldId id="258" r:id="rId7"/>
    <p:sldId id="259" r:id="rId8"/>
    <p:sldId id="287" r:id="rId9"/>
    <p:sldId id="288" r:id="rId10"/>
    <p:sldId id="289" r:id="rId11"/>
    <p:sldId id="290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300" r:id="rId20"/>
    <p:sldId id="311" r:id="rId21"/>
    <p:sldId id="313" r:id="rId22"/>
    <p:sldId id="303" r:id="rId23"/>
    <p:sldId id="314" r:id="rId24"/>
    <p:sldId id="305" r:id="rId25"/>
    <p:sldId id="306" r:id="rId26"/>
    <p:sldId id="307" r:id="rId27"/>
    <p:sldId id="309" r:id="rId28"/>
    <p:sldId id="308" r:id="rId29"/>
    <p:sldId id="310" r:id="rId30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40052-BD03-4F46-8C1C-1E749C882516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C0C7B-9F42-4E45-83E6-53874A659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39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6A8AD-F3E6-47DE-B783-16C0EDA737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31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431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292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5F2E-FB88-42E3-A747-632DD6CB0DF0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47B5-FD4F-4416-A6B3-42F371D5D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16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5F2E-FB88-42E3-A747-632DD6CB0DF0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47B5-FD4F-4416-A6B3-42F371D5D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0631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864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5437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232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3671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3090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552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8745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520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23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575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5F2E-FB88-42E3-A747-632DD6CB0DF0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47B5-FD4F-4416-A6B3-42F371D5D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2438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9439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3073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375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70509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61788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2481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129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961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306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06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5F2E-FB88-42E3-A747-632DD6CB0DF0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47B5-FD4F-4416-A6B3-42F371D5D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0614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585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313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063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687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6102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769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041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652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6348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4861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5F2E-FB88-42E3-A747-632DD6CB0DF0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47B5-FD4F-4416-A6B3-42F371D5D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0629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139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172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802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774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3757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3637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923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8049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8750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620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EABC84-CD79-4F8A-8B2C-0631AD15B4A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456441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164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9761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365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869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071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81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63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0790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731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4563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930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981147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3327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28896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63589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53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EB706-4D1B-4AA9-94A1-E2506367E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D3915E-AFE2-403A-A78E-C9B3543E2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98FB1-0EAE-4844-9B96-96B3EA467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65057-C06C-4F21-8811-48282554F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3EC24-D17F-48B5-A22B-5EB5BB09A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208110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DE4C-ED28-467B-92CB-7EBCBCD61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CE117-D61C-4C99-954A-8EAEE6B1C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E5327-C2B2-408E-B2FB-EC42AAAE6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FF5F1-5422-492A-8330-6749EBA8E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42F25-4B59-49B4-9E90-1D0E009DE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692794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DE4C-ED28-467B-92CB-7EBCBCD61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CE117-D61C-4C99-954A-8EAEE6B1C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E5327-C2B2-408E-B2FB-EC42AAAE6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FF5F1-5422-492A-8330-6749EBA8E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42F25-4B59-49B4-9E90-1D0E009DE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71139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F32F6-B551-45D7-B8AA-312D475BC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EDF78-EF5C-415E-939D-72B3361D9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3AEC9-4C5C-4944-ACFB-4C23C9274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D28E5-2729-4BD9-9530-797512A87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D42E2-D4A8-4A76-B257-D78944169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05807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23464-8CCE-4C91-91FB-4235C5862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5D429-9187-4878-A3D4-1CC92B4864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581842-1CC2-4BA4-8D60-9758B3627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C60E16-4B4E-4B16-94B2-07336AC3C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5628B9-537F-4574-9BF7-EC8A3F236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C361E7-D607-487B-81AA-1728712B8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76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590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48F8B-29CA-40D9-9F44-3848624C1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FECA5-14B1-4B0C-830C-90F80C5C0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5543B9-DC78-4E72-A7F7-5D0146E16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D3DD5D-6763-4917-B0BD-233D51BCF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A2BA7A-CD51-46B7-9459-715CBD1135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9B10D5-FF64-4A8B-8B8C-6D976BAAB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E697B8-EC5E-4EF8-848D-45D200CC3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956323-576C-4121-A889-ECB9E7C9A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697470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6FC85-5779-46E3-A9E7-BF45237B6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7BC6C4-B483-4791-97F1-E143BC970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DF358D-B534-431E-9389-6412018C4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A73233-BE91-4E09-94E6-9A7E027CE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51470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687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862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464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228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113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469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684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9726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24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933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771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434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8024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40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6536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000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117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034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63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408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508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494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229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0115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979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256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692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240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573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196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712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444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57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4312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194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880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324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79182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96442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396860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485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5F2E-FB88-42E3-A747-632DD6CB0DF0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47B5-FD4F-4416-A6B3-42F371D5D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4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701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0414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37617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945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63796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056745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733763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9966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52875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882093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4475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343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552056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980943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829948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963387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081561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752989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177479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B4568-7C5F-43C5-A95B-E8BA37EE8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086ED-F6AB-4090-A885-10214ABF6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3710E5-13BF-49D0-BDCC-55F0B1BD5D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84260C-0473-48C2-A5C2-5B1F9923F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A565DB-1B45-4C90-9B56-0C7CAA7EC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473748-AA65-4499-A431-8A585D185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291046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7019F-2EBA-4339-B8BA-AD600A91E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B18868-A28E-4160-AF5F-18D21F29CD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2D4FB2-23C3-47DA-87EF-67B22C4F84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63D418-C1B6-4A0F-A42B-2FBE87B24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E85A6B-3601-4E9E-AF60-A548D6A58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F4A7BF-A93D-4B52-ADAD-FCEF101ED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657094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3508D-94ED-4237-A9F5-87688BCD0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DA0056-EEFA-4455-AD56-07D3CCE444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C777E-64E0-4802-ABC3-0B5507E63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1D76C-041E-4361-98B8-27D7ABA22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FAABD-34FF-419F-947A-93991F075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4122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276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241973-35ED-427E-BFE3-C0E5DC36B4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C31D5C-E966-42DC-88FD-B05505CE63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5CE69-62CE-415F-9AD2-7A5056F48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4C66A-E418-40CA-B99E-13061FC28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22823-9B74-49ED-A974-65AC97B3D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189688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168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315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933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4014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150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083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0513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7493047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1434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194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8232811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0468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2431605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73142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111435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382039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164118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041918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93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332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848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6535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146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08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85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5F2E-FB88-42E3-A747-632DD6CB0DF0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47B5-FD4F-4416-A6B3-42F371D5D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49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127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173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540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103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3409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50D9-D237-4433-99FB-A444C1A586A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6504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3BDABC-F711-4597-8ABF-D3394326ECC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9422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C7A6F7-9955-464D-82FD-B7D9443146B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7158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A4E9E-1171-4EE8-90F0-24EE25EB2D4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38664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9986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5F2E-FB88-42E3-A747-632DD6CB0DF0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47B5-FD4F-4416-A6B3-42F371D5D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49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655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065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921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58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353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8392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366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33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48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454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5F2E-FB88-42E3-A747-632DD6CB0DF0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47B5-FD4F-4416-A6B3-42F371D5D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3164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36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460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9192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D54639-9C0D-4FAF-95F6-C4F4176C743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02608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E6DB5-6B02-4C92-A039-03756B2BBDC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64585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2F941-B879-467C-A3C5-8166A920575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5710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9262C-F0CB-4946-A9E2-D9A99654B6D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6002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19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425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6619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5F2E-FB88-42E3-A747-632DD6CB0DF0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47B5-FD4F-4416-A6B3-42F371D5D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408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095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1773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95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4946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551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867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82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60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6274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687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5F2E-FB88-42E3-A747-632DD6CB0DF0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47B5-FD4F-4416-A6B3-42F371D5D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926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705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414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3950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044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6802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4546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9555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307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193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13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5F2E-FB88-42E3-A747-632DD6CB0DF0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47B5-FD4F-4416-A6B3-42F371D5D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6341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318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035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882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07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140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567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474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408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239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766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5F2E-FB88-42E3-A747-632DD6CB0DF0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47B5-FD4F-4416-A6B3-42F371D5D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84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772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451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0696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3490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4850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4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004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204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01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3802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9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47.xml"/><Relationship Id="rId42" Type="http://schemas.openxmlformats.org/officeDocument/2006/relationships/slideLayout" Target="../slideLayouts/slideLayout55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50.xml"/><Relationship Id="rId40" Type="http://schemas.openxmlformats.org/officeDocument/2006/relationships/slideLayout" Target="../slideLayouts/slideLayout53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4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8.xml"/><Relationship Id="rId43" Type="http://schemas.openxmlformats.org/officeDocument/2006/relationships/slideLayout" Target="../slideLayouts/slideLayout56.xml"/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38" Type="http://schemas.openxmlformats.org/officeDocument/2006/relationships/slideLayout" Target="../slideLayouts/slideLayout51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82.xml"/><Relationship Id="rId21" Type="http://schemas.openxmlformats.org/officeDocument/2006/relationships/slideLayout" Target="../slideLayouts/slideLayout77.xml"/><Relationship Id="rId42" Type="http://schemas.openxmlformats.org/officeDocument/2006/relationships/slideLayout" Target="../slideLayouts/slideLayout98.xml"/><Relationship Id="rId47" Type="http://schemas.openxmlformats.org/officeDocument/2006/relationships/slideLayout" Target="../slideLayouts/slideLayout103.xml"/><Relationship Id="rId63" Type="http://schemas.openxmlformats.org/officeDocument/2006/relationships/slideLayout" Target="../slideLayouts/slideLayout119.xml"/><Relationship Id="rId68" Type="http://schemas.openxmlformats.org/officeDocument/2006/relationships/slideLayout" Target="../slideLayouts/slideLayout124.xml"/><Relationship Id="rId84" Type="http://schemas.openxmlformats.org/officeDocument/2006/relationships/slideLayout" Target="../slideLayouts/slideLayout140.xml"/><Relationship Id="rId89" Type="http://schemas.openxmlformats.org/officeDocument/2006/relationships/slideLayout" Target="../slideLayouts/slideLayout145.xml"/><Relationship Id="rId1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67.xml"/><Relationship Id="rId32" Type="http://schemas.openxmlformats.org/officeDocument/2006/relationships/slideLayout" Target="../slideLayouts/slideLayout88.xml"/><Relationship Id="rId37" Type="http://schemas.openxmlformats.org/officeDocument/2006/relationships/slideLayout" Target="../slideLayouts/slideLayout93.xml"/><Relationship Id="rId53" Type="http://schemas.openxmlformats.org/officeDocument/2006/relationships/slideLayout" Target="../slideLayouts/slideLayout109.xml"/><Relationship Id="rId58" Type="http://schemas.openxmlformats.org/officeDocument/2006/relationships/slideLayout" Target="../slideLayouts/slideLayout114.xml"/><Relationship Id="rId74" Type="http://schemas.openxmlformats.org/officeDocument/2006/relationships/slideLayout" Target="../slideLayouts/slideLayout130.xml"/><Relationship Id="rId79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61.xml"/><Relationship Id="rId90" Type="http://schemas.openxmlformats.org/officeDocument/2006/relationships/slideLayout" Target="../slideLayouts/slideLayout146.xml"/><Relationship Id="rId95" Type="http://schemas.openxmlformats.org/officeDocument/2006/relationships/slideLayout" Target="../slideLayouts/slideLayout151.xml"/><Relationship Id="rId22" Type="http://schemas.openxmlformats.org/officeDocument/2006/relationships/slideLayout" Target="../slideLayouts/slideLayout78.xml"/><Relationship Id="rId27" Type="http://schemas.openxmlformats.org/officeDocument/2006/relationships/slideLayout" Target="../slideLayouts/slideLayout83.xml"/><Relationship Id="rId43" Type="http://schemas.openxmlformats.org/officeDocument/2006/relationships/slideLayout" Target="../slideLayouts/slideLayout99.xml"/><Relationship Id="rId48" Type="http://schemas.openxmlformats.org/officeDocument/2006/relationships/slideLayout" Target="../slideLayouts/slideLayout104.xml"/><Relationship Id="rId64" Type="http://schemas.openxmlformats.org/officeDocument/2006/relationships/slideLayout" Target="../slideLayouts/slideLayout120.xml"/><Relationship Id="rId69" Type="http://schemas.openxmlformats.org/officeDocument/2006/relationships/slideLayout" Target="../slideLayouts/slideLayout125.xml"/><Relationship Id="rId80" Type="http://schemas.openxmlformats.org/officeDocument/2006/relationships/slideLayout" Target="../slideLayouts/slideLayout136.xml"/><Relationship Id="rId85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5" Type="http://schemas.openxmlformats.org/officeDocument/2006/relationships/slideLayout" Target="../slideLayouts/slideLayout81.xml"/><Relationship Id="rId33" Type="http://schemas.openxmlformats.org/officeDocument/2006/relationships/slideLayout" Target="../slideLayouts/slideLayout89.xml"/><Relationship Id="rId38" Type="http://schemas.openxmlformats.org/officeDocument/2006/relationships/slideLayout" Target="../slideLayouts/slideLayout94.xml"/><Relationship Id="rId46" Type="http://schemas.openxmlformats.org/officeDocument/2006/relationships/slideLayout" Target="../slideLayouts/slideLayout102.xml"/><Relationship Id="rId59" Type="http://schemas.openxmlformats.org/officeDocument/2006/relationships/slideLayout" Target="../slideLayouts/slideLayout115.xml"/><Relationship Id="rId67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76.xml"/><Relationship Id="rId41" Type="http://schemas.openxmlformats.org/officeDocument/2006/relationships/slideLayout" Target="../slideLayouts/slideLayout97.xml"/><Relationship Id="rId54" Type="http://schemas.openxmlformats.org/officeDocument/2006/relationships/slideLayout" Target="../slideLayouts/slideLayout110.xml"/><Relationship Id="rId62" Type="http://schemas.openxmlformats.org/officeDocument/2006/relationships/slideLayout" Target="../slideLayouts/slideLayout118.xml"/><Relationship Id="rId70" Type="http://schemas.openxmlformats.org/officeDocument/2006/relationships/slideLayout" Target="../slideLayouts/slideLayout126.xml"/><Relationship Id="rId75" Type="http://schemas.openxmlformats.org/officeDocument/2006/relationships/slideLayout" Target="../slideLayouts/slideLayout131.xml"/><Relationship Id="rId83" Type="http://schemas.openxmlformats.org/officeDocument/2006/relationships/slideLayout" Target="../slideLayouts/slideLayout139.xml"/><Relationship Id="rId88" Type="http://schemas.openxmlformats.org/officeDocument/2006/relationships/slideLayout" Target="../slideLayouts/slideLayout144.xml"/><Relationship Id="rId91" Type="http://schemas.openxmlformats.org/officeDocument/2006/relationships/slideLayout" Target="../slideLayouts/slideLayout147.xml"/><Relationship Id="rId96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1.xml"/><Relationship Id="rId23" Type="http://schemas.openxmlformats.org/officeDocument/2006/relationships/slideLayout" Target="../slideLayouts/slideLayout79.xml"/><Relationship Id="rId28" Type="http://schemas.openxmlformats.org/officeDocument/2006/relationships/slideLayout" Target="../slideLayouts/slideLayout84.xml"/><Relationship Id="rId36" Type="http://schemas.openxmlformats.org/officeDocument/2006/relationships/slideLayout" Target="../slideLayouts/slideLayout92.xml"/><Relationship Id="rId49" Type="http://schemas.openxmlformats.org/officeDocument/2006/relationships/slideLayout" Target="../slideLayouts/slideLayout105.xml"/><Relationship Id="rId57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66.xml"/><Relationship Id="rId31" Type="http://schemas.openxmlformats.org/officeDocument/2006/relationships/slideLayout" Target="../slideLayouts/slideLayout87.xml"/><Relationship Id="rId44" Type="http://schemas.openxmlformats.org/officeDocument/2006/relationships/slideLayout" Target="../slideLayouts/slideLayout100.xml"/><Relationship Id="rId52" Type="http://schemas.openxmlformats.org/officeDocument/2006/relationships/slideLayout" Target="../slideLayouts/slideLayout108.xml"/><Relationship Id="rId60" Type="http://schemas.openxmlformats.org/officeDocument/2006/relationships/slideLayout" Target="../slideLayouts/slideLayout116.xml"/><Relationship Id="rId65" Type="http://schemas.openxmlformats.org/officeDocument/2006/relationships/slideLayout" Target="../slideLayouts/slideLayout121.xml"/><Relationship Id="rId73" Type="http://schemas.openxmlformats.org/officeDocument/2006/relationships/slideLayout" Target="../slideLayouts/slideLayout129.xml"/><Relationship Id="rId78" Type="http://schemas.openxmlformats.org/officeDocument/2006/relationships/slideLayout" Target="../slideLayouts/slideLayout134.xml"/><Relationship Id="rId81" Type="http://schemas.openxmlformats.org/officeDocument/2006/relationships/slideLayout" Target="../slideLayouts/slideLayout137.xml"/><Relationship Id="rId86" Type="http://schemas.openxmlformats.org/officeDocument/2006/relationships/slideLayout" Target="../slideLayouts/slideLayout142.xml"/><Relationship Id="rId94" Type="http://schemas.openxmlformats.org/officeDocument/2006/relationships/slideLayout" Target="../slideLayouts/slideLayout150.xml"/><Relationship Id="rId99" Type="http://schemas.openxmlformats.org/officeDocument/2006/relationships/theme" Target="../theme/theme3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39" Type="http://schemas.openxmlformats.org/officeDocument/2006/relationships/slideLayout" Target="../slideLayouts/slideLayout95.xml"/><Relationship Id="rId34" Type="http://schemas.openxmlformats.org/officeDocument/2006/relationships/slideLayout" Target="../slideLayouts/slideLayout90.xml"/><Relationship Id="rId50" Type="http://schemas.openxmlformats.org/officeDocument/2006/relationships/slideLayout" Target="../slideLayouts/slideLayout106.xml"/><Relationship Id="rId55" Type="http://schemas.openxmlformats.org/officeDocument/2006/relationships/slideLayout" Target="../slideLayouts/slideLayout111.xml"/><Relationship Id="rId76" Type="http://schemas.openxmlformats.org/officeDocument/2006/relationships/slideLayout" Target="../slideLayouts/slideLayout132.xml"/><Relationship Id="rId97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63.xml"/><Relationship Id="rId71" Type="http://schemas.openxmlformats.org/officeDocument/2006/relationships/slideLayout" Target="../slideLayouts/slideLayout127.xml"/><Relationship Id="rId92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58.xml"/><Relationship Id="rId29" Type="http://schemas.openxmlformats.org/officeDocument/2006/relationships/slideLayout" Target="../slideLayouts/slideLayout85.xml"/><Relationship Id="rId24" Type="http://schemas.openxmlformats.org/officeDocument/2006/relationships/slideLayout" Target="../slideLayouts/slideLayout80.xml"/><Relationship Id="rId40" Type="http://schemas.openxmlformats.org/officeDocument/2006/relationships/slideLayout" Target="../slideLayouts/slideLayout96.xml"/><Relationship Id="rId45" Type="http://schemas.openxmlformats.org/officeDocument/2006/relationships/slideLayout" Target="../slideLayouts/slideLayout101.xml"/><Relationship Id="rId66" Type="http://schemas.openxmlformats.org/officeDocument/2006/relationships/slideLayout" Target="../slideLayouts/slideLayout122.xml"/><Relationship Id="rId87" Type="http://schemas.openxmlformats.org/officeDocument/2006/relationships/slideLayout" Target="../slideLayouts/slideLayout143.xml"/><Relationship Id="rId61" Type="http://schemas.openxmlformats.org/officeDocument/2006/relationships/slideLayout" Target="../slideLayouts/slideLayout117.xml"/><Relationship Id="rId82" Type="http://schemas.openxmlformats.org/officeDocument/2006/relationships/slideLayout" Target="../slideLayouts/slideLayout138.xml"/><Relationship Id="rId1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70.xml"/><Relationship Id="rId30" Type="http://schemas.openxmlformats.org/officeDocument/2006/relationships/slideLayout" Target="../slideLayouts/slideLayout86.xml"/><Relationship Id="rId35" Type="http://schemas.openxmlformats.org/officeDocument/2006/relationships/slideLayout" Target="../slideLayouts/slideLayout91.xml"/><Relationship Id="rId56" Type="http://schemas.openxmlformats.org/officeDocument/2006/relationships/slideLayout" Target="../slideLayouts/slideLayout112.xml"/><Relationship Id="rId77" Type="http://schemas.openxmlformats.org/officeDocument/2006/relationships/slideLayout" Target="../slideLayouts/slideLayout133.xml"/><Relationship Id="rId8" Type="http://schemas.openxmlformats.org/officeDocument/2006/relationships/slideLayout" Target="../slideLayouts/slideLayout64.xml"/><Relationship Id="rId51" Type="http://schemas.openxmlformats.org/officeDocument/2006/relationships/slideLayout" Target="../slideLayouts/slideLayout107.xml"/><Relationship Id="rId72" Type="http://schemas.openxmlformats.org/officeDocument/2006/relationships/slideLayout" Target="../slideLayouts/slideLayout128.xml"/><Relationship Id="rId93" Type="http://schemas.openxmlformats.org/officeDocument/2006/relationships/slideLayout" Target="../slideLayouts/slideLayout149.xml"/><Relationship Id="rId98" Type="http://schemas.openxmlformats.org/officeDocument/2006/relationships/slideLayout" Target="../slideLayouts/slideLayout154.xml"/></Relationships>
</file>

<file path=ppt/slideMasters/_rels/slideMaster4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80.xml"/><Relationship Id="rId21" Type="http://schemas.openxmlformats.org/officeDocument/2006/relationships/slideLayout" Target="../slideLayouts/slideLayout175.xml"/><Relationship Id="rId34" Type="http://schemas.openxmlformats.org/officeDocument/2006/relationships/slideLayout" Target="../slideLayouts/slideLayout188.xml"/><Relationship Id="rId42" Type="http://schemas.openxmlformats.org/officeDocument/2006/relationships/slideLayout" Target="../slideLayouts/slideLayout196.xml"/><Relationship Id="rId47" Type="http://schemas.openxmlformats.org/officeDocument/2006/relationships/slideLayout" Target="../slideLayouts/slideLayout201.xml"/><Relationship Id="rId50" Type="http://schemas.openxmlformats.org/officeDocument/2006/relationships/slideLayout" Target="../slideLayouts/slideLayout204.xml"/><Relationship Id="rId55" Type="http://schemas.openxmlformats.org/officeDocument/2006/relationships/slideLayout" Target="../slideLayouts/slideLayout209.xml"/><Relationship Id="rId63" Type="http://schemas.openxmlformats.org/officeDocument/2006/relationships/slideLayout" Target="../slideLayouts/slideLayout217.xml"/><Relationship Id="rId7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56.xml"/><Relationship Id="rId16" Type="http://schemas.openxmlformats.org/officeDocument/2006/relationships/slideLayout" Target="../slideLayouts/slideLayout170.xml"/><Relationship Id="rId29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65.xml"/><Relationship Id="rId24" Type="http://schemas.openxmlformats.org/officeDocument/2006/relationships/slideLayout" Target="../slideLayouts/slideLayout178.xml"/><Relationship Id="rId32" Type="http://schemas.openxmlformats.org/officeDocument/2006/relationships/slideLayout" Target="../slideLayouts/slideLayout186.xml"/><Relationship Id="rId37" Type="http://schemas.openxmlformats.org/officeDocument/2006/relationships/slideLayout" Target="../slideLayouts/slideLayout191.xml"/><Relationship Id="rId40" Type="http://schemas.openxmlformats.org/officeDocument/2006/relationships/slideLayout" Target="../slideLayouts/slideLayout194.xml"/><Relationship Id="rId45" Type="http://schemas.openxmlformats.org/officeDocument/2006/relationships/slideLayout" Target="../slideLayouts/slideLayout199.xml"/><Relationship Id="rId53" Type="http://schemas.openxmlformats.org/officeDocument/2006/relationships/slideLayout" Target="../slideLayouts/slideLayout207.xml"/><Relationship Id="rId58" Type="http://schemas.openxmlformats.org/officeDocument/2006/relationships/slideLayout" Target="../slideLayouts/slideLayout212.xml"/><Relationship Id="rId66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159.xml"/><Relationship Id="rId61" Type="http://schemas.openxmlformats.org/officeDocument/2006/relationships/slideLayout" Target="../slideLayouts/slideLayout215.xml"/><Relationship Id="rId19" Type="http://schemas.openxmlformats.org/officeDocument/2006/relationships/slideLayout" Target="../slideLayouts/slideLayout173.xml"/><Relationship Id="rId14" Type="http://schemas.openxmlformats.org/officeDocument/2006/relationships/slideLayout" Target="../slideLayouts/slideLayout168.xml"/><Relationship Id="rId22" Type="http://schemas.openxmlformats.org/officeDocument/2006/relationships/slideLayout" Target="../slideLayouts/slideLayout176.xml"/><Relationship Id="rId27" Type="http://schemas.openxmlformats.org/officeDocument/2006/relationships/slideLayout" Target="../slideLayouts/slideLayout181.xml"/><Relationship Id="rId30" Type="http://schemas.openxmlformats.org/officeDocument/2006/relationships/slideLayout" Target="../slideLayouts/slideLayout184.xml"/><Relationship Id="rId35" Type="http://schemas.openxmlformats.org/officeDocument/2006/relationships/slideLayout" Target="../slideLayouts/slideLayout189.xml"/><Relationship Id="rId43" Type="http://schemas.openxmlformats.org/officeDocument/2006/relationships/slideLayout" Target="../slideLayouts/slideLayout197.xml"/><Relationship Id="rId48" Type="http://schemas.openxmlformats.org/officeDocument/2006/relationships/slideLayout" Target="../slideLayouts/slideLayout202.xml"/><Relationship Id="rId56" Type="http://schemas.openxmlformats.org/officeDocument/2006/relationships/slideLayout" Target="../slideLayouts/slideLayout210.xml"/><Relationship Id="rId64" Type="http://schemas.openxmlformats.org/officeDocument/2006/relationships/slideLayout" Target="../slideLayouts/slideLayout218.xml"/><Relationship Id="rId8" Type="http://schemas.openxmlformats.org/officeDocument/2006/relationships/slideLayout" Target="../slideLayouts/slideLayout162.xml"/><Relationship Id="rId51" Type="http://schemas.openxmlformats.org/officeDocument/2006/relationships/slideLayout" Target="../slideLayouts/slideLayout205.xml"/><Relationship Id="rId3" Type="http://schemas.openxmlformats.org/officeDocument/2006/relationships/slideLayout" Target="../slideLayouts/slideLayout157.xml"/><Relationship Id="rId12" Type="http://schemas.openxmlformats.org/officeDocument/2006/relationships/slideLayout" Target="../slideLayouts/slideLayout166.xml"/><Relationship Id="rId17" Type="http://schemas.openxmlformats.org/officeDocument/2006/relationships/slideLayout" Target="../slideLayouts/slideLayout171.xml"/><Relationship Id="rId25" Type="http://schemas.openxmlformats.org/officeDocument/2006/relationships/slideLayout" Target="../slideLayouts/slideLayout179.xml"/><Relationship Id="rId33" Type="http://schemas.openxmlformats.org/officeDocument/2006/relationships/slideLayout" Target="../slideLayouts/slideLayout187.xml"/><Relationship Id="rId38" Type="http://schemas.openxmlformats.org/officeDocument/2006/relationships/slideLayout" Target="../slideLayouts/slideLayout192.xml"/><Relationship Id="rId46" Type="http://schemas.openxmlformats.org/officeDocument/2006/relationships/slideLayout" Target="../slideLayouts/slideLayout200.xml"/><Relationship Id="rId59" Type="http://schemas.openxmlformats.org/officeDocument/2006/relationships/slideLayout" Target="../slideLayouts/slideLayout213.xml"/><Relationship Id="rId67" Type="http://schemas.openxmlformats.org/officeDocument/2006/relationships/theme" Target="../theme/theme4.xml"/><Relationship Id="rId20" Type="http://schemas.openxmlformats.org/officeDocument/2006/relationships/slideLayout" Target="../slideLayouts/slideLayout174.xml"/><Relationship Id="rId41" Type="http://schemas.openxmlformats.org/officeDocument/2006/relationships/slideLayout" Target="../slideLayouts/slideLayout195.xml"/><Relationship Id="rId54" Type="http://schemas.openxmlformats.org/officeDocument/2006/relationships/slideLayout" Target="../slideLayouts/slideLayout208.xml"/><Relationship Id="rId62" Type="http://schemas.openxmlformats.org/officeDocument/2006/relationships/slideLayout" Target="../slideLayouts/slideLayout21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5" Type="http://schemas.openxmlformats.org/officeDocument/2006/relationships/slideLayout" Target="../slideLayouts/slideLayout169.xml"/><Relationship Id="rId23" Type="http://schemas.openxmlformats.org/officeDocument/2006/relationships/slideLayout" Target="../slideLayouts/slideLayout177.xml"/><Relationship Id="rId28" Type="http://schemas.openxmlformats.org/officeDocument/2006/relationships/slideLayout" Target="../slideLayouts/slideLayout182.xml"/><Relationship Id="rId36" Type="http://schemas.openxmlformats.org/officeDocument/2006/relationships/slideLayout" Target="../slideLayouts/slideLayout190.xml"/><Relationship Id="rId49" Type="http://schemas.openxmlformats.org/officeDocument/2006/relationships/slideLayout" Target="../slideLayouts/slideLayout203.xml"/><Relationship Id="rId57" Type="http://schemas.openxmlformats.org/officeDocument/2006/relationships/slideLayout" Target="../slideLayouts/slideLayout211.xml"/><Relationship Id="rId10" Type="http://schemas.openxmlformats.org/officeDocument/2006/relationships/slideLayout" Target="../slideLayouts/slideLayout164.xml"/><Relationship Id="rId31" Type="http://schemas.openxmlformats.org/officeDocument/2006/relationships/slideLayout" Target="../slideLayouts/slideLayout185.xml"/><Relationship Id="rId44" Type="http://schemas.openxmlformats.org/officeDocument/2006/relationships/slideLayout" Target="../slideLayouts/slideLayout198.xml"/><Relationship Id="rId52" Type="http://schemas.openxmlformats.org/officeDocument/2006/relationships/slideLayout" Target="../slideLayouts/slideLayout206.xml"/><Relationship Id="rId60" Type="http://schemas.openxmlformats.org/officeDocument/2006/relationships/slideLayout" Target="../slideLayouts/slideLayout214.xml"/><Relationship Id="rId65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3" Type="http://schemas.openxmlformats.org/officeDocument/2006/relationships/slideLayout" Target="../slideLayouts/slideLayout167.xml"/><Relationship Id="rId18" Type="http://schemas.openxmlformats.org/officeDocument/2006/relationships/slideLayout" Target="../slideLayouts/slideLayout172.xml"/><Relationship Id="rId39" Type="http://schemas.openxmlformats.org/officeDocument/2006/relationships/slideLayout" Target="../slideLayouts/slideLayout19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slideLayout" Target="../slideLayouts/slideLayout233.xml"/><Relationship Id="rId18" Type="http://schemas.openxmlformats.org/officeDocument/2006/relationships/slideLayout" Target="../slideLayouts/slideLayout23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slideLayout" Target="../slideLayouts/slideLayout232.xml"/><Relationship Id="rId17" Type="http://schemas.openxmlformats.org/officeDocument/2006/relationships/slideLayout" Target="../slideLayouts/slideLayout237.xml"/><Relationship Id="rId2" Type="http://schemas.openxmlformats.org/officeDocument/2006/relationships/slideLayout" Target="../slideLayouts/slideLayout222.xml"/><Relationship Id="rId16" Type="http://schemas.openxmlformats.org/officeDocument/2006/relationships/slideLayout" Target="../slideLayouts/slideLayout236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5" Type="http://schemas.openxmlformats.org/officeDocument/2006/relationships/slideLayout" Target="../slideLayouts/slideLayout235.xml"/><Relationship Id="rId10" Type="http://schemas.openxmlformats.org/officeDocument/2006/relationships/slideLayout" Target="../slideLayouts/slideLayout230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Relationship Id="rId14" Type="http://schemas.openxmlformats.org/officeDocument/2006/relationships/slideLayout" Target="../slideLayouts/slideLayout2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A5F2E-FB88-42E3-A747-632DD6CB0DF0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947B5-FD4F-4416-A6B3-42F371D5D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59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893" r:id="rId3"/>
    <p:sldLayoutId id="2147483892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E7CA22-7B4E-411B-8058-F1CACA9C7BA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4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894" r:id="rId3"/>
    <p:sldLayoutId id="2147483884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  <p:sldLayoutId id="2147483694" r:id="rId23"/>
    <p:sldLayoutId id="2147483695" r:id="rId24"/>
    <p:sldLayoutId id="2147483696" r:id="rId25"/>
    <p:sldLayoutId id="2147483697" r:id="rId26"/>
    <p:sldLayoutId id="2147483896" r:id="rId27"/>
    <p:sldLayoutId id="2147483895" r:id="rId28"/>
    <p:sldLayoutId id="2147483887" r:id="rId29"/>
    <p:sldLayoutId id="2147483886" r:id="rId30"/>
    <p:sldLayoutId id="2147483885" r:id="rId31"/>
    <p:sldLayoutId id="2147483698" r:id="rId32"/>
    <p:sldLayoutId id="2147483699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9041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899" r:id="rId2"/>
    <p:sldLayoutId id="2147483898" r:id="rId3"/>
    <p:sldLayoutId id="2147483891" r:id="rId4"/>
    <p:sldLayoutId id="2147483890" r:id="rId5"/>
    <p:sldLayoutId id="2147483889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  <p:sldLayoutId id="2147483728" r:id="rId23"/>
    <p:sldLayoutId id="2147483729" r:id="rId24"/>
    <p:sldLayoutId id="2147483730" r:id="rId25"/>
    <p:sldLayoutId id="2147483731" r:id="rId26"/>
    <p:sldLayoutId id="2147483732" r:id="rId27"/>
    <p:sldLayoutId id="2147483733" r:id="rId28"/>
    <p:sldLayoutId id="2147483734" r:id="rId29"/>
    <p:sldLayoutId id="2147483735" r:id="rId30"/>
    <p:sldLayoutId id="2147483736" r:id="rId31"/>
    <p:sldLayoutId id="2147483737" r:id="rId32"/>
    <p:sldLayoutId id="2147483738" r:id="rId33"/>
    <p:sldLayoutId id="2147483739" r:id="rId34"/>
    <p:sldLayoutId id="2147483740" r:id="rId35"/>
    <p:sldLayoutId id="2147483888" r:id="rId36"/>
    <p:sldLayoutId id="2147483741" r:id="rId37"/>
    <p:sldLayoutId id="2147483742" r:id="rId38"/>
    <p:sldLayoutId id="2147483743" r:id="rId39"/>
    <p:sldLayoutId id="2147483744" r:id="rId40"/>
    <p:sldLayoutId id="2147483745" r:id="rId41"/>
    <p:sldLayoutId id="2147483746" r:id="rId42"/>
    <p:sldLayoutId id="2147483747" r:id="rId43"/>
    <p:sldLayoutId id="2147483748" r:id="rId44"/>
    <p:sldLayoutId id="2147483749" r:id="rId45"/>
    <p:sldLayoutId id="2147483750" r:id="rId46"/>
    <p:sldLayoutId id="2147483751" r:id="rId47"/>
    <p:sldLayoutId id="2147483752" r:id="rId48"/>
    <p:sldLayoutId id="2147483753" r:id="rId49"/>
    <p:sldLayoutId id="2147483754" r:id="rId50"/>
    <p:sldLayoutId id="2147483755" r:id="rId51"/>
    <p:sldLayoutId id="2147483756" r:id="rId52"/>
    <p:sldLayoutId id="2147483757" r:id="rId53"/>
    <p:sldLayoutId id="2147483758" r:id="rId54"/>
    <p:sldLayoutId id="2147483759" r:id="rId55"/>
    <p:sldLayoutId id="2147483760" r:id="rId56"/>
    <p:sldLayoutId id="2147483761" r:id="rId57"/>
    <p:sldLayoutId id="2147483762" r:id="rId58"/>
    <p:sldLayoutId id="2147483763" r:id="rId59"/>
    <p:sldLayoutId id="2147483897" r:id="rId60"/>
    <p:sldLayoutId id="2147483764" r:id="rId61"/>
    <p:sldLayoutId id="2147483765" r:id="rId62"/>
    <p:sldLayoutId id="2147483766" r:id="rId63"/>
    <p:sldLayoutId id="2147483767" r:id="rId64"/>
    <p:sldLayoutId id="2147483768" r:id="rId65"/>
    <p:sldLayoutId id="2147483769" r:id="rId66"/>
    <p:sldLayoutId id="2147483770" r:id="rId67"/>
    <p:sldLayoutId id="2147483771" r:id="rId68"/>
    <p:sldLayoutId id="2147483772" r:id="rId69"/>
    <p:sldLayoutId id="2147483773" r:id="rId70"/>
    <p:sldLayoutId id="2147483774" r:id="rId71"/>
    <p:sldLayoutId id="2147483775" r:id="rId72"/>
    <p:sldLayoutId id="2147483776" r:id="rId73"/>
    <p:sldLayoutId id="2147483777" r:id="rId74"/>
    <p:sldLayoutId id="2147483778" r:id="rId75"/>
    <p:sldLayoutId id="2147483779" r:id="rId76"/>
    <p:sldLayoutId id="2147483780" r:id="rId77"/>
    <p:sldLayoutId id="2147483781" r:id="rId78"/>
    <p:sldLayoutId id="2147483782" r:id="rId79"/>
    <p:sldLayoutId id="2147483783" r:id="rId80"/>
    <p:sldLayoutId id="2147483784" r:id="rId81"/>
    <p:sldLayoutId id="2147483785" r:id="rId82"/>
    <p:sldLayoutId id="2147483786" r:id="rId83"/>
    <p:sldLayoutId id="2147483787" r:id="rId84"/>
    <p:sldLayoutId id="2147483788" r:id="rId85"/>
    <p:sldLayoutId id="2147483789" r:id="rId86"/>
    <p:sldLayoutId id="2147483790" r:id="rId87"/>
    <p:sldLayoutId id="2147483791" r:id="rId88"/>
    <p:sldLayoutId id="2147483792" r:id="rId89"/>
    <p:sldLayoutId id="2147483793" r:id="rId90"/>
    <p:sldLayoutId id="2147483794" r:id="rId91"/>
    <p:sldLayoutId id="2147483795" r:id="rId92"/>
    <p:sldLayoutId id="2147483796" r:id="rId93"/>
    <p:sldLayoutId id="2147483797" r:id="rId94"/>
    <p:sldLayoutId id="2147483798" r:id="rId95"/>
    <p:sldLayoutId id="2147483799" r:id="rId96"/>
    <p:sldLayoutId id="2147483800" r:id="rId97"/>
    <p:sldLayoutId id="2147483801" r:id="rId9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51F404-7856-4A6A-9CC4-8CD1712B8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43FEC-0016-4930-9830-8D7FCCD3A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A071F-6160-4919-87EA-E6EE04A20A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D4B78-A55A-420A-A9F6-9B5EA69DDC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DB874-04F0-42F9-9140-F03AE0BB37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304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903" r:id="rId9"/>
    <p:sldLayoutId id="2147483902" r:id="rId10"/>
    <p:sldLayoutId id="2147483901" r:id="rId11"/>
    <p:sldLayoutId id="2147483900" r:id="rId12"/>
    <p:sldLayoutId id="2147483811" r:id="rId13"/>
    <p:sldLayoutId id="2147483812" r:id="rId14"/>
    <p:sldLayoutId id="2147483813" r:id="rId15"/>
    <p:sldLayoutId id="2147483814" r:id="rId16"/>
    <p:sldLayoutId id="2147483815" r:id="rId17"/>
    <p:sldLayoutId id="2147483816" r:id="rId18"/>
    <p:sldLayoutId id="2147483817" r:id="rId19"/>
    <p:sldLayoutId id="2147483818" r:id="rId20"/>
    <p:sldLayoutId id="2147483819" r:id="rId21"/>
    <p:sldLayoutId id="2147483820" r:id="rId22"/>
    <p:sldLayoutId id="2147483821" r:id="rId23"/>
    <p:sldLayoutId id="2147483822" r:id="rId24"/>
    <p:sldLayoutId id="2147483823" r:id="rId25"/>
    <p:sldLayoutId id="2147483824" r:id="rId26"/>
    <p:sldLayoutId id="2147483825" r:id="rId27"/>
    <p:sldLayoutId id="2147483826" r:id="rId28"/>
    <p:sldLayoutId id="2147483827" r:id="rId29"/>
    <p:sldLayoutId id="2147483828" r:id="rId30"/>
    <p:sldLayoutId id="2147483829" r:id="rId31"/>
    <p:sldLayoutId id="2147483830" r:id="rId32"/>
    <p:sldLayoutId id="2147483831" r:id="rId33"/>
    <p:sldLayoutId id="2147483832" r:id="rId34"/>
    <p:sldLayoutId id="2147483833" r:id="rId35"/>
    <p:sldLayoutId id="2147483834" r:id="rId36"/>
    <p:sldLayoutId id="2147483835" r:id="rId37"/>
    <p:sldLayoutId id="2147483836" r:id="rId38"/>
    <p:sldLayoutId id="2147483837" r:id="rId39"/>
    <p:sldLayoutId id="2147483838" r:id="rId40"/>
    <p:sldLayoutId id="2147483839" r:id="rId41"/>
    <p:sldLayoutId id="2147483840" r:id="rId42"/>
    <p:sldLayoutId id="2147483841" r:id="rId43"/>
    <p:sldLayoutId id="2147483842" r:id="rId44"/>
    <p:sldLayoutId id="2147483843" r:id="rId45"/>
    <p:sldLayoutId id="2147483844" r:id="rId46"/>
    <p:sldLayoutId id="2147483845" r:id="rId47"/>
    <p:sldLayoutId id="2147483846" r:id="rId48"/>
    <p:sldLayoutId id="2147483847" r:id="rId49"/>
    <p:sldLayoutId id="2147483848" r:id="rId50"/>
    <p:sldLayoutId id="2147483849" r:id="rId51"/>
    <p:sldLayoutId id="2147483850" r:id="rId52"/>
    <p:sldLayoutId id="2147483851" r:id="rId53"/>
    <p:sldLayoutId id="2147483852" r:id="rId54"/>
    <p:sldLayoutId id="2147483853" r:id="rId55"/>
    <p:sldLayoutId id="2147483854" r:id="rId56"/>
    <p:sldLayoutId id="2147483855" r:id="rId57"/>
    <p:sldLayoutId id="2147483856" r:id="rId58"/>
    <p:sldLayoutId id="2147483857" r:id="rId59"/>
    <p:sldLayoutId id="2147483858" r:id="rId60"/>
    <p:sldLayoutId id="2147483859" r:id="rId61"/>
    <p:sldLayoutId id="2147483860" r:id="rId62"/>
    <p:sldLayoutId id="2147483861" r:id="rId63"/>
    <p:sldLayoutId id="2147483862" r:id="rId64"/>
    <p:sldLayoutId id="2147483863" r:id="rId65"/>
    <p:sldLayoutId id="2147483864" r:id="rId6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6527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  <p:sldLayoutId id="2147483880" r:id="rId15"/>
    <p:sldLayoutId id="2147483881" r:id="rId16"/>
    <p:sldLayoutId id="2147483882" r:id="rId17"/>
    <p:sldLayoutId id="2147483883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54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6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9050" y="5048250"/>
            <a:ext cx="121920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TiẾNG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ViỆT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– LỚP </a:t>
            </a:r>
            <a:r>
              <a:rPr kumimoji="0" lang="en-US" sz="2800" b="1" i="0" u="none" strike="noStrike" kern="1200" cap="all" spc="0" normalizeH="0" baseline="0" noProof="0" dirty="0" smtClean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1</a:t>
            </a:r>
            <a:endParaRPr kumimoji="0" lang="en-US" sz="2800" b="1" i="0" u="none" strike="noStrike" kern="1200" cap="all" spc="0" normalizeH="0" baseline="0" noProof="0" dirty="0">
              <a:ln w="9000" cmpd="sng">
                <a:solidFill>
                  <a:prstClr val="black"/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Phân</a:t>
            </a:r>
            <a:r>
              <a:rPr kumimoji="0" lang="en-US" sz="2800" b="1" i="0" u="none" strike="noStrike" kern="1200" cap="all" spc="0" normalizeH="0" baseline="0" noProof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</a:t>
            </a:r>
            <a:r>
              <a:rPr kumimoji="0" lang="en-US" sz="2800" b="1" i="0" u="none" strike="noStrike" kern="1200" cap="all" spc="0" normalizeH="0" baseline="0" noProof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: </a:t>
            </a:r>
            <a:r>
              <a:rPr kumimoji="0" lang="en-US" sz="2800" b="1" i="0" u="none" strike="noStrike" kern="1200" cap="all" spc="0" normalizeH="0" baseline="0" noProof="0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Học</a:t>
            </a:r>
            <a:r>
              <a:rPr kumimoji="0" lang="en-US" sz="2800" b="1" i="0" u="none" strike="noStrike" kern="1200" cap="all" spc="0" normalizeH="0" baseline="0" noProof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vần</a:t>
            </a:r>
            <a:endParaRPr kumimoji="0" lang="en-US" sz="2800" b="1" i="0" u="none" strike="noStrike" kern="1200" cap="all" spc="0" normalizeH="0" baseline="0" noProof="0" dirty="0" smtClean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82475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6" name="Picture 3" descr="E:\PICTURES\A___ẢNH\Đồ vật\Đồ dùng học tập\books3_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3270250"/>
            <a:ext cx="24384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0"/>
            <a:ext cx="12184063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marL="0" marR="0" lvl="0" indent="0" algn="ctr" defTabSz="914400" rtl="0" eaLnBrk="1" fontAlgn="auto" latinLnBrk="0" hangingPunct="1">
              <a:lnSpc>
                <a:spcPts val="3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TRƯỜNG TIỂU HỌC ÁI MỘ 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9904" y="809469"/>
            <a:ext cx="11387355" cy="2593393"/>
          </a:xfrm>
          <a:prstGeom prst="rect">
            <a:avLst/>
          </a:prstGeom>
        </p:spPr>
        <p:txBody>
          <a:bodyPr>
            <a:prstTxWarp prst="textChevro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0" cap="none" spc="0" normalizeH="0" baseline="0" noProof="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NHIỆT LIỆT CHÀO MỪNG </a:t>
            </a:r>
            <a:r>
              <a:rPr lang="en-US" sz="2000" b="1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 CON</a:t>
            </a:r>
            <a:endParaRPr kumimoji="0" lang="en-US" sz="2000" b="1" i="0" u="none" strike="noStrike" kern="10" cap="none" spc="0" normalizeH="0" baseline="0" noProof="0" dirty="0" smtClean="0">
              <a:ln w="12700">
                <a:solidFill>
                  <a:srgbClr val="FF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0" cap="none" spc="0" normalizeH="0" baseline="0" noProof="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ĐẾN VỚI TIẾT</a:t>
            </a:r>
            <a:r>
              <a:rPr kumimoji="0" lang="en-US" sz="2000" b="1" i="0" u="none" strike="noStrike" kern="10" cap="none" spc="0" normalizeH="0" noProof="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HỌC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07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0" y="4241800"/>
            <a:ext cx="26162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1800"/>
            <a:ext cx="265112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2" descr="D:\HOA\A___ẢNH\Hình động\tulip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938" y="4692650"/>
            <a:ext cx="259715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5" y="4737100"/>
            <a:ext cx="2913063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0" y="4406900"/>
            <a:ext cx="291306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 descr="D:\HOA\A___ẢNH\Hình động\tulip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4546600"/>
            <a:ext cx="259715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1813" y="4591050"/>
            <a:ext cx="291306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263" y="4260850"/>
            <a:ext cx="291306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39816" y="5990431"/>
            <a:ext cx="3348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7: </a:t>
            </a:r>
            <a:r>
              <a:rPr lang="en-US" sz="3600" noProof="0" dirty="0" smtClean="0">
                <a:solidFill>
                  <a:srgbClr val="FF0000"/>
                </a:solidFill>
                <a:latin typeface="UTM Avo" panose="02040603050506020204" pitchFamily="18" charset="0"/>
              </a:rPr>
              <a:t>đ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- 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09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0" y="-13216"/>
            <a:ext cx="12192000" cy="6871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9812" y="2805953"/>
            <a:ext cx="7306236" cy="31547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600" b="1" dirty="0" smtClean="0">
                <a:solidFill>
                  <a:srgbClr val="0070C0"/>
                </a:solidFill>
                <a:latin typeface="UTM Avo" panose="02040603050506020204" pitchFamily="18" charset="0"/>
              </a:rPr>
              <a:t>đ</a:t>
            </a:r>
            <a:r>
              <a:rPr lang="en-US" sz="166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    e</a:t>
            </a: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       </a:t>
            </a:r>
            <a:r>
              <a:rPr kumimoji="0" lang="en-US" sz="19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19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4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93644" y="-976861"/>
            <a:ext cx="5698487" cy="84716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0310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0" y="-13216"/>
            <a:ext cx="12192000" cy="6871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2415" y="2818043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199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9461" y="2908155"/>
            <a:ext cx="1041501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</a:t>
            </a:r>
            <a:r>
              <a:rPr lang="en-US" sz="16600" b="1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đ</a:t>
            </a:r>
            <a:r>
              <a:rPr lang="en-US" sz="16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e</a:t>
            </a: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  </a:t>
            </a:r>
            <a:r>
              <a:rPr kumimoji="0" lang="en-US" sz="19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199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5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93644" y="-976861"/>
            <a:ext cx="5698487" cy="84716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7080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0200"/>
            <a:ext cx="2438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21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" y="-48078"/>
            <a:ext cx="12180626" cy="69060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404664"/>
            <a:ext cx="8187458" cy="57928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476938" y="2170150"/>
            <a:ext cx="3977677" cy="3294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7928" y="3140968"/>
            <a:ext cx="4032448" cy="748458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16600" b="1" i="0" u="none" strike="noStrike" kern="1200" cap="none" spc="0" normalizeH="0" baseline="0" noProof="0" dirty="0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600" b="1" i="0" u="none" strike="noStrike" kern="1200" cap="none" spc="0" normalizeH="0" baseline="0" noProof="0" dirty="0" err="1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166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262760"/>
      </p:ext>
    </p:extLst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95EDB4-2DD4-4074-9C03-7E5E31A0E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504" y="629825"/>
            <a:ext cx="9821646" cy="64683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979" y="66560"/>
            <a:ext cx="8453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09304" y="1236616"/>
            <a:ext cx="1669874" cy="775059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err="1" smtClean="0">
                <a:solidFill>
                  <a:srgbClr val="0000CC"/>
                </a:solidFill>
                <a:latin typeface="UTM Avo" panose="02040603050506020204" pitchFamily="18" charset="0"/>
              </a:rPr>
              <a:t>đèn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834144" y="433226"/>
            <a:ext cx="1669874" cy="775059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err="1" smtClean="0">
                <a:solidFill>
                  <a:srgbClr val="0000CC"/>
                </a:solidFill>
                <a:latin typeface="UTM Avo" panose="02040603050506020204" pitchFamily="18" charset="0"/>
              </a:rPr>
              <a:t>đỗ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9673623" y="2482551"/>
            <a:ext cx="1669874" cy="775059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v</a:t>
            </a:r>
            <a:r>
              <a:rPr lang="en-US" sz="3600" b="1" dirty="0" err="1" smtClean="0">
                <a:solidFill>
                  <a:srgbClr val="0000CC"/>
                </a:solidFill>
                <a:latin typeface="UTM Avo" panose="02040603050506020204" pitchFamily="18" charset="0"/>
              </a:rPr>
              <a:t>ịt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9828740" y="5148844"/>
            <a:ext cx="1669874" cy="775059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err="1" smtClean="0">
                <a:solidFill>
                  <a:srgbClr val="0000CC"/>
                </a:solidFill>
                <a:latin typeface="UTM Avo" panose="02040603050506020204" pitchFamily="18" charset="0"/>
              </a:rPr>
              <a:t>đá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872689" y="5759311"/>
            <a:ext cx="1275383" cy="723785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l</a:t>
            </a:r>
            <a:r>
              <a:rPr lang="en-US" sz="3600" b="1" dirty="0" err="1" smtClean="0">
                <a:solidFill>
                  <a:srgbClr val="0000CC"/>
                </a:solidFill>
                <a:latin typeface="UTM Avo" panose="02040603050506020204" pitchFamily="18" charset="0"/>
              </a:rPr>
              <a:t>ọ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461120" y="5037472"/>
            <a:ext cx="1669874" cy="775059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err="1" smtClean="0">
                <a:solidFill>
                  <a:srgbClr val="0000CC"/>
                </a:solidFill>
                <a:latin typeface="UTM Avo" panose="02040603050506020204" pitchFamily="18" charset="0"/>
              </a:rPr>
              <a:t>đàn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63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E444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E444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E444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E444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E444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E444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2" grpId="0" animBg="1"/>
      <p:bldP spid="22" grpId="1" animBg="1"/>
      <p:bldP spid="23" grpId="0" animBg="1"/>
      <p:bldP spid="31" grpId="0" animBg="1"/>
      <p:bldP spid="3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836766-5D79-40C0-AF4B-E9F7BC087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58" y="720990"/>
            <a:ext cx="10412714" cy="5916079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E1D3657-CB22-4F37-8B0E-2BEE2E9282A2}"/>
              </a:ext>
            </a:extLst>
          </p:cNvPr>
          <p:cNvCxnSpPr>
            <a:cxnSpLocks/>
          </p:cNvCxnSpPr>
          <p:nvPr/>
        </p:nvCxnSpPr>
        <p:spPr>
          <a:xfrm flipH="1" flipV="1">
            <a:off x="5413248" y="2230510"/>
            <a:ext cx="380416" cy="9057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9D5198F-355A-42AE-B7BC-D56D13012108}"/>
              </a:ext>
            </a:extLst>
          </p:cNvPr>
          <p:cNvCxnSpPr>
            <a:cxnSpLocks/>
          </p:cNvCxnSpPr>
          <p:nvPr/>
        </p:nvCxnSpPr>
        <p:spPr>
          <a:xfrm flipV="1">
            <a:off x="6948802" y="2871216"/>
            <a:ext cx="857960" cy="4995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0410F3B-B615-42E9-BD47-0B537B1D4D7E}"/>
              </a:ext>
            </a:extLst>
          </p:cNvPr>
          <p:cNvCxnSpPr>
            <a:cxnSpLocks/>
          </p:cNvCxnSpPr>
          <p:nvPr/>
        </p:nvCxnSpPr>
        <p:spPr>
          <a:xfrm>
            <a:off x="6860505" y="3749015"/>
            <a:ext cx="1034553" cy="4707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694EC88-A8A7-4D6E-A7F6-E2DDEC59649F}"/>
              </a:ext>
            </a:extLst>
          </p:cNvPr>
          <p:cNvCxnSpPr>
            <a:cxnSpLocks/>
          </p:cNvCxnSpPr>
          <p:nvPr/>
        </p:nvCxnSpPr>
        <p:spPr>
          <a:xfrm flipH="1">
            <a:off x="6254496" y="4064464"/>
            <a:ext cx="104064" cy="11018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3E9C493-814A-4511-BBEE-E60E095422A6}"/>
              </a:ext>
            </a:extLst>
          </p:cNvPr>
          <p:cNvCxnSpPr>
            <a:cxnSpLocks/>
          </p:cNvCxnSpPr>
          <p:nvPr/>
        </p:nvCxnSpPr>
        <p:spPr>
          <a:xfrm>
            <a:off x="3364992" y="3249365"/>
            <a:ext cx="2267712" cy="2593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72123" y="56637"/>
            <a:ext cx="8453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63979" y="1102247"/>
            <a:ext cx="1669874" cy="775059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solidFill>
                  <a:srgbClr val="0000CC"/>
                </a:solidFill>
                <a:latin typeface="UTM Avo" panose="02040603050506020204" pitchFamily="18" charset="0"/>
              </a:rPr>
              <a:t>tre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630342" y="720990"/>
            <a:ext cx="1669874" cy="775059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err="1" smtClean="0">
                <a:solidFill>
                  <a:srgbClr val="0000CC"/>
                </a:solidFill>
                <a:latin typeface="UTM Avo" panose="02040603050506020204" pitchFamily="18" charset="0"/>
              </a:rPr>
              <a:t>ve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8330691" y="836001"/>
            <a:ext cx="1669874" cy="775059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smtClean="0">
                <a:solidFill>
                  <a:srgbClr val="0000CC"/>
                </a:solidFill>
                <a:latin typeface="UTM Avo" panose="02040603050506020204" pitchFamily="18" charset="0"/>
              </a:rPr>
              <a:t>me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10173393" y="3639395"/>
            <a:ext cx="1669874" cy="775059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solidFill>
                  <a:srgbClr val="0000CC"/>
                </a:solidFill>
                <a:latin typeface="UTM Avo" panose="02040603050506020204" pitchFamily="18" charset="0"/>
              </a:rPr>
              <a:t>xe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396372" y="5931996"/>
            <a:ext cx="3095100" cy="775059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c</a:t>
            </a:r>
            <a:r>
              <a:rPr lang="en-US" sz="3600" b="1" dirty="0" err="1" smtClean="0">
                <a:solidFill>
                  <a:srgbClr val="0000CC"/>
                </a:solidFill>
                <a:latin typeface="UTM Avo" panose="02040603050506020204" pitchFamily="18" charset="0"/>
              </a:rPr>
              <a:t>him</a:t>
            </a:r>
            <a:r>
              <a:rPr lang="en-US" sz="3600" b="1" dirty="0" smtClean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UTM Avo" panose="02040603050506020204" pitchFamily="18" charset="0"/>
              </a:rPr>
              <a:t>sẻ</a:t>
            </a:r>
            <a:r>
              <a:rPr lang="en-US" sz="3600" b="1" dirty="0" smtClean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2388801" y="5931996"/>
            <a:ext cx="1669874" cy="775059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00CC"/>
                </a:solidFill>
                <a:latin typeface="UTM Avo" panose="02040603050506020204" pitchFamily="18" charset="0"/>
              </a:rPr>
              <a:t>d</a:t>
            </a:r>
            <a:r>
              <a:rPr lang="en-US" sz="3600" b="1" noProof="0" dirty="0" err="1" smtClean="0">
                <a:solidFill>
                  <a:srgbClr val="0000CC"/>
                </a:solidFill>
                <a:latin typeface="UTM Avo" panose="02040603050506020204" pitchFamily="18" charset="0"/>
              </a:rPr>
              <a:t>ứa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657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2" grpId="0" animBg="1"/>
      <p:bldP spid="33" grpId="0" animBg="1"/>
      <p:bldP spid="37" grpId="0" animBg="1"/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 descr="fbb63f59c772f80c241f5a32592359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0"/>
            <a:ext cx="12091987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37246" y="816563"/>
            <a:ext cx="6202339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81227597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20183" y="0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199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07135" y="294022"/>
            <a:ext cx="7133281" cy="31547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600" b="1" dirty="0" smtClean="0">
                <a:solidFill>
                  <a:srgbClr val="0070C0"/>
                </a:solidFill>
                <a:latin typeface="UTM Avo" panose="02040603050506020204" pitchFamily="18" charset="0"/>
              </a:rPr>
              <a:t>đ</a:t>
            </a:r>
            <a:r>
              <a:rPr lang="en-US" sz="166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  e</a:t>
            </a: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       </a:t>
            </a:r>
            <a:r>
              <a:rPr kumimoji="0" lang="en-US" sz="19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19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02949" y="2648712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199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38764" y="2951698"/>
            <a:ext cx="1041501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</a:t>
            </a:r>
            <a:r>
              <a:rPr lang="en-US" sz="16600" b="1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đ</a:t>
            </a:r>
            <a:r>
              <a:rPr lang="en-US" sz="16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e</a:t>
            </a: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  </a:t>
            </a:r>
            <a:r>
              <a:rPr kumimoji="0" lang="en-US" sz="19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199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476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12" y="0"/>
            <a:ext cx="1222221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5640" y="1982450"/>
            <a:ext cx="71287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Khởi</a:t>
            </a:r>
            <a:r>
              <a:rPr kumimoji="0" lang="en-US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14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314AF4-43D0-41C9-A354-3C49E5CB0BB5}"/>
              </a:ext>
            </a:extLst>
          </p:cNvPr>
          <p:cNvSpPr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prstClr val="black"/>
              </a:buClr>
              <a:buSzPts val="5200"/>
              <a:buFontTx/>
              <a:buNone/>
              <a:tabLst/>
              <a:defRPr/>
            </a:pPr>
            <a:r>
              <a:rPr kumimoji="0" lang="en-US" sz="3600" b="1" i="0" u="none" strike="noStrike" kern="1200" cap="none" spc="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CỦNG CỐ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prstClr val="black"/>
              </a:buClr>
              <a:buSzPts val="5200"/>
              <a:buFontTx/>
              <a:buNone/>
              <a:tabLst/>
              <a:defRPr/>
            </a:pPr>
            <a:r>
              <a:rPr kumimoji="0" lang="en-US" sz="3600" b="1" i="0" u="none" strike="noStrike" kern="1200" cap="none" spc="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BÀI HỌC </a:t>
            </a:r>
          </a:p>
        </p:txBody>
      </p:sp>
      <p:pic>
        <p:nvPicPr>
          <p:cNvPr id="7" name="Picture 6" descr="A group of people in a room&#10;&#10;Description automatically generated">
            <a:extLst>
              <a:ext uri="{FF2B5EF4-FFF2-40B4-BE49-F238E27FC236}">
                <a16:creationId xmlns:a16="http://schemas.microsoft.com/office/drawing/2014/main" id="{C668E6E5-93DF-4B67-8ABC-4B03930DF8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14127"/>
          <a:stretch/>
        </p:blipFill>
        <p:spPr>
          <a:xfrm>
            <a:off x="0" y="-92530"/>
            <a:ext cx="12192000" cy="7043059"/>
          </a:xfrm>
          <a:prstGeom prst="rect">
            <a:avLst/>
          </a:prstGeom>
        </p:spPr>
      </p:pic>
      <p:sp>
        <p:nvSpPr>
          <p:cNvPr id="6" name="Google Shape;289;p27">
            <a:extLst>
              <a:ext uri="{FF2B5EF4-FFF2-40B4-BE49-F238E27FC236}">
                <a16:creationId xmlns:a16="http://schemas.microsoft.com/office/drawing/2014/main" id="{593D1F75-F746-4592-BEF5-C05A5BE3CBDC}"/>
              </a:ext>
            </a:extLst>
          </p:cNvPr>
          <p:cNvSpPr txBox="1">
            <a:spLocks/>
          </p:cNvSpPr>
          <p:nvPr/>
        </p:nvSpPr>
        <p:spPr>
          <a:xfrm>
            <a:off x="2080485" y="2288999"/>
            <a:ext cx="7392004" cy="3708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redoka One"/>
              <a:buNone/>
              <a:defRPr sz="52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redoka One"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Nhìn</a:t>
            </a: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 </a:t>
            </a:r>
            <a:r>
              <a:rPr kumimoji="0" lang="en-US" sz="8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hình</a:t>
            </a: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 </a:t>
            </a:r>
            <a:r>
              <a:rPr kumimoji="0" lang="en-US" sz="8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đoán</a:t>
            </a: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 </a:t>
            </a:r>
            <a:r>
              <a:rPr kumimoji="0" lang="en-US" sz="8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chữ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sym typeface="Fredoka One"/>
            </a:endParaRPr>
          </a:p>
        </p:txBody>
      </p:sp>
    </p:spTree>
    <p:extLst>
      <p:ext uri="{BB962C8B-B14F-4D97-AF65-F5344CB8AC3E}">
        <p14:creationId xmlns:p14="http://schemas.microsoft.com/office/powerpoint/2010/main" val="264705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8323904" y="1556792"/>
            <a:ext cx="2880320" cy="129614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v</a:t>
            </a:r>
            <a:r>
              <a:rPr lang="en-US" sz="5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ẽ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44" y="886968"/>
            <a:ext cx="6684264" cy="445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1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7408" y="1916832"/>
            <a:ext cx="2880320" cy="129614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bé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56640" y="931334"/>
            <a:ext cx="1097493" cy="127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330" y="114337"/>
            <a:ext cx="6188902" cy="619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26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20860" y="1556792"/>
            <a:ext cx="2880320" cy="129614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noProof="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đỏ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80" y="825730"/>
            <a:ext cx="4054412" cy="405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323904" y="1556792"/>
            <a:ext cx="2880320" cy="129614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</a:t>
            </a:r>
            <a:r>
              <a:rPr lang="en-US" sz="5400" b="1" noProof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u </a:t>
            </a:r>
            <a:r>
              <a:rPr lang="en-US" sz="5400" b="1" noProof="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đủ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28" y="713232"/>
            <a:ext cx="7363765" cy="525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53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949172" y="1110590"/>
            <a:ext cx="400943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394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5410" y="565779"/>
            <a:ext cx="960070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    d    ơ    ô</a:t>
            </a:r>
            <a:endParaRPr lang="en-US" sz="11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1669" y="2778562"/>
            <a:ext cx="1142812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</a:t>
            </a:r>
            <a:r>
              <a:rPr lang="en-US" sz="9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á</a:t>
            </a:r>
            <a:r>
              <a:rPr lang="en-US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9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cờ</a:t>
            </a:r>
            <a:r>
              <a:rPr lang="en-US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     da </a:t>
            </a:r>
            <a:r>
              <a:rPr lang="en-US" sz="9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cá</a:t>
            </a:r>
            <a:r>
              <a:rPr lang="en-US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   </a:t>
            </a:r>
          </a:p>
          <a:p>
            <a:r>
              <a:rPr lang="en-US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       </a:t>
            </a:r>
            <a:r>
              <a:rPr lang="en-US" sz="9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cổ</a:t>
            </a:r>
            <a:r>
              <a:rPr lang="en-US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9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cò</a:t>
            </a:r>
            <a:r>
              <a:rPr lang="en-US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     </a:t>
            </a:r>
            <a:endParaRPr lang="en-US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14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22988" y="1762543"/>
            <a:ext cx="8346230" cy="1868557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7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: </a:t>
            </a:r>
            <a:r>
              <a:rPr lang="en-US" sz="5400" b="1" noProof="0" dirty="0" smtClean="0">
                <a:solidFill>
                  <a:srgbClr val="FF0000"/>
                </a:solidFill>
                <a:latin typeface="UTM Avo" panose="02040603050506020204" pitchFamily="18" charset="0"/>
              </a:rPr>
              <a:t>đ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- 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e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07368" y="476672"/>
            <a:ext cx="864096" cy="93610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40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0" y="2590800"/>
            <a:ext cx="6821099" cy="33528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10867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101161" y="3949025"/>
            <a:ext cx="1108169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noProof="0" dirty="0" smtClean="0">
                <a:solidFill>
                  <a:srgbClr val="0070C0"/>
                </a:solidFill>
                <a:latin typeface="UTM Avo" panose="02040603050506020204" pitchFamily="18" charset="0"/>
              </a:rPr>
              <a:t>đ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132675" y="3983853"/>
            <a:ext cx="3143960" cy="1080120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192487" y="1248955"/>
            <a:ext cx="3024336" cy="2376264"/>
            <a:chOff x="767408" y="1052736"/>
            <a:chExt cx="3024336" cy="2376264"/>
          </a:xfrm>
        </p:grpSpPr>
        <p:sp>
          <p:nvSpPr>
            <p:cNvPr id="11" name="Rectangle 10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 dirty="0" err="1" smtClean="0">
                  <a:solidFill>
                    <a:prstClr val="black"/>
                  </a:solidFill>
                  <a:latin typeface="UTM Avo" panose="02040603050506020204" pitchFamily="18" charset="0"/>
                </a:rPr>
                <a:t>đe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911424" y="227687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 dirty="0" smtClean="0">
                  <a:solidFill>
                    <a:srgbClr val="008000"/>
                  </a:solidFill>
                  <a:latin typeface="UTM Avo" panose="02040603050506020204" pitchFamily="18" charset="0"/>
                </a:rPr>
                <a:t>đ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dirty="0">
                  <a:solidFill>
                    <a:srgbClr val="F40CC2"/>
                  </a:solidFill>
                  <a:latin typeface="UTM Avo" panose="02040603050506020204" pitchFamily="18" charset="0"/>
                </a:rPr>
                <a:t>e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304271" y="4169970"/>
            <a:ext cx="28007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đờ</a:t>
            </a:r>
            <a:r>
              <a:rPr lang="en-US" sz="4000" dirty="0" smtClean="0">
                <a:solidFill>
                  <a:prstClr val="black"/>
                </a:solidFill>
                <a:latin typeface="UTM Avo" panose="02040603050506020204" pitchFamily="18" charset="0"/>
              </a:rPr>
              <a:t> - e - </a:t>
            </a:r>
            <a:r>
              <a:rPr lang="en-US" sz="4000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đe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20411" y="3954026"/>
            <a:ext cx="1527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e</a:t>
            </a:r>
            <a:endParaRPr kumimoji="0" lang="en-US" sz="96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2161073-A6C6-49DD-9925-B8AE6E103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857" y="922030"/>
            <a:ext cx="6151918" cy="295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92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  <p:bldP spid="16" grpId="0"/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96039" y="1743795"/>
            <a:ext cx="27457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noProof="0" dirty="0" smtClean="0">
                <a:solidFill>
                  <a:srgbClr val="0070C0"/>
                </a:solidFill>
                <a:latin typeface="UTM Avo" panose="02040603050506020204" pitchFamily="18" charset="0"/>
              </a:rPr>
              <a:t>đ</a:t>
            </a:r>
            <a:r>
              <a:rPr kumimoji="0" lang="en-US" sz="1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16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65118" y="1489879"/>
            <a:ext cx="208823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900" noProof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endParaRPr kumimoji="0" lang="en-US" sz="199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9" t="7696" r="54177" b="4262"/>
          <a:stretch/>
        </p:blipFill>
        <p:spPr>
          <a:xfrm>
            <a:off x="8577943" y="1845371"/>
            <a:ext cx="1733006" cy="23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40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14911" y="1481328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dirty="0">
                <a:solidFill>
                  <a:srgbClr val="0070C0"/>
                </a:solidFill>
                <a:latin typeface="UTM Avo" panose="02040603050506020204" pitchFamily="18" charset="0"/>
              </a:rPr>
              <a:t>e</a:t>
            </a:r>
            <a:r>
              <a:rPr kumimoji="0" lang="en-US" sz="19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199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16346" y="1574291"/>
            <a:ext cx="208823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9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kumimoji="0" lang="en-US" sz="199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" t="31778" r="55524" b="12350"/>
          <a:stretch/>
        </p:blipFill>
        <p:spPr>
          <a:xfrm>
            <a:off x="8647611" y="2281645"/>
            <a:ext cx="1889760" cy="191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1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20183" y="0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199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07135" y="294022"/>
            <a:ext cx="7133281" cy="31547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600" b="1" dirty="0" smtClean="0">
                <a:solidFill>
                  <a:srgbClr val="0070C0"/>
                </a:solidFill>
                <a:latin typeface="UTM Avo" panose="02040603050506020204" pitchFamily="18" charset="0"/>
              </a:rPr>
              <a:t>đ</a:t>
            </a:r>
            <a:r>
              <a:rPr lang="en-US" sz="166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  e</a:t>
            </a: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       </a:t>
            </a:r>
            <a:r>
              <a:rPr kumimoji="0" lang="en-US" sz="19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19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02949" y="2648712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199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38764" y="2951698"/>
            <a:ext cx="1041501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</a:t>
            </a:r>
            <a:r>
              <a:rPr lang="en-US" sz="16600" b="1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đ</a:t>
            </a:r>
            <a:r>
              <a:rPr lang="en-US" sz="16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e</a:t>
            </a: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  </a:t>
            </a:r>
            <a:r>
              <a:rPr kumimoji="0" lang="en-US" sz="19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199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84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06293168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143</Words>
  <Application>Microsoft Office PowerPoint</Application>
  <PresentationFormat>Widescreen</PresentationFormat>
  <Paragraphs>61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宋体</vt:lpstr>
      <vt:lpstr>Arial</vt:lpstr>
      <vt:lpstr>Calibri</vt:lpstr>
      <vt:lpstr>Calibri Light</vt:lpstr>
      <vt:lpstr>等线</vt:lpstr>
      <vt:lpstr>Fredoka One</vt:lpstr>
      <vt:lpstr>HP001 4 hàng</vt:lpstr>
      <vt:lpstr>Times New Roman</vt:lpstr>
      <vt:lpstr>UTM Avo</vt:lpstr>
      <vt:lpstr>Office Theme</vt:lpstr>
      <vt:lpstr>Default Design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</cp:revision>
  <dcterms:created xsi:type="dcterms:W3CDTF">2021-09-21T14:28:53Z</dcterms:created>
  <dcterms:modified xsi:type="dcterms:W3CDTF">2021-09-23T05:58:49Z</dcterms:modified>
</cp:coreProperties>
</file>