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4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60" r:id="rId4"/>
    <p:sldMasterId id="2147483813" r:id="rId5"/>
  </p:sldMasterIdLst>
  <p:notesMasterIdLst>
    <p:notesMasterId r:id="rId33"/>
  </p:notesMasterIdLst>
  <p:sldIdLst>
    <p:sldId id="257" r:id="rId6"/>
    <p:sldId id="258" r:id="rId7"/>
    <p:sldId id="260" r:id="rId8"/>
    <p:sldId id="261" r:id="rId9"/>
    <p:sldId id="295" r:id="rId10"/>
    <p:sldId id="262" r:id="rId11"/>
    <p:sldId id="288" r:id="rId12"/>
    <p:sldId id="263" r:id="rId13"/>
    <p:sldId id="287" r:id="rId14"/>
    <p:sldId id="290" r:id="rId15"/>
    <p:sldId id="264" r:id="rId16"/>
    <p:sldId id="292" r:id="rId17"/>
    <p:sldId id="293" r:id="rId18"/>
    <p:sldId id="296" r:id="rId19"/>
    <p:sldId id="265" r:id="rId20"/>
    <p:sldId id="267" r:id="rId21"/>
    <p:sldId id="268" r:id="rId22"/>
    <p:sldId id="269" r:id="rId23"/>
    <p:sldId id="284" r:id="rId24"/>
    <p:sldId id="270" r:id="rId25"/>
    <p:sldId id="297" r:id="rId26"/>
    <p:sldId id="272" r:id="rId27"/>
    <p:sldId id="273" r:id="rId28"/>
    <p:sldId id="274" r:id="rId29"/>
    <p:sldId id="275" r:id="rId30"/>
    <p:sldId id="276" r:id="rId31"/>
    <p:sldId id="277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2DABE-D9F4-45ED-9407-88C477104226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3EBAD-5514-4D20-9B64-62E9833DA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28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819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86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97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495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48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1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9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67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75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7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800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10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458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21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043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98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60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45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330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5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44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78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33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96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04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10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9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693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0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99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93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158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01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98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97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545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37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7377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08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6243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6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EB706-4D1B-4AA9-94A1-E2506367E6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D3915E-AFE2-403A-A78E-C9B3543E2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98FB1-0EAE-4844-9B96-96B3EA467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65057-C06C-4F21-8811-48282554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3EC24-D17F-48B5-A22B-5EB5BB09A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5281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DE4C-ED28-467B-92CB-7EBCBCD6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E117-D61C-4C99-954A-8EAEE6B1C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E5327-C2B2-408E-B2FB-EC42AAAE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FF5F1-5422-492A-8330-6749EBA8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42F25-4B59-49B4-9E90-1D0E009D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918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DE4C-ED28-467B-92CB-7EBCBCD61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CE117-D61C-4C99-954A-8EAEE6B1C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E5327-C2B2-408E-B2FB-EC42AAAE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FF5F1-5422-492A-8330-6749EBA8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42F25-4B59-49B4-9E90-1D0E009D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849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F32F6-B551-45D7-B8AA-312D475B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EDF78-EF5C-415E-939D-72B3361D9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3AEC9-4C5C-4944-ACFB-4C23C927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D28E5-2729-4BD9-9530-797512A8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D42E2-D4A8-4A76-B257-D7894416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459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23464-8CCE-4C91-91FB-4235C5862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5D429-9187-4878-A3D4-1CC92B486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81842-1CC2-4BA4-8D60-9758B3627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60E16-4B4E-4B16-94B2-07336AC3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628B9-537F-4574-9BF7-EC8A3F23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361E7-D607-487B-81AA-1728712B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7144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8F8B-29CA-40D9-9F44-3848624C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FECA5-14B1-4B0C-830C-90F80C5C0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543B9-DC78-4E72-A7F7-5D0146E16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D3DD5D-6763-4917-B0BD-233D51BCF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A2BA7A-CD51-46B7-9459-715CBD113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9B10D5-FF64-4A8B-8B8C-6D976BAA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697B8-EC5E-4EF8-848D-45D200CC3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56323-576C-4121-A889-ECB9E7C9A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33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67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FC85-5779-46E3-A9E7-BF45237B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BC6C4-B483-4791-97F1-E143BC970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DF358D-B534-431E-9389-6412018C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A73233-BE91-4E09-94E6-9A7E027C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6950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7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9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960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37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92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88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58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648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19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45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174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72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84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39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407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5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08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587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89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18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5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96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7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533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60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1591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92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1319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78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6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7972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616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6686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8393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5636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0358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926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650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03958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57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94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9691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5907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0447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6812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5659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122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FA1E6-307C-4C6B-8C23-645268E1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3ED3AA-97EC-45D4-AD01-AD0178AE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5CB10-4B38-4A4F-B214-5BBB1A3C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0941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B4568-7C5F-43C5-A95B-E8BA37EE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086ED-F6AB-4090-A885-10214ABF6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710E5-13BF-49D0-BDCC-55F0B1BD5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4260C-0473-48C2-A5C2-5B1F9923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565DB-1B45-4C90-9B56-0C7CAA7E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73748-AA65-4499-A431-8A585D18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68525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019F-2EBA-4339-B8BA-AD600A91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B18868-A28E-4160-AF5F-18D21F29C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D4FB2-23C3-47DA-87EF-67B22C4F84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3D418-C1B6-4A0F-A42B-2FBE87B24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85A6B-3601-4E9E-AF60-A548D6A58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4A7BF-A93D-4B52-ADAD-FCEF101E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934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508D-94ED-4237-A9F5-87688BCD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A0056-EEFA-4455-AD56-07D3CCE44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777E-64E0-4802-ABC3-0B5507E6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D76C-041E-4361-98B8-27D7ABA2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FAABD-34FF-419F-947A-93991F07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046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86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241973-35ED-427E-BFE3-C0E5DC36B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31D5C-E966-42DC-88FD-B05505CE6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5CE69-62CE-415F-9AD2-7A5056F4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4C66A-E418-40CA-B99E-13061FC2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22823-9B74-49ED-A974-65AC97B3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99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064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594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43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68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950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580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6771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8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66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2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76215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7579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3908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8705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0494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38979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82156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9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49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48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029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56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986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6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76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21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878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586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67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9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52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5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50D9-D237-4433-99FB-A444C1A586A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552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BDABC-F711-4597-8ABF-D3394326E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783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A6F7-9955-464D-82FD-B7D9443146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302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4E9E-1171-4EE8-90F0-24EE25EB2D4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253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805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56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877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68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35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223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19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253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28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4639-9C0D-4FAF-95F6-C4F4176C74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04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E6DB5-6B02-4C92-A039-03756B2BBDC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504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941-B879-467C-A3C5-8166A920575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582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262C-F0CB-4946-A9E2-D9A99654B6D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93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86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3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5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29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0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32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58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93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96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7204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1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63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946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9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508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3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540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391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75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24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0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69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10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05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3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94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32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5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189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360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66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296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0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57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36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0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163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48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83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05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341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24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14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46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69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0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3544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607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7435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01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24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63" Type="http://schemas.openxmlformats.org/officeDocument/2006/relationships/slideLayout" Target="../slideLayouts/slideLayout113.xml"/><Relationship Id="rId68" Type="http://schemas.openxmlformats.org/officeDocument/2006/relationships/slideLayout" Target="../slideLayouts/slideLayout118.xml"/><Relationship Id="rId84" Type="http://schemas.openxmlformats.org/officeDocument/2006/relationships/theme" Target="../theme/theme3.xml"/><Relationship Id="rId1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53" Type="http://schemas.openxmlformats.org/officeDocument/2006/relationships/slideLayout" Target="../slideLayouts/slideLayout103.xml"/><Relationship Id="rId58" Type="http://schemas.openxmlformats.org/officeDocument/2006/relationships/slideLayout" Target="../slideLayouts/slideLayout108.xml"/><Relationship Id="rId74" Type="http://schemas.openxmlformats.org/officeDocument/2006/relationships/slideLayout" Target="../slideLayouts/slideLayout124.xml"/><Relationship Id="rId79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55.xml"/><Relationship Id="rId61" Type="http://schemas.openxmlformats.org/officeDocument/2006/relationships/slideLayout" Target="../slideLayouts/slideLayout111.xml"/><Relationship Id="rId82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slideLayout" Target="../slideLayouts/slideLayout106.xml"/><Relationship Id="rId64" Type="http://schemas.openxmlformats.org/officeDocument/2006/relationships/slideLayout" Target="../slideLayouts/slideLayout114.xml"/><Relationship Id="rId69" Type="http://schemas.openxmlformats.org/officeDocument/2006/relationships/slideLayout" Target="../slideLayouts/slideLayout119.xml"/><Relationship Id="rId7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72" Type="http://schemas.openxmlformats.org/officeDocument/2006/relationships/slideLayout" Target="../slideLayouts/slideLayout122.xml"/><Relationship Id="rId80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09.xml"/><Relationship Id="rId67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62" Type="http://schemas.openxmlformats.org/officeDocument/2006/relationships/slideLayout" Target="../slideLayouts/slideLayout112.xml"/><Relationship Id="rId70" Type="http://schemas.openxmlformats.org/officeDocument/2006/relationships/slideLayout" Target="../slideLayouts/slideLayout120.xml"/><Relationship Id="rId75" Type="http://schemas.openxmlformats.org/officeDocument/2006/relationships/slideLayout" Target="../slideLayouts/slideLayout125.xml"/><Relationship Id="rId83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0.xml"/><Relationship Id="rId65" Type="http://schemas.openxmlformats.org/officeDocument/2006/relationships/slideLayout" Target="../slideLayouts/slideLayout115.xml"/><Relationship Id="rId73" Type="http://schemas.openxmlformats.org/officeDocument/2006/relationships/slideLayout" Target="../slideLayouts/slideLayout123.xml"/><Relationship Id="rId78" Type="http://schemas.openxmlformats.org/officeDocument/2006/relationships/slideLayout" Target="../slideLayouts/slideLayout128.xml"/><Relationship Id="rId81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84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7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57.xml"/><Relationship Id="rId7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66" Type="http://schemas.openxmlformats.org/officeDocument/2006/relationships/slideLayout" Target="../slideLayouts/slideLayout11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67.xml"/><Relationship Id="rId42" Type="http://schemas.openxmlformats.org/officeDocument/2006/relationships/slideLayout" Target="../slideLayouts/slideLayout175.xml"/><Relationship Id="rId47" Type="http://schemas.openxmlformats.org/officeDocument/2006/relationships/slideLayout" Target="../slideLayouts/slideLayout180.xml"/><Relationship Id="rId50" Type="http://schemas.openxmlformats.org/officeDocument/2006/relationships/slideLayout" Target="../slideLayouts/slideLayout183.xml"/><Relationship Id="rId55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65.xml"/><Relationship Id="rId37" Type="http://schemas.openxmlformats.org/officeDocument/2006/relationships/slideLayout" Target="../slideLayouts/slideLayout170.xml"/><Relationship Id="rId40" Type="http://schemas.openxmlformats.org/officeDocument/2006/relationships/slideLayout" Target="../slideLayouts/slideLayout173.xml"/><Relationship Id="rId45" Type="http://schemas.openxmlformats.org/officeDocument/2006/relationships/slideLayout" Target="../slideLayouts/slideLayout178.xml"/><Relationship Id="rId53" Type="http://schemas.openxmlformats.org/officeDocument/2006/relationships/slideLayout" Target="../slideLayouts/slideLayout186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63.xml"/><Relationship Id="rId35" Type="http://schemas.openxmlformats.org/officeDocument/2006/relationships/slideLayout" Target="../slideLayouts/slideLayout168.xml"/><Relationship Id="rId43" Type="http://schemas.openxmlformats.org/officeDocument/2006/relationships/slideLayout" Target="../slideLayouts/slideLayout176.xml"/><Relationship Id="rId48" Type="http://schemas.openxmlformats.org/officeDocument/2006/relationships/slideLayout" Target="../slideLayouts/slideLayout181.xml"/><Relationship Id="rId56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41.xml"/><Relationship Id="rId51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33" Type="http://schemas.openxmlformats.org/officeDocument/2006/relationships/slideLayout" Target="../slideLayouts/slideLayout166.xml"/><Relationship Id="rId38" Type="http://schemas.openxmlformats.org/officeDocument/2006/relationships/slideLayout" Target="../slideLayouts/slideLayout171.xml"/><Relationship Id="rId46" Type="http://schemas.openxmlformats.org/officeDocument/2006/relationships/slideLayout" Target="../slideLayouts/slideLayout179.xml"/><Relationship Id="rId20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36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82.xml"/><Relationship Id="rId57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77.xml"/><Relationship Id="rId52" Type="http://schemas.openxmlformats.org/officeDocument/2006/relationships/slideLayout" Target="../slideLayouts/slideLayout1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B017EA-EA3D-4848-920B-5150682243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3483E-4945-42AE-99EB-B5DCB92926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7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7CA22-7B4E-411B-8058-F1CACA9C7BA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1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67" r:id="rId3"/>
    <p:sldLayoutId id="2147483865" r:id="rId4"/>
    <p:sldLayoutId id="2147483861" r:id="rId5"/>
    <p:sldLayoutId id="2147483860" r:id="rId6"/>
    <p:sldLayoutId id="2147483858" r:id="rId7"/>
    <p:sldLayoutId id="2147483857" r:id="rId8"/>
    <p:sldLayoutId id="2147483856" r:id="rId9"/>
    <p:sldLayoutId id="2147483855" r:id="rId10"/>
    <p:sldLayoutId id="2147483854" r:id="rId11"/>
    <p:sldLayoutId id="2147483853" r:id="rId12"/>
    <p:sldLayoutId id="2147483852" r:id="rId13"/>
    <p:sldLayoutId id="2147483851" r:id="rId14"/>
    <p:sldLayoutId id="2147483849" r:id="rId15"/>
    <p:sldLayoutId id="2147483845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868" r:id="rId28"/>
    <p:sldLayoutId id="2147483866" r:id="rId29"/>
    <p:sldLayoutId id="2147483863" r:id="rId30"/>
    <p:sldLayoutId id="2147483862" r:id="rId31"/>
    <p:sldLayoutId id="2147483859" r:id="rId32"/>
    <p:sldLayoutId id="2147483848" r:id="rId33"/>
    <p:sldLayoutId id="2147483844" r:id="rId34"/>
    <p:sldLayoutId id="2147483843" r:id="rId35"/>
    <p:sldLayoutId id="2147483686" r:id="rId36"/>
    <p:sldLayoutId id="2147483687" r:id="rId37"/>
    <p:sldLayoutId id="2147483688" r:id="rId38"/>
    <p:sldLayoutId id="214748368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0AFA0-F820-4102-B8E3-ED76593350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F04451-C2AD-420E-9996-D7818562A8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27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871" r:id="rId2"/>
    <p:sldLayoutId id="2147483842" r:id="rId3"/>
    <p:sldLayoutId id="2147483837" r:id="rId4"/>
    <p:sldLayoutId id="2147483835" r:id="rId5"/>
    <p:sldLayoutId id="2147483832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870" r:id="rId29"/>
    <p:sldLayoutId id="2147483841" r:id="rId30"/>
    <p:sldLayoutId id="2147483836" r:id="rId31"/>
    <p:sldLayoutId id="2147483834" r:id="rId32"/>
    <p:sldLayoutId id="2147483831" r:id="rId33"/>
    <p:sldLayoutId id="2147483714" r:id="rId34"/>
    <p:sldLayoutId id="2147483715" r:id="rId35"/>
    <p:sldLayoutId id="2147483716" r:id="rId36"/>
    <p:sldLayoutId id="2147483717" r:id="rId37"/>
    <p:sldLayoutId id="2147483718" r:id="rId38"/>
    <p:sldLayoutId id="2147483719" r:id="rId39"/>
    <p:sldLayoutId id="2147483720" r:id="rId40"/>
    <p:sldLayoutId id="2147483721" r:id="rId41"/>
    <p:sldLayoutId id="2147483722" r:id="rId42"/>
    <p:sldLayoutId id="2147483723" r:id="rId43"/>
    <p:sldLayoutId id="2147483724" r:id="rId44"/>
    <p:sldLayoutId id="2147483725" r:id="rId45"/>
    <p:sldLayoutId id="2147483726" r:id="rId46"/>
    <p:sldLayoutId id="2147483727" r:id="rId47"/>
    <p:sldLayoutId id="2147483728" r:id="rId48"/>
    <p:sldLayoutId id="2147483729" r:id="rId49"/>
    <p:sldLayoutId id="2147483869" r:id="rId50"/>
    <p:sldLayoutId id="2147483864" r:id="rId51"/>
    <p:sldLayoutId id="2147483850" r:id="rId52"/>
    <p:sldLayoutId id="2147483833" r:id="rId53"/>
    <p:sldLayoutId id="2147483730" r:id="rId54"/>
    <p:sldLayoutId id="2147483731" r:id="rId55"/>
    <p:sldLayoutId id="2147483732" r:id="rId56"/>
    <p:sldLayoutId id="2147483733" r:id="rId57"/>
    <p:sldLayoutId id="2147483734" r:id="rId58"/>
    <p:sldLayoutId id="2147483735" r:id="rId59"/>
    <p:sldLayoutId id="2147483736" r:id="rId60"/>
    <p:sldLayoutId id="2147483737" r:id="rId61"/>
    <p:sldLayoutId id="2147483738" r:id="rId62"/>
    <p:sldLayoutId id="2147483739" r:id="rId63"/>
    <p:sldLayoutId id="2147483740" r:id="rId64"/>
    <p:sldLayoutId id="2147483741" r:id="rId65"/>
    <p:sldLayoutId id="2147483742" r:id="rId66"/>
    <p:sldLayoutId id="2147483743" r:id="rId67"/>
    <p:sldLayoutId id="2147483744" r:id="rId68"/>
    <p:sldLayoutId id="2147483745" r:id="rId69"/>
    <p:sldLayoutId id="2147483746" r:id="rId70"/>
    <p:sldLayoutId id="2147483747" r:id="rId71"/>
    <p:sldLayoutId id="2147483748" r:id="rId72"/>
    <p:sldLayoutId id="2147483749" r:id="rId73"/>
    <p:sldLayoutId id="2147483750" r:id="rId74"/>
    <p:sldLayoutId id="2147483751" r:id="rId75"/>
    <p:sldLayoutId id="2147483752" r:id="rId76"/>
    <p:sldLayoutId id="2147483753" r:id="rId77"/>
    <p:sldLayoutId id="2147483754" r:id="rId78"/>
    <p:sldLayoutId id="2147483755" r:id="rId79"/>
    <p:sldLayoutId id="2147483756" r:id="rId80"/>
    <p:sldLayoutId id="2147483757" r:id="rId81"/>
    <p:sldLayoutId id="2147483758" r:id="rId82"/>
    <p:sldLayoutId id="214748375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51F404-7856-4A6A-9CC4-8CD1712B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43FEC-0016-4930-9830-8D7FCCD3A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A071F-6160-4919-87EA-E6EE04A20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FB4B9-EF5E-449F-A761-9CBE8206DD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D4B78-A55A-420A-A9F6-9B5EA69DD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B874-04F0-42F9-9140-F03AE0BB3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3B020-2A43-4B4B-8D28-C6F92ECAD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57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847" r:id="rId9"/>
    <p:sldLayoutId id="2147483846" r:id="rId10"/>
    <p:sldLayoutId id="2147483840" r:id="rId11"/>
    <p:sldLayoutId id="2147483839" r:id="rId12"/>
    <p:sldLayoutId id="214748383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  <p:sldLayoutId id="2147483799" r:id="rId44"/>
    <p:sldLayoutId id="2147483800" r:id="rId45"/>
    <p:sldLayoutId id="2147483801" r:id="rId46"/>
    <p:sldLayoutId id="2147483802" r:id="rId47"/>
    <p:sldLayoutId id="2147483803" r:id="rId48"/>
    <p:sldLayoutId id="2147483804" r:id="rId49"/>
    <p:sldLayoutId id="2147483805" r:id="rId50"/>
    <p:sldLayoutId id="2147483806" r:id="rId51"/>
    <p:sldLayoutId id="2147483807" r:id="rId52"/>
    <p:sldLayoutId id="2147483808" r:id="rId53"/>
    <p:sldLayoutId id="2147483809" r:id="rId54"/>
    <p:sldLayoutId id="2147483810" r:id="rId55"/>
    <p:sldLayoutId id="2147483811" r:id="rId56"/>
    <p:sldLayoutId id="2147483812" r:id="rId5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2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</a:t>
            </a: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THẦY CÔ</a:t>
            </a:r>
            <a:endParaRPr kumimoji="0" lang="en-US" sz="2000" b="1" i="0" u="none" strike="noStrike" kern="10" cap="none" spc="0" normalizeH="0" baseline="0" noProof="0" dirty="0" smtClean="0">
              <a:ln w="12700">
                <a:solidFill>
                  <a:srgbClr val="FF33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CHUYÊN</a:t>
            </a:r>
            <a:r>
              <a:rPr kumimoji="0" lang="en-US" sz="2000" b="1" i="0" u="none" strike="noStrike" kern="10" cap="none" spc="0" normalizeH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39816" y="5990431"/>
            <a:ext cx="3348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o -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5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2641" y="188976"/>
            <a:ext cx="71332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     ô     </a:t>
            </a:r>
            <a:r>
              <a:rPr lang="en-US" sz="199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3352" y="2648727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dirty="0" smtClean="0">
                <a:latin typeface="UTM Avo" panose="02040603050506020204" pitchFamily="18" charset="0"/>
              </a:rPr>
              <a:t>c</a:t>
            </a:r>
            <a:r>
              <a:rPr lang="en-US" sz="1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16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6600" dirty="0" err="1" smtClean="0">
                <a:latin typeface="UTM Avo" panose="02040603050506020204" pitchFamily="18" charset="0"/>
              </a:rPr>
              <a:t>c</a:t>
            </a:r>
            <a:r>
              <a:rPr lang="en-US" sz="16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16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199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87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4998" y="3651880"/>
            <a:ext cx="136287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9598" y="3651880"/>
            <a:ext cx="136287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1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4819" y="-1232025"/>
            <a:ext cx="6108299" cy="90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1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3552" y="3789040"/>
            <a:ext cx="25170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862" y="3789039"/>
            <a:ext cx="25170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9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4819" y="-1232025"/>
            <a:ext cx="6108299" cy="90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356382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8714231" y="2564340"/>
            <a:ext cx="1584176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dê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76" y="-5317"/>
            <a:ext cx="10959056" cy="769433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nói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o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vỗ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D1A8D7-CCA1-416C-BBEE-1F0FA8A40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5" t="-1" r="7441" b="-929"/>
          <a:stretch/>
        </p:blipFill>
        <p:spPr>
          <a:xfrm>
            <a:off x="2157984" y="901988"/>
            <a:ext cx="6556248" cy="515133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285212" y="764116"/>
            <a:ext cx="1584176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hỏ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26197" y="1035148"/>
            <a:ext cx="1232359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5970" y="5224270"/>
            <a:ext cx="1691680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nho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27595" y="4059936"/>
            <a:ext cx="1630389" cy="791040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gà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34917" y="5734540"/>
            <a:ext cx="1403648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m</a:t>
            </a:r>
            <a:r>
              <a:rPr lang="en-US" sz="3600" b="1" noProof="0" dirty="0" smtClean="0">
                <a:solidFill>
                  <a:srgbClr val="0000CC"/>
                </a:solidFill>
                <a:latin typeface="UTM Avo" panose="02040603050506020204" pitchFamily="18" charset="0"/>
              </a:rPr>
              <a:t>ỏ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8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  <p:bldP spid="13" grpId="1" animBg="1"/>
      <p:bldP spid="21" grpId="0" animBg="1"/>
      <p:bldP spid="21" grpId="1" animBg="1"/>
      <p:bldP spid="25" grpId="0" animBg="1"/>
      <p:bldP spid="25" grpId="1" animBg="1"/>
      <p:bldP spid="20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039557B-0DED-405E-A38E-83ED8C18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50" y="541107"/>
            <a:ext cx="9062321" cy="59398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176" y="-5317"/>
            <a:ext cx="9367192" cy="769433"/>
          </a:xfrm>
          <a:prstGeom prst="rect">
            <a:avLst/>
          </a:prstGeom>
          <a:noFill/>
          <a:ln>
            <a:noFill/>
          </a:ln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F31B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235321" y="1279859"/>
            <a:ext cx="1232359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hổ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537650" y="5298940"/>
            <a:ext cx="2101892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xô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32304" y="5831799"/>
            <a:ext cx="1630389" cy="7609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ồ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771728" y="1162219"/>
            <a:ext cx="1440773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r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50072" y="474430"/>
            <a:ext cx="1200920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199632" y="2240280"/>
            <a:ext cx="267556" cy="729537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588840" y="2468880"/>
            <a:ext cx="1260577" cy="766967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33410" y="3703060"/>
            <a:ext cx="380779" cy="930570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11496" y="3703060"/>
            <a:ext cx="484632" cy="704348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295800" y="2693514"/>
            <a:ext cx="1010008" cy="406302"/>
          </a:xfrm>
          <a:prstGeom prst="line">
            <a:avLst/>
          </a:prstGeom>
          <a:ln w="76200">
            <a:solidFill>
              <a:srgbClr val="F40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0508029" y="3054378"/>
            <a:ext cx="1440773" cy="91331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d</a:t>
            </a:r>
            <a:r>
              <a:rPr lang="en-US" sz="3600" b="1" dirty="0" err="1" smtClean="0">
                <a:solidFill>
                  <a:srgbClr val="0000CC"/>
                </a:solidFill>
                <a:latin typeface="UTM Avo" panose="02040603050506020204" pitchFamily="18" charset="0"/>
              </a:rPr>
              <a:t>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1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39557B-0DED-405E-A38E-83ED8C187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5" t="63610" r="23658"/>
          <a:stretch/>
        </p:blipFill>
        <p:spPr>
          <a:xfrm>
            <a:off x="2632985" y="1132114"/>
            <a:ext cx="6720021" cy="49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6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7246" y="816563"/>
            <a:ext cx="620233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3343068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420183" y="0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2641" y="188976"/>
            <a:ext cx="713328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     ô     </a:t>
            </a:r>
            <a:r>
              <a:rPr lang="en-US" sz="199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2949" y="2648712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3352" y="2648727"/>
            <a:ext cx="104150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dirty="0" smtClean="0">
                <a:latin typeface="UTM Avo" panose="02040603050506020204" pitchFamily="18" charset="0"/>
              </a:rPr>
              <a:t>c</a:t>
            </a:r>
            <a:r>
              <a:rPr lang="en-US" sz="16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16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  <a:r>
              <a:rPr lang="en-US" sz="16600" dirty="0" err="1" smtClean="0">
                <a:latin typeface="UTM Avo" panose="02040603050506020204" pitchFamily="18" charset="0"/>
              </a:rPr>
              <a:t>c</a:t>
            </a:r>
            <a:r>
              <a:rPr lang="en-US" sz="16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16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199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0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314AF4-43D0-41C9-A354-3C49E5CB0BB5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US" sz="36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US" sz="3600" b="1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BÀI HỌC 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C668E6E5-93DF-4B67-8ABC-4B03930DF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14127"/>
          <a:stretch/>
        </p:blipFill>
        <p:spPr>
          <a:xfrm>
            <a:off x="0" y="-92530"/>
            <a:ext cx="12192000" cy="7043059"/>
          </a:xfrm>
          <a:prstGeom prst="rect">
            <a:avLst/>
          </a:prstGeom>
        </p:spPr>
      </p:pic>
      <p:sp>
        <p:nvSpPr>
          <p:cNvPr id="6" name="Google Shape;289;p27">
            <a:extLst>
              <a:ext uri="{FF2B5EF4-FFF2-40B4-BE49-F238E27FC236}">
                <a16:creationId xmlns:a16="http://schemas.microsoft.com/office/drawing/2014/main" id="{593D1F75-F746-4592-BEF5-C05A5BE3CBDC}"/>
              </a:ext>
            </a:extLst>
          </p:cNvPr>
          <p:cNvSpPr txBox="1">
            <a:spLocks/>
          </p:cNvSpPr>
          <p:nvPr/>
        </p:nvSpPr>
        <p:spPr>
          <a:xfrm>
            <a:off x="2063552" y="1967266"/>
            <a:ext cx="7392004" cy="370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defRPr sz="5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Fredoka One"/>
              <a:buNone/>
              <a:defRPr sz="5200" b="0" i="0" u="none" strike="noStrike" cap="none">
                <a:solidFill>
                  <a:srgbClr val="43434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Ai </a:t>
            </a:r>
            <a:r>
              <a:rPr kumimoji="0" lang="en-US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giỏi</a:t>
            </a: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Fredoka One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Tiếng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Việt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Fredoka One"/>
              </a:rPr>
              <a:t>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28624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3E9F342-1DFA-475B-85AA-8983E7235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11939"/>
          <a:stretch/>
        </p:blipFill>
        <p:spPr>
          <a:xfrm>
            <a:off x="-24680" y="28666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448" y="398274"/>
            <a:ext cx="10081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âm</a:t>
            </a:r>
            <a:r>
              <a:rPr lang="en-US" sz="44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vừa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4400" dirty="0" smtClean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2258" y="2708920"/>
            <a:ext cx="2880320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40016" y="2717409"/>
            <a:ext cx="2880320" cy="129614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81" y="4114910"/>
            <a:ext cx="896190" cy="78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161686"/>
            <a:ext cx="742708" cy="7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3E9F342-1DFA-475B-85AA-8983E72358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11939"/>
          <a:stretch/>
        </p:blipFill>
        <p:spPr>
          <a:xfrm>
            <a:off x="-24680" y="28666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448" y="398274"/>
            <a:ext cx="10081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âm</a:t>
            </a:r>
            <a:r>
              <a:rPr lang="en-US" sz="44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vừa</a:t>
            </a:r>
            <a:r>
              <a:rPr lang="en-US" sz="4400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r>
              <a:rPr lang="en-US" sz="4400" dirty="0" smtClean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2258" y="2708920"/>
            <a:ext cx="2880320" cy="129614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40016" y="2717409"/>
            <a:ext cx="2880320" cy="129614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0" y="4160812"/>
            <a:ext cx="896190" cy="780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942" y="4265496"/>
            <a:ext cx="742708" cy="7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3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3E9F342-1DFA-475B-85AA-8983E7235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11939"/>
          <a:stretch/>
        </p:blipFill>
        <p:spPr>
          <a:xfrm>
            <a:off x="-24680" y="28666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448" y="398274"/>
            <a:ext cx="1008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Thẻ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âm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32258" y="3901440"/>
            <a:ext cx="2696793" cy="96772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65376" y="3760310"/>
            <a:ext cx="2783424" cy="96772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</a:t>
            </a:r>
            <a:r>
              <a:rPr lang="en-US" sz="5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37" y="4869160"/>
            <a:ext cx="742708" cy="742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64" y="4869160"/>
            <a:ext cx="742708" cy="7427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9" y="1713075"/>
            <a:ext cx="2110330" cy="2113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72" y="1869922"/>
            <a:ext cx="2574288" cy="171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bao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43E9F342-1DFA-475B-85AA-8983E7235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94" b="11939"/>
          <a:stretch/>
        </p:blipFill>
        <p:spPr>
          <a:xfrm>
            <a:off x="-24680" y="28666"/>
            <a:ext cx="12191980" cy="6856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7448" y="398274"/>
            <a:ext cx="10081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âm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 smtClean="0">
                <a:latin typeface="UTM Avo" panose="02040603050506020204" pitchFamily="18" charset="0"/>
              </a:rPr>
              <a:t>hôm</a:t>
            </a:r>
            <a:r>
              <a:rPr lang="en-US" sz="4400" dirty="0" smtClean="0">
                <a:latin typeface="UTM Avo" panose="02040603050506020204" pitchFamily="18" charset="0"/>
              </a:rPr>
              <a:t> nay </a:t>
            </a:r>
            <a:r>
              <a:rPr lang="en-US" sz="4400" dirty="0" err="1" smtClean="0">
                <a:latin typeface="UTM Avo" panose="02040603050506020204" pitchFamily="18" charset="0"/>
              </a:rPr>
              <a:t>các</a:t>
            </a:r>
            <a:r>
              <a:rPr lang="en-US" sz="4400" dirty="0" smtClean="0">
                <a:latin typeface="UTM Avo" panose="02040603050506020204" pitchFamily="18" charset="0"/>
              </a:rPr>
              <a:t> con </a:t>
            </a:r>
            <a:r>
              <a:rPr lang="en-US" sz="4400" dirty="0" err="1" smtClean="0">
                <a:latin typeface="UTM Avo" panose="02040603050506020204" pitchFamily="18" charset="0"/>
              </a:rPr>
              <a:t>học</a:t>
            </a:r>
            <a:r>
              <a:rPr lang="en-US" sz="4400" dirty="0" smtClean="0">
                <a:latin typeface="UTM Avo" panose="0204060305050602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7195" y="2266144"/>
            <a:ext cx="2177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70C0"/>
                </a:solidFill>
                <a:latin typeface="UTM Avo" panose="02040603050506020204" pitchFamily="18" charset="0"/>
              </a:rPr>
              <a:t>Cô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41892" y="2218509"/>
            <a:ext cx="3405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65056" y="2266144"/>
            <a:ext cx="2600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70C0"/>
                </a:solidFill>
                <a:latin typeface="UTM Avo" panose="02040603050506020204" pitchFamily="18" charset="0"/>
              </a:rPr>
              <a:t>cờ</a:t>
            </a:r>
            <a:r>
              <a:rPr lang="en-US" sz="9600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4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C4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D4C4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949172" y="1110590"/>
            <a:ext cx="40094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17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3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o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7368" y="476672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8408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157293653993210780 (3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269989" y="-2290274"/>
            <a:ext cx="6208067" cy="1104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8527" y="4165094"/>
            <a:ext cx="5362737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>
                    <a:lumMod val="65000"/>
                  </a:schemeClr>
                </a:solidFill>
                <a:latin typeface="UTM Avo" panose="02040603050506020204" pitchFamily="18" charset="0"/>
              </a:rPr>
              <a:t>( </a:t>
            </a:r>
            <a:r>
              <a:rPr lang="en-US" sz="9600" dirty="0" err="1" smtClean="0">
                <a:solidFill>
                  <a:schemeClr val="bg1">
                    <a:lumMod val="65000"/>
                  </a:schemeClr>
                </a:solidFill>
                <a:latin typeface="UTM Avo" panose="02040603050506020204" pitchFamily="18" charset="0"/>
              </a:rPr>
              <a:t>kéo</a:t>
            </a:r>
            <a:r>
              <a:rPr lang="en-US" sz="9600" dirty="0" smtClean="0">
                <a:solidFill>
                  <a:schemeClr val="bg1">
                    <a:lumMod val="65000"/>
                  </a:schemeClr>
                </a:solidFill>
                <a:latin typeface="UTM Avo" panose="02040603050506020204" pitchFamily="18" charset="0"/>
              </a:rPr>
              <a:t>) </a:t>
            </a:r>
            <a:r>
              <a:rPr lang="en-US" sz="9600" b="1" dirty="0" smtClean="0">
                <a:latin typeface="UTM Avo" panose="02040603050506020204" pitchFamily="18" charset="0"/>
              </a:rPr>
              <a:t>c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92487" y="4055917"/>
            <a:ext cx="3007969" cy="108012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92487" y="1248955"/>
            <a:ext cx="3024336" cy="2376264"/>
            <a:chOff x="767408" y="1052736"/>
            <a:chExt cx="3024336" cy="2376264"/>
          </a:xfrm>
        </p:grpSpPr>
        <p:sp>
          <p:nvSpPr>
            <p:cNvPr id="11" name="Rectangle 10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co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o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312117" y="4242034"/>
            <a:ext cx="2768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ờ - o - co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36320" y="1248955"/>
            <a:ext cx="4796618" cy="2492178"/>
            <a:chOff x="1036320" y="1248955"/>
            <a:chExt cx="4796618" cy="24921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1" t="-192"/>
            <a:stretch/>
          </p:blipFill>
          <p:spPr>
            <a:xfrm>
              <a:off x="1053737" y="1248955"/>
              <a:ext cx="4779201" cy="249217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36320" y="1248955"/>
              <a:ext cx="1227909" cy="466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69414" y="4165094"/>
            <a:ext cx="15270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UTM Avo" panose="02040603050506020204" pitchFamily="18" charset="0"/>
              </a:rPr>
              <a:t>o</a:t>
            </a:r>
          </a:p>
          <a:p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0146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6" grpId="0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92" y="0"/>
            <a:ext cx="12192000" cy="7052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6039" y="1743795"/>
            <a:ext cx="27457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38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O</a:t>
            </a:r>
            <a:r>
              <a:rPr lang="en-US" sz="16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6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7092" y="1489879"/>
            <a:ext cx="208823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199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66" t="43600" r="6334" b="5467"/>
          <a:stretch/>
        </p:blipFill>
        <p:spPr>
          <a:xfrm>
            <a:off x="8466778" y="2005883"/>
            <a:ext cx="1984814" cy="198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392144" y="1172659"/>
            <a:ext cx="3024336" cy="2376264"/>
            <a:chOff x="767408" y="4221088"/>
            <a:chExt cx="3024336" cy="2376264"/>
          </a:xfrm>
        </p:grpSpPr>
        <p:sp>
          <p:nvSpPr>
            <p:cNvPr id="9" name="Rectangle 8"/>
            <p:cNvSpPr/>
            <p:nvPr/>
          </p:nvSpPr>
          <p:spPr>
            <a:xfrm>
              <a:off x="767408" y="4221088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917260" y="4365104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cô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17260" y="5445224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357420" y="5445224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ô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7139332" y="4031119"/>
            <a:ext cx="3529960" cy="1080120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7802" y="4217236"/>
            <a:ext cx="2768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cờ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ô -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1522" y="4571179"/>
            <a:ext cx="180487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smtClean="0">
                <a:latin typeface="UTM Avo" panose="02040603050506020204" pitchFamily="18" charset="0"/>
              </a:rPr>
              <a:t>c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D1EE3-5507-43A0-AD64-4BA3017C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6" y="778511"/>
            <a:ext cx="4363059" cy="40105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27008" y="4571179"/>
            <a:ext cx="180487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600" b="1" dirty="0" smtClean="0">
                <a:latin typeface="UTM Avo" panose="02040603050506020204" pitchFamily="18" charset="0"/>
              </a:rPr>
              <a:t>ô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4463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4463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4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792" y="0"/>
            <a:ext cx="12192000" cy="70526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4911" y="148132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6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ô</a:t>
            </a:r>
            <a:r>
              <a:rPr lang="en-US" sz="19900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endParaRPr lang="en-US" sz="199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47014" y="1574291"/>
            <a:ext cx="208823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t="22188" r="29076" b="1899"/>
          <a:stretch/>
        </p:blipFill>
        <p:spPr>
          <a:xfrm>
            <a:off x="8385048" y="1574291"/>
            <a:ext cx="2331720" cy="250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1883748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199</Words>
  <Application>Microsoft Office PowerPoint</Application>
  <PresentationFormat>Widescreen</PresentationFormat>
  <Paragraphs>75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宋体</vt:lpstr>
      <vt:lpstr>.VnAvant</vt:lpstr>
      <vt:lpstr>Arial</vt:lpstr>
      <vt:lpstr>Calibri</vt:lpstr>
      <vt:lpstr>Calibri Light</vt:lpstr>
      <vt:lpstr>等线</vt:lpstr>
      <vt:lpstr>Fredoka One</vt:lpstr>
      <vt:lpstr>HP001 4 hàng</vt:lpstr>
      <vt:lpstr>Times New Roman</vt:lpstr>
      <vt:lpstr>UTM Avo</vt:lpstr>
      <vt:lpstr>1_Office Theme</vt:lpstr>
      <vt:lpstr>Default Design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30</cp:revision>
  <dcterms:created xsi:type="dcterms:W3CDTF">2021-09-16T07:46:40Z</dcterms:created>
  <dcterms:modified xsi:type="dcterms:W3CDTF">2021-09-23T05:54:39Z</dcterms:modified>
</cp:coreProperties>
</file>