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3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4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  <p:sldMasterId id="2147483724" r:id="rId2"/>
    <p:sldMasterId id="2147483749" r:id="rId3"/>
    <p:sldMasterId id="2147483765" r:id="rId4"/>
    <p:sldMasterId id="2147483824" r:id="rId5"/>
  </p:sldMasterIdLst>
  <p:notesMasterIdLst>
    <p:notesMasterId r:id="rId28"/>
  </p:notesMasterIdLst>
  <p:sldIdLst>
    <p:sldId id="325" r:id="rId6"/>
    <p:sldId id="278" r:id="rId7"/>
    <p:sldId id="258" r:id="rId8"/>
    <p:sldId id="282" r:id="rId9"/>
    <p:sldId id="271" r:id="rId10"/>
    <p:sldId id="324" r:id="rId11"/>
    <p:sldId id="328" r:id="rId12"/>
    <p:sldId id="327" r:id="rId13"/>
    <p:sldId id="284" r:id="rId14"/>
    <p:sldId id="283" r:id="rId15"/>
    <p:sldId id="264" r:id="rId16"/>
    <p:sldId id="265" r:id="rId17"/>
    <p:sldId id="276" r:id="rId18"/>
    <p:sldId id="277" r:id="rId19"/>
    <p:sldId id="286" r:id="rId20"/>
    <p:sldId id="287" r:id="rId21"/>
    <p:sldId id="312" r:id="rId22"/>
    <p:sldId id="313" r:id="rId23"/>
    <p:sldId id="321" r:id="rId24"/>
    <p:sldId id="322" r:id="rId25"/>
    <p:sldId id="320" r:id="rId26"/>
    <p:sldId id="270" r:id="rId27"/>
  </p:sldIdLst>
  <p:sldSz cx="12192000" cy="6858000"/>
  <p:notesSz cx="6858000" cy="9144000"/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0C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658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88F0B8-58C4-41CC-BDDF-EE13A8680EC8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C21A4E-1F7D-46AF-9FB4-2D6DB907E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90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279A-D454-406E-A0DD-490F1F308CA9}" type="slidenum">
              <a:rPr lang="zh-CN" altLang="en-US" smtClean="0">
                <a:solidFill>
                  <a:prstClr val="black"/>
                </a:solidFill>
              </a:rPr>
              <a:pPr/>
              <a:t>22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825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217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81231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794540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187015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454522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038884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21557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438637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037048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93724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465914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0744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24284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436823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990783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B4568-7C5F-43C5-A95B-E8BA37EE8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1086ED-F6AB-4090-A885-10214ABF6B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3710E5-13BF-49D0-BDCC-55F0B1BD5D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84260C-0473-48C2-A5C2-5B1F9923F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A565DB-1B45-4C90-9B56-0C7CAA7EC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473748-AA65-4499-A431-8A585D185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179654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7019F-2EBA-4339-B8BA-AD600A91E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B18868-A28E-4160-AF5F-18D21F29CD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2D4FB2-23C3-47DA-87EF-67B22C4F84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63D418-C1B6-4A0F-A42B-2FBE87B24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E85A6B-3601-4E9E-AF60-A548D6A58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F4A7BF-A93D-4B52-ADAD-FCEF101ED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175054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3508D-94ED-4237-A9F5-87688BCD0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DA0056-EEFA-4455-AD56-07D3CCE444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AC777E-64E0-4802-ABC3-0B5507E63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F1D76C-041E-4361-98B8-27D7ABA22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EFAABD-34FF-419F-947A-93991F075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383162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241973-35ED-427E-BFE3-C0E5DC36B4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C31D5C-E966-42DC-88FD-B05505CE63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35CE69-62CE-415F-9AD2-7A5056F48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34C66A-E418-40CA-B99E-13061FC28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D22823-9B74-49ED-A974-65AC97B3D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61536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940742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162485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351944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26567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50459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903717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402671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5727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510363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461609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225692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10701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7802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0158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0463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">
        <p14:vortex dir="r"/>
      </p:transition>
    </mc:Choice>
    <mc:Fallback xmlns="">
      <p:transition spd="slow" advClick="0" advTm="2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EABC84-CD79-4F8A-8B2C-0631AD15B4AB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0538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FCF6C-AB48-4145-9CD2-DA00EAC05549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8803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AA50D9-D237-4433-99FB-A444C1A586A4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8813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3BDABC-F711-4597-8ABF-D3394326ECCE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501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530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C7A6F7-9955-464D-82FD-B7D9443146B5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22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DA4E9E-1171-4EE8-90F0-24EE25EB2D42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6421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4FD877-DAE7-4EF7-8996-E93FC9594007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229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D54639-9C0D-4FAF-95F6-C4F4176C7433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8845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DE6DB5-6B02-4C92-A039-03756B2BBDC8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3077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92F941-B879-467C-A3C5-8166A920575D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570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B9262C-F0CB-4946-A9E2-D9A99654B6DC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4570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28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174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211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171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363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968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111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798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4984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337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633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626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495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046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542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0268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91738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7277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29414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127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260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832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95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715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893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06628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478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629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870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016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146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3202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802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439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044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304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0485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92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383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294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454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81710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49644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85237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03052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1757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EB706-4D1B-4AA9-94A1-E2506367E6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D3915E-AFE2-403A-A78E-C9B3543E2F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D98FB1-0EAE-4844-9B96-96B3EA467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F65057-C06C-4F21-8811-48282554F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83EC24-D17F-48B5-A22B-5EB5BB09A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0394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47092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9DE4C-ED28-467B-92CB-7EBCBCD61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BCE117-D61C-4C99-954A-8EAEE6B1CC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2E5327-C2B2-408E-B2FB-EC42AAAE6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5FF5F1-5422-492A-8330-6749EBA8E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342F25-4B59-49B4-9E90-1D0E009DE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227501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9DE4C-ED28-467B-92CB-7EBCBCD61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BCE117-D61C-4C99-954A-8EAEE6B1CC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2E5327-C2B2-408E-B2FB-EC42AAAE6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5FF5F1-5422-492A-8330-6749EBA8E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342F25-4B59-49B4-9E90-1D0E009DE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933600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F32F6-B551-45D7-B8AA-312D475BC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EEDF78-EF5C-415E-939D-72B3361D95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23AEC9-4C5C-4944-ACFB-4C23C9274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6D28E5-2729-4BD9-9530-797512A87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6D42E2-D4A8-4A76-B257-D78944169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45710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23464-8CCE-4C91-91FB-4235C5862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45D429-9187-4878-A3D4-1CC92B4864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581842-1CC2-4BA4-8D60-9758B36277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C60E16-4B4E-4B16-94B2-07336AC3C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5628B9-537F-4574-9BF7-EC8A3F236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C361E7-D607-487B-81AA-1728712B8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17449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48F8B-29CA-40D9-9F44-3848624C1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0FECA5-14B1-4B0C-830C-90F80C5C0E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5543B9-DC78-4E72-A7F7-5D0146E161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D3DD5D-6763-4917-B0BD-233D51BCF7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A2BA7A-CD51-46B7-9459-715CBD1135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9B10D5-FF64-4A8B-8B8C-6D976BAAB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E697B8-EC5E-4EF8-848D-45D200CC3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E956323-576C-4121-A889-ECB9E7C9A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411798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6FC85-5779-46E3-A9E7-BF45237B6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7BC6C4-B483-4791-97F1-E143BC970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DF358D-B534-431E-9389-6412018C4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A73233-BE91-4E09-94E6-9A7E027CE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320504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3124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2888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5029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8121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490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4526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5152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30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2919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3874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8006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2721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50057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2808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13874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38925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0784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674674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265329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662143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161277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577426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113379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544582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931959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5686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4.xml"/><Relationship Id="rId26" Type="http://schemas.openxmlformats.org/officeDocument/2006/relationships/slideLayout" Target="../slideLayouts/slideLayout52.xml"/><Relationship Id="rId39" Type="http://schemas.openxmlformats.org/officeDocument/2006/relationships/slideLayout" Target="../slideLayouts/slideLayout65.xml"/><Relationship Id="rId21" Type="http://schemas.openxmlformats.org/officeDocument/2006/relationships/slideLayout" Target="../slideLayouts/slideLayout47.xml"/><Relationship Id="rId34" Type="http://schemas.openxmlformats.org/officeDocument/2006/relationships/slideLayout" Target="../slideLayouts/slideLayout60.xml"/><Relationship Id="rId42" Type="http://schemas.openxmlformats.org/officeDocument/2006/relationships/slideLayout" Target="../slideLayouts/slideLayout68.xml"/><Relationship Id="rId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20" Type="http://schemas.openxmlformats.org/officeDocument/2006/relationships/slideLayout" Target="../slideLayouts/slideLayout46.xml"/><Relationship Id="rId29" Type="http://schemas.openxmlformats.org/officeDocument/2006/relationships/slideLayout" Target="../slideLayouts/slideLayout55.xml"/><Relationship Id="rId41" Type="http://schemas.openxmlformats.org/officeDocument/2006/relationships/slideLayout" Target="../slideLayouts/slideLayout67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24" Type="http://schemas.openxmlformats.org/officeDocument/2006/relationships/slideLayout" Target="../slideLayouts/slideLayout50.xml"/><Relationship Id="rId32" Type="http://schemas.openxmlformats.org/officeDocument/2006/relationships/slideLayout" Target="../slideLayouts/slideLayout58.xml"/><Relationship Id="rId37" Type="http://schemas.openxmlformats.org/officeDocument/2006/relationships/slideLayout" Target="../slideLayouts/slideLayout63.xml"/><Relationship Id="rId40" Type="http://schemas.openxmlformats.org/officeDocument/2006/relationships/slideLayout" Target="../slideLayouts/slideLayout66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23" Type="http://schemas.openxmlformats.org/officeDocument/2006/relationships/slideLayout" Target="../slideLayouts/slideLayout49.xml"/><Relationship Id="rId28" Type="http://schemas.openxmlformats.org/officeDocument/2006/relationships/slideLayout" Target="../slideLayouts/slideLayout54.xml"/><Relationship Id="rId36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36.xml"/><Relationship Id="rId19" Type="http://schemas.openxmlformats.org/officeDocument/2006/relationships/slideLayout" Target="../slideLayouts/slideLayout45.xml"/><Relationship Id="rId31" Type="http://schemas.openxmlformats.org/officeDocument/2006/relationships/slideLayout" Target="../slideLayouts/slideLayout57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Relationship Id="rId22" Type="http://schemas.openxmlformats.org/officeDocument/2006/relationships/slideLayout" Target="../slideLayouts/slideLayout48.xml"/><Relationship Id="rId27" Type="http://schemas.openxmlformats.org/officeDocument/2006/relationships/slideLayout" Target="../slideLayouts/slideLayout53.xml"/><Relationship Id="rId30" Type="http://schemas.openxmlformats.org/officeDocument/2006/relationships/slideLayout" Target="../slideLayouts/slideLayout56.xml"/><Relationship Id="rId35" Type="http://schemas.openxmlformats.org/officeDocument/2006/relationships/slideLayout" Target="../slideLayouts/slideLayout61.xml"/><Relationship Id="rId43" Type="http://schemas.openxmlformats.org/officeDocument/2006/relationships/theme" Target="../theme/theme3.xml"/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5" Type="http://schemas.openxmlformats.org/officeDocument/2006/relationships/slideLayout" Target="../slideLayouts/slideLayout51.xml"/><Relationship Id="rId33" Type="http://schemas.openxmlformats.org/officeDocument/2006/relationships/slideLayout" Target="../slideLayouts/slideLayout59.xml"/><Relationship Id="rId38" Type="http://schemas.openxmlformats.org/officeDocument/2006/relationships/slideLayout" Target="../slideLayouts/slideLayout64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1.xml"/><Relationship Id="rId18" Type="http://schemas.openxmlformats.org/officeDocument/2006/relationships/slideLayout" Target="../slideLayouts/slideLayout86.xml"/><Relationship Id="rId26" Type="http://schemas.openxmlformats.org/officeDocument/2006/relationships/slideLayout" Target="../slideLayouts/slideLayout94.xml"/><Relationship Id="rId39" Type="http://schemas.openxmlformats.org/officeDocument/2006/relationships/slideLayout" Target="../slideLayouts/slideLayout107.xml"/><Relationship Id="rId21" Type="http://schemas.openxmlformats.org/officeDocument/2006/relationships/slideLayout" Target="../slideLayouts/slideLayout89.xml"/><Relationship Id="rId34" Type="http://schemas.openxmlformats.org/officeDocument/2006/relationships/slideLayout" Target="../slideLayouts/slideLayout102.xml"/><Relationship Id="rId42" Type="http://schemas.openxmlformats.org/officeDocument/2006/relationships/slideLayout" Target="../slideLayouts/slideLayout110.xml"/><Relationship Id="rId47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75.xml"/><Relationship Id="rId2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84.xml"/><Relationship Id="rId29" Type="http://schemas.openxmlformats.org/officeDocument/2006/relationships/slideLayout" Target="../slideLayouts/slideLayout97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24" Type="http://schemas.openxmlformats.org/officeDocument/2006/relationships/slideLayout" Target="../slideLayouts/slideLayout92.xml"/><Relationship Id="rId32" Type="http://schemas.openxmlformats.org/officeDocument/2006/relationships/slideLayout" Target="../slideLayouts/slideLayout100.xml"/><Relationship Id="rId37" Type="http://schemas.openxmlformats.org/officeDocument/2006/relationships/slideLayout" Target="../slideLayouts/slideLayout105.xml"/><Relationship Id="rId40" Type="http://schemas.openxmlformats.org/officeDocument/2006/relationships/slideLayout" Target="../slideLayouts/slideLayout108.xml"/><Relationship Id="rId45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23" Type="http://schemas.openxmlformats.org/officeDocument/2006/relationships/slideLayout" Target="../slideLayouts/slideLayout91.xml"/><Relationship Id="rId28" Type="http://schemas.openxmlformats.org/officeDocument/2006/relationships/slideLayout" Target="../slideLayouts/slideLayout96.xml"/><Relationship Id="rId36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78.xml"/><Relationship Id="rId19" Type="http://schemas.openxmlformats.org/officeDocument/2006/relationships/slideLayout" Target="../slideLayouts/slideLayout87.xml"/><Relationship Id="rId31" Type="http://schemas.openxmlformats.org/officeDocument/2006/relationships/slideLayout" Target="../slideLayouts/slideLayout99.xml"/><Relationship Id="rId44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Relationship Id="rId22" Type="http://schemas.openxmlformats.org/officeDocument/2006/relationships/slideLayout" Target="../slideLayouts/slideLayout90.xml"/><Relationship Id="rId27" Type="http://schemas.openxmlformats.org/officeDocument/2006/relationships/slideLayout" Target="../slideLayouts/slideLayout95.xml"/><Relationship Id="rId30" Type="http://schemas.openxmlformats.org/officeDocument/2006/relationships/slideLayout" Target="../slideLayouts/slideLayout98.xml"/><Relationship Id="rId35" Type="http://schemas.openxmlformats.org/officeDocument/2006/relationships/slideLayout" Target="../slideLayouts/slideLayout103.xml"/><Relationship Id="rId43" Type="http://schemas.openxmlformats.org/officeDocument/2006/relationships/slideLayout" Target="../slideLayouts/slideLayout111.xml"/><Relationship Id="rId48" Type="http://schemas.openxmlformats.org/officeDocument/2006/relationships/theme" Target="../theme/theme4.xml"/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80.xml"/><Relationship Id="rId17" Type="http://schemas.openxmlformats.org/officeDocument/2006/relationships/slideLayout" Target="../slideLayouts/slideLayout85.xml"/><Relationship Id="rId25" Type="http://schemas.openxmlformats.org/officeDocument/2006/relationships/slideLayout" Target="../slideLayouts/slideLayout93.xml"/><Relationship Id="rId33" Type="http://schemas.openxmlformats.org/officeDocument/2006/relationships/slideLayout" Target="../slideLayouts/slideLayout101.xml"/><Relationship Id="rId38" Type="http://schemas.openxmlformats.org/officeDocument/2006/relationships/slideLayout" Target="../slideLayouts/slideLayout106.xml"/><Relationship Id="rId46" Type="http://schemas.openxmlformats.org/officeDocument/2006/relationships/slideLayout" Target="../slideLayouts/slideLayout114.xml"/><Relationship Id="rId20" Type="http://schemas.openxmlformats.org/officeDocument/2006/relationships/slideLayout" Target="../slideLayouts/slideLayout88.xml"/><Relationship Id="rId41" Type="http://schemas.openxmlformats.org/officeDocument/2006/relationships/slideLayout" Target="../slideLayouts/slideLayout10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2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117.xml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09"/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0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09"/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571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850" r:id="rId2"/>
    <p:sldLayoutId id="2147483849" r:id="rId3"/>
    <p:sldLayoutId id="2147483848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E7CA22-7B4E-411B-8058-F1CACA9C7BA5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351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333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843" r:id="rId2"/>
    <p:sldLayoutId id="2147483842" r:id="rId3"/>
    <p:sldLayoutId id="2147483841" r:id="rId4"/>
    <p:sldLayoutId id="2147483840" r:id="rId5"/>
    <p:sldLayoutId id="2147483822" r:id="rId6"/>
    <p:sldLayoutId id="2147483821" r:id="rId7"/>
    <p:sldLayoutId id="2147483763" r:id="rId8"/>
    <p:sldLayoutId id="2147483762" r:id="rId9"/>
    <p:sldLayoutId id="2147483751" r:id="rId10"/>
    <p:sldLayoutId id="2147483844" r:id="rId11"/>
    <p:sldLayoutId id="2147483839" r:id="rId12"/>
    <p:sldLayoutId id="2147483820" r:id="rId13"/>
    <p:sldLayoutId id="2147483752" r:id="rId14"/>
    <p:sldLayoutId id="2147483753" r:id="rId15"/>
    <p:sldLayoutId id="2147483754" r:id="rId16"/>
    <p:sldLayoutId id="2147483755" r:id="rId17"/>
    <p:sldLayoutId id="2147483756" r:id="rId18"/>
    <p:sldLayoutId id="2147483855" r:id="rId19"/>
    <p:sldLayoutId id="2147483854" r:id="rId20"/>
    <p:sldLayoutId id="2147483853" r:id="rId21"/>
    <p:sldLayoutId id="2147483852" r:id="rId22"/>
    <p:sldLayoutId id="2147483851" r:id="rId23"/>
    <p:sldLayoutId id="2147483838" r:id="rId24"/>
    <p:sldLayoutId id="2147483837" r:id="rId25"/>
    <p:sldLayoutId id="2147483836" r:id="rId26"/>
    <p:sldLayoutId id="2147483823" r:id="rId27"/>
    <p:sldLayoutId id="2147483819" r:id="rId28"/>
    <p:sldLayoutId id="2147483818" r:id="rId29"/>
    <p:sldLayoutId id="2147483817" r:id="rId30"/>
    <p:sldLayoutId id="2147483816" r:id="rId31"/>
    <p:sldLayoutId id="2147483815" r:id="rId32"/>
    <p:sldLayoutId id="2147483814" r:id="rId33"/>
    <p:sldLayoutId id="2147483813" r:id="rId34"/>
    <p:sldLayoutId id="2147483812" r:id="rId35"/>
    <p:sldLayoutId id="2147483811" r:id="rId36"/>
    <p:sldLayoutId id="2147483810" r:id="rId37"/>
    <p:sldLayoutId id="2147483757" r:id="rId38"/>
    <p:sldLayoutId id="2147483758" r:id="rId39"/>
    <p:sldLayoutId id="2147483759" r:id="rId40"/>
    <p:sldLayoutId id="2147483760" r:id="rId41"/>
    <p:sldLayoutId id="2147483764" r:id="rId4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51F404-7856-4A6A-9CC4-8CD1712B8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B43FEC-0016-4930-9830-8D7FCCD3AB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FA071F-6160-4919-87EA-E6EE04A20A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2D4B78-A55A-420A-A9F6-9B5EA69DDC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BDB874-04F0-42F9-9140-F03AE0BB37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5478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847" r:id="rId9"/>
    <p:sldLayoutId id="2147483846" r:id="rId10"/>
    <p:sldLayoutId id="2147483845" r:id="rId11"/>
    <p:sldLayoutId id="2147483809" r:id="rId12"/>
    <p:sldLayoutId id="2147483808" r:id="rId13"/>
    <p:sldLayoutId id="2147483807" r:id="rId14"/>
    <p:sldLayoutId id="2147483806" r:id="rId15"/>
    <p:sldLayoutId id="2147483805" r:id="rId16"/>
    <p:sldLayoutId id="2147483804" r:id="rId17"/>
    <p:sldLayoutId id="2147483803" r:id="rId18"/>
    <p:sldLayoutId id="2147483802" r:id="rId19"/>
    <p:sldLayoutId id="2147483801" r:id="rId20"/>
    <p:sldLayoutId id="2147483800" r:id="rId21"/>
    <p:sldLayoutId id="2147483774" r:id="rId22"/>
    <p:sldLayoutId id="2147483775" r:id="rId23"/>
    <p:sldLayoutId id="2147483776" r:id="rId24"/>
    <p:sldLayoutId id="2147483777" r:id="rId25"/>
    <p:sldLayoutId id="2147483778" r:id="rId26"/>
    <p:sldLayoutId id="2147483779" r:id="rId27"/>
    <p:sldLayoutId id="2147483780" r:id="rId28"/>
    <p:sldLayoutId id="2147483781" r:id="rId29"/>
    <p:sldLayoutId id="2147483782" r:id="rId30"/>
    <p:sldLayoutId id="2147483783" r:id="rId31"/>
    <p:sldLayoutId id="2147483784" r:id="rId32"/>
    <p:sldLayoutId id="2147483785" r:id="rId33"/>
    <p:sldLayoutId id="2147483786" r:id="rId34"/>
    <p:sldLayoutId id="2147483787" r:id="rId35"/>
    <p:sldLayoutId id="2147483788" r:id="rId36"/>
    <p:sldLayoutId id="2147483789" r:id="rId37"/>
    <p:sldLayoutId id="2147483790" r:id="rId38"/>
    <p:sldLayoutId id="2147483791" r:id="rId39"/>
    <p:sldLayoutId id="2147483792" r:id="rId40"/>
    <p:sldLayoutId id="2147483793" r:id="rId41"/>
    <p:sldLayoutId id="2147483794" r:id="rId42"/>
    <p:sldLayoutId id="2147483795" r:id="rId43"/>
    <p:sldLayoutId id="2147483796" r:id="rId44"/>
    <p:sldLayoutId id="2147483797" r:id="rId45"/>
    <p:sldLayoutId id="2147483798" r:id="rId46"/>
    <p:sldLayoutId id="2147483799" r:id="rId4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8167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6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6.xml"/><Relationship Id="rId6" Type="http://schemas.openxmlformats.org/officeDocument/2006/relationships/image" Target="../media/image26.jpg"/><Relationship Id="rId5" Type="http://schemas.openxmlformats.org/officeDocument/2006/relationships/image" Target="../media/image25.png"/><Relationship Id="rId4" Type="http://schemas.openxmlformats.org/officeDocument/2006/relationships/image" Target="../media/image22.jp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19050" y="5048250"/>
            <a:ext cx="12192000" cy="10310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MÔN: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TiẾNG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ViỆT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– LỚP 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 err="1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Phân</a:t>
            </a:r>
            <a:r>
              <a:rPr kumimoji="0" lang="en-US" sz="2800" b="1" i="0" u="none" strike="noStrike" kern="1200" cap="all" spc="0" normalizeH="0" baseline="0" noProof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all" spc="0" normalizeH="0" baseline="0" noProof="0" dirty="0" err="1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môn</a:t>
            </a:r>
            <a:r>
              <a:rPr kumimoji="0" lang="en-US" sz="2800" b="1" i="0" u="none" strike="noStrike" kern="1200" cap="all" spc="0" normalizeH="0" baseline="0" noProof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: </a:t>
            </a:r>
            <a:r>
              <a:rPr kumimoji="0" lang="en-US" sz="2800" b="1" i="0" u="none" strike="noStrike" kern="1200" cap="all" spc="0" normalizeH="0" baseline="0" noProof="0" dirty="0" err="1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Học</a:t>
            </a:r>
            <a:r>
              <a:rPr kumimoji="0" lang="en-US" sz="2800" b="1" i="0" u="none" strike="noStrike" kern="1200" cap="all" spc="0" normalizeH="0" noProof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all" spc="0" normalizeH="0" noProof="0" dirty="0" err="1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vần</a:t>
            </a:r>
            <a:endParaRPr kumimoji="0" lang="en-US" sz="2800" b="1" i="0" u="none" strike="noStrike" kern="1200" cap="all" spc="0" normalizeH="0" baseline="0" noProof="0" dirty="0" smtClean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82475" cy="3429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076" name="Picture 3" descr="E:\PICTURES\A___ẢNH\Đồ vật\Đồ dùng học tập\books3_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513" y="3270250"/>
            <a:ext cx="2438400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0" y="0"/>
            <a:ext cx="12184063" cy="609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marL="0" marR="0" lvl="0" indent="0" algn="ctr" defTabSz="914400" rtl="0" eaLnBrk="1" fontAlgn="auto" latinLnBrk="0" hangingPunct="1">
              <a:lnSpc>
                <a:spcPts val="37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TRƯỜNG TIỂU HỌC ÁI MỘ 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09904" y="809469"/>
            <a:ext cx="11387355" cy="2593393"/>
          </a:xfrm>
          <a:prstGeom prst="rect">
            <a:avLst/>
          </a:prstGeom>
        </p:spPr>
        <p:txBody>
          <a:bodyPr>
            <a:prstTxWarp prst="textChevro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0" cap="none" spc="0" normalizeH="0" baseline="0" noProof="0" dirty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NHIỆT LIỆT CHÀO MỪNG </a:t>
            </a:r>
            <a:r>
              <a:rPr kumimoji="0" lang="en-US" sz="2000" b="1" i="0" u="none" strike="noStrike" kern="10" cap="none" spc="0" normalizeH="0" baseline="0" noProof="0" dirty="0" smtClean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 CON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0" cap="none" spc="0" normalizeH="0" baseline="0" noProof="0" dirty="0" smtClean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ĐẾN VỚI TIẾT TẬP ĐỌC!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307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6750" y="4241800"/>
            <a:ext cx="2616200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41800"/>
            <a:ext cx="2651125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2" descr="D:\HOA\A___ẢNH\Hình động\tulip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4938" y="4692650"/>
            <a:ext cx="2597150" cy="259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2" descr="D:\HOA\A___ẢNH\Hình động\tulip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25" y="4737100"/>
            <a:ext cx="2913063" cy="259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2" descr="D:\HOA\A___ẢNH\Hình động\tulip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000" y="4406900"/>
            <a:ext cx="2913063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2" descr="D:\HOA\A___ẢNH\Hình động\tulip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4546600"/>
            <a:ext cx="2597150" cy="259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12" descr="D:\HOA\A___ẢNH\Hình động\tulip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1813" y="4591050"/>
            <a:ext cx="2913063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12" descr="D:\HOA\A___ẢNH\Hình động\tulip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2263" y="4260850"/>
            <a:ext cx="2913063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35429" y="5990431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Bài</a:t>
            </a:r>
            <a:r>
              <a:rPr lang="en-US" sz="3600" dirty="0" smtClean="0">
                <a:solidFill>
                  <a:srgbClr val="FF0000"/>
                </a:solidFill>
                <a:latin typeface="UTM Avo" panose="02040603050506020204" pitchFamily="18" charset="0"/>
              </a:rPr>
              <a:t> 1: a - c</a:t>
            </a:r>
            <a:endParaRPr lang="en-US" sz="3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2046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4" y="-48078"/>
            <a:ext cx="12180626" cy="690607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688" y="404664"/>
            <a:ext cx="8187458" cy="579283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476938" y="2170150"/>
            <a:ext cx="3977677" cy="329453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447928" y="3140968"/>
            <a:ext cx="4032448" cy="748458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16600" b="1" dirty="0" err="1" smtClean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16600" b="1" dirty="0" smtClean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600" b="1" dirty="0" err="1" smtClean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16600" b="1" dirty="0">
              <a:ln w="22225">
                <a:solidFill>
                  <a:srgbClr val="C0504D"/>
                </a:solidFill>
                <a:prstDash val="solid"/>
              </a:ln>
              <a:solidFill>
                <a:srgbClr val="C0504D">
                  <a:lumMod val="40000"/>
                  <a:lumOff val="6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571707"/>
      </p:ext>
    </p:extLst>
  </p:cSld>
  <p:clrMapOvr>
    <a:masterClrMapping/>
  </p:clrMapOvr>
  <p:transition advClick="0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839" y="1495902"/>
            <a:ext cx="8271705" cy="5326113"/>
          </a:xfrm>
        </p:spPr>
      </p:pic>
      <p:sp>
        <p:nvSpPr>
          <p:cNvPr id="4" name="TextBox 3"/>
          <p:cNvSpPr txBox="1"/>
          <p:nvPr/>
        </p:nvSpPr>
        <p:spPr>
          <a:xfrm>
            <a:off x="263352" y="312564"/>
            <a:ext cx="11593288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prstClr val="black"/>
                </a:solidFill>
                <a:latin typeface="UTM Avo" panose="02040603050506020204" pitchFamily="18" charset="0"/>
              </a:rPr>
              <a:t>3</a:t>
            </a:r>
            <a:r>
              <a:rPr lang="en-US" sz="4800" dirty="0" smtClean="0">
                <a:solidFill>
                  <a:prstClr val="black"/>
                </a:solidFill>
                <a:latin typeface="UTM Avo" panose="02040603050506020204" pitchFamily="18" charset="0"/>
              </a:rPr>
              <a:t>. </a:t>
            </a:r>
            <a:r>
              <a:rPr lang="en-US" sz="4800" dirty="0" err="1" smtClean="0">
                <a:solidFill>
                  <a:prstClr val="black"/>
                </a:solidFill>
                <a:latin typeface="UTM Avo" panose="02040603050506020204" pitchFamily="18" charset="0"/>
              </a:rPr>
              <a:t>Vừa</a:t>
            </a:r>
            <a:r>
              <a:rPr lang="en-US" sz="4800" dirty="0" smtClean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UTM Avo" panose="02040603050506020204" pitchFamily="18" charset="0"/>
              </a:rPr>
              <a:t>nói</a:t>
            </a:r>
            <a:r>
              <a:rPr lang="en-US" sz="4800" dirty="0" smtClean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UTM Avo" panose="02040603050506020204" pitchFamily="18" charset="0"/>
              </a:rPr>
              <a:t>tiếng</a:t>
            </a:r>
            <a:r>
              <a:rPr lang="en-US" sz="4800" dirty="0" smtClean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UTM Avo" panose="02040603050506020204" pitchFamily="18" charset="0"/>
              </a:rPr>
              <a:t>có</a:t>
            </a:r>
            <a:r>
              <a:rPr lang="en-US" sz="4800" dirty="0" smtClean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UTM Avo" panose="02040603050506020204" pitchFamily="18" charset="0"/>
              </a:rPr>
              <a:t>âm</a:t>
            </a:r>
            <a:r>
              <a:rPr lang="en-US" sz="4800" dirty="0" smtClean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a</a:t>
            </a:r>
            <a:r>
              <a:rPr lang="en-US" sz="4800" dirty="0" smtClean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UTM Avo" panose="02040603050506020204" pitchFamily="18" charset="0"/>
              </a:rPr>
              <a:t>vừa</a:t>
            </a:r>
            <a:r>
              <a:rPr lang="en-US" sz="4800" dirty="0" smtClean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UTM Avo" panose="02040603050506020204" pitchFamily="18" charset="0"/>
              </a:rPr>
              <a:t>vỗ</a:t>
            </a:r>
            <a:r>
              <a:rPr lang="en-US" sz="4800" dirty="0" smtClean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UTM Avo" panose="02040603050506020204" pitchFamily="18" charset="0"/>
              </a:rPr>
              <a:t>tay</a:t>
            </a:r>
            <a:r>
              <a:rPr lang="en-US" sz="4800" dirty="0" smtClean="0">
                <a:solidFill>
                  <a:prstClr val="black"/>
                </a:solidFill>
                <a:latin typeface="UTM Avo" panose="02040603050506020204" pitchFamily="18" charset="0"/>
              </a:rPr>
              <a:t>.</a:t>
            </a:r>
            <a:endParaRPr lang="en-US" sz="4800" dirty="0">
              <a:solidFill>
                <a:prstClr val="black"/>
              </a:solidFill>
              <a:latin typeface="UTM Avo" panose="02040603050506020204" pitchFamily="18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1523115" y="1900906"/>
            <a:ext cx="1232359" cy="913317"/>
          </a:xfrm>
          <a:prstGeom prst="ellipse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g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à</a:t>
            </a:r>
            <a:r>
              <a:rPr lang="vi-VN" sz="2800" b="1" dirty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endParaRPr lang="en-US" sz="2800" b="1" dirty="0">
              <a:solidFill>
                <a:prstClr val="black"/>
              </a:solidFill>
              <a:latin typeface="UTM Avo" panose="02040603050506020204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6378059" y="1170882"/>
            <a:ext cx="1232359" cy="913317"/>
          </a:xfrm>
          <a:prstGeom prst="ellipse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á</a:t>
            </a:r>
            <a:r>
              <a:rPr lang="vi-VN" sz="2800" b="1" dirty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endParaRPr lang="en-US" sz="2800" b="1" dirty="0">
              <a:solidFill>
                <a:prstClr val="black"/>
              </a:solidFill>
              <a:latin typeface="UTM Avo" panose="02040603050506020204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8614061" y="2324915"/>
            <a:ext cx="1232359" cy="913317"/>
          </a:xfrm>
          <a:prstGeom prst="ellipse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à</a:t>
            </a:r>
            <a:r>
              <a:rPr lang="vi-VN" sz="2800" b="1" dirty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endParaRPr lang="en-US" sz="2800" b="1" dirty="0">
              <a:solidFill>
                <a:prstClr val="black"/>
              </a:solidFill>
              <a:latin typeface="UTM Avo" panose="02040603050506020204" pitchFamily="18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9230241" y="4780441"/>
            <a:ext cx="1630389" cy="760917"/>
          </a:xfrm>
          <a:prstGeom prst="ellipse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nh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à</a:t>
            </a:r>
            <a:r>
              <a:rPr lang="vi-VN" sz="2800" b="1" dirty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endParaRPr lang="en-US" sz="2800" b="1" dirty="0">
              <a:solidFill>
                <a:prstClr val="black"/>
              </a:solidFill>
              <a:latin typeface="UTM Avo" panose="02040603050506020204" pitchFamily="18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5918738" y="5384882"/>
            <a:ext cx="1691680" cy="913317"/>
          </a:xfrm>
          <a:prstGeom prst="ellipse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th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ỏ</a:t>
            </a:r>
            <a:r>
              <a:rPr lang="vi-VN" sz="2800" b="1" dirty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endParaRPr lang="en-US" sz="2800" b="1" dirty="0">
              <a:solidFill>
                <a:prstClr val="black"/>
              </a:solidFill>
              <a:latin typeface="UTM Avo" panose="02040603050506020204" pitchFamily="18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1197943" y="4443285"/>
            <a:ext cx="1691680" cy="913317"/>
          </a:xfrm>
          <a:prstGeom prst="ellipse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l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á</a:t>
            </a:r>
            <a:r>
              <a:rPr lang="vi-VN" sz="2800" b="1" dirty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endParaRPr lang="en-US" sz="2800" b="1" dirty="0">
              <a:solidFill>
                <a:prstClr val="black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51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5" grpId="0" animBg="1"/>
      <p:bldP spid="18" grpId="0" animBg="1"/>
      <p:bldP spid="20" grpId="0" animBg="1"/>
      <p:bldP spid="25" grpId="0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551385" y="265212"/>
            <a:ext cx="6624736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prstClr val="black"/>
                </a:solidFill>
                <a:latin typeface="UTM Avo" panose="02040603050506020204" pitchFamily="18" charset="0"/>
              </a:rPr>
              <a:t>4. </a:t>
            </a:r>
            <a:r>
              <a:rPr lang="en-US" sz="4800" dirty="0" err="1">
                <a:solidFill>
                  <a:prstClr val="black"/>
                </a:solidFill>
                <a:latin typeface="UTM Avo" panose="02040603050506020204" pitchFamily="18" charset="0"/>
              </a:rPr>
              <a:t>Tìm</a:t>
            </a:r>
            <a:r>
              <a:rPr lang="en-US" sz="4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UTM Avo" panose="02040603050506020204" pitchFamily="18" charset="0"/>
              </a:rPr>
              <a:t>tiếng</a:t>
            </a:r>
            <a:r>
              <a:rPr lang="en-US" sz="4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UTM Avo" panose="02040603050506020204" pitchFamily="18" charset="0"/>
              </a:rPr>
              <a:t>có</a:t>
            </a:r>
            <a:r>
              <a:rPr lang="en-US" sz="4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UTM Avo" panose="02040603050506020204" pitchFamily="18" charset="0"/>
              </a:rPr>
              <a:t>âm</a:t>
            </a:r>
            <a:r>
              <a:rPr lang="en-US" sz="4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c</a:t>
            </a:r>
            <a:r>
              <a:rPr lang="en-US" sz="5400" dirty="0">
                <a:solidFill>
                  <a:schemeClr val="tx1"/>
                </a:solidFill>
                <a:latin typeface="UTM Avo" panose="02040603050506020204" pitchFamily="18" charset="0"/>
              </a:rPr>
              <a:t>: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162" y="1556792"/>
            <a:ext cx="7729374" cy="5301208"/>
          </a:xfrm>
          <a:prstGeom prst="rect">
            <a:avLst/>
          </a:prstGeom>
        </p:spPr>
      </p:pic>
      <p:sp>
        <p:nvSpPr>
          <p:cNvPr id="20" name="Oval 19"/>
          <p:cNvSpPr/>
          <p:nvPr/>
        </p:nvSpPr>
        <p:spPr>
          <a:xfrm>
            <a:off x="1215436" y="2185363"/>
            <a:ext cx="1126441" cy="706885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</a:t>
            </a:r>
            <a:r>
              <a:rPr lang="en-US" sz="32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ờ</a:t>
            </a:r>
            <a:r>
              <a:rPr lang="vi-VN" sz="3200" b="1" dirty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endParaRPr lang="en-US" sz="3200" b="1" dirty="0">
              <a:solidFill>
                <a:prstClr val="black"/>
              </a:solidFill>
              <a:latin typeface=".VnAvant" panose="020B7200000000000000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573938" y="4437112"/>
            <a:ext cx="1126441" cy="706885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v</a:t>
            </a:r>
            <a:r>
              <a:rPr lang="en-US" sz="32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ịt</a:t>
            </a:r>
            <a:r>
              <a:rPr lang="vi-VN" sz="3200" b="1" dirty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endParaRPr lang="en-US" sz="3200" b="1" dirty="0">
              <a:solidFill>
                <a:prstClr val="black"/>
              </a:solidFill>
              <a:latin typeface=".VnAvant" panose="020B7200000000000000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098153" y="5880816"/>
            <a:ext cx="1126441" cy="706885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</a:t>
            </a:r>
            <a:r>
              <a:rPr lang="en-US" sz="32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ú</a:t>
            </a:r>
            <a:r>
              <a:rPr lang="vi-VN" sz="3200" b="1" dirty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endParaRPr lang="en-US" sz="3200" b="1" dirty="0">
              <a:solidFill>
                <a:prstClr val="black"/>
              </a:solidFill>
              <a:latin typeface=".VnAvant" panose="020B7200000000000000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6312024" y="6017542"/>
            <a:ext cx="1126441" cy="706885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</a:t>
            </a:r>
            <a:r>
              <a:rPr lang="en-US" sz="32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ò</a:t>
            </a:r>
            <a:r>
              <a:rPr lang="vi-VN" sz="3200" b="1" dirty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endParaRPr lang="en-US" sz="3200" b="1" dirty="0">
              <a:solidFill>
                <a:prstClr val="black"/>
              </a:solidFill>
              <a:latin typeface=".VnAvant" panose="020B7200000000000000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8328248" y="5362956"/>
            <a:ext cx="1126441" cy="706885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d</a:t>
            </a:r>
            <a:r>
              <a:rPr lang="en-US" sz="32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ê</a:t>
            </a:r>
            <a:r>
              <a:rPr lang="vi-VN" sz="3200" b="1" dirty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endParaRPr lang="en-US" sz="3200" b="1" dirty="0">
              <a:solidFill>
                <a:prstClr val="black"/>
              </a:solidFill>
              <a:latin typeface=".VnAvant" panose="020B7200000000000000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9623009" y="2453593"/>
            <a:ext cx="1126441" cy="706885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</a:t>
            </a:r>
            <a:r>
              <a:rPr lang="en-US" sz="32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á</a:t>
            </a:r>
            <a:r>
              <a:rPr lang="vi-VN" sz="3200" b="1" dirty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endParaRPr lang="en-US" sz="3200" b="1" dirty="0">
              <a:solidFill>
                <a:prstClr val="black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368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  <p:bldP spid="13" grpId="0" animBg="1"/>
      <p:bldP spid="14" grpId="0" animBg="1"/>
      <p:bldP spid="15" grpId="0" animBg="1"/>
      <p:bldP spid="18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63353" y="341719"/>
            <a:ext cx="11593288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prstClr val="black"/>
                </a:solidFill>
                <a:latin typeface="UTM Avo" panose="02040603050506020204" pitchFamily="18" charset="0"/>
              </a:rPr>
              <a:t>3. </a:t>
            </a:r>
            <a:r>
              <a:rPr lang="en-US" sz="48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Tìm</a:t>
            </a:r>
            <a:r>
              <a:rPr lang="en-US" sz="4800" b="1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tiếng</a:t>
            </a:r>
            <a:r>
              <a:rPr lang="en-US" sz="4800" b="1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có</a:t>
            </a:r>
            <a:r>
              <a:rPr lang="en-US" sz="4800" b="1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âm</a:t>
            </a:r>
            <a:r>
              <a:rPr lang="en-US" sz="4800" b="1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c</a:t>
            </a:r>
            <a:r>
              <a:rPr lang="en-US" sz="5400" b="1" dirty="0">
                <a:solidFill>
                  <a:schemeClr val="tx1"/>
                </a:solidFill>
                <a:latin typeface="UTM Avo" panose="02040603050506020204" pitchFamily="18" charset="0"/>
              </a:rPr>
              <a:t>: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162" y="1556792"/>
            <a:ext cx="7729374" cy="5301208"/>
          </a:xfrm>
          <a:prstGeom prst="rect">
            <a:avLst/>
          </a:prstGeom>
        </p:spPr>
      </p:pic>
      <p:sp>
        <p:nvSpPr>
          <p:cNvPr id="20" name="Oval 19"/>
          <p:cNvSpPr/>
          <p:nvPr/>
        </p:nvSpPr>
        <p:spPr>
          <a:xfrm>
            <a:off x="1215436" y="2185363"/>
            <a:ext cx="1126441" cy="706885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</a:t>
            </a:r>
            <a:r>
              <a:rPr lang="en-US" sz="32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ờ</a:t>
            </a:r>
            <a:r>
              <a:rPr lang="vi-VN" sz="3200" b="1" dirty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endParaRPr lang="en-US" sz="3200" b="1" dirty="0">
              <a:solidFill>
                <a:prstClr val="black"/>
              </a:solidFill>
              <a:latin typeface=".VnAvant" panose="020B7200000000000000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573938" y="4437112"/>
            <a:ext cx="1126441" cy="706885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v</a:t>
            </a:r>
            <a:r>
              <a:rPr lang="en-US" sz="32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ịt</a:t>
            </a:r>
            <a:r>
              <a:rPr lang="vi-VN" sz="3200" b="1" dirty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endParaRPr lang="en-US" sz="3200" b="1" dirty="0">
              <a:solidFill>
                <a:prstClr val="black"/>
              </a:solidFill>
              <a:latin typeface=".VnAvant" panose="020B7200000000000000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098153" y="5880816"/>
            <a:ext cx="1126441" cy="706885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</a:t>
            </a:r>
            <a:r>
              <a:rPr lang="en-US" sz="32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ú</a:t>
            </a:r>
            <a:r>
              <a:rPr lang="vi-VN" sz="3200" b="1" dirty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endParaRPr lang="en-US" sz="3200" b="1" dirty="0">
              <a:solidFill>
                <a:prstClr val="black"/>
              </a:solidFill>
              <a:latin typeface=".VnAvant" panose="020B7200000000000000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6312024" y="6017542"/>
            <a:ext cx="1126441" cy="706885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</a:t>
            </a:r>
            <a:r>
              <a:rPr lang="en-US" sz="32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ò</a:t>
            </a:r>
            <a:r>
              <a:rPr lang="vi-VN" sz="3200" b="1" dirty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endParaRPr lang="en-US" sz="3200" b="1" dirty="0">
              <a:solidFill>
                <a:prstClr val="black"/>
              </a:solidFill>
              <a:latin typeface=".VnAvant" panose="020B7200000000000000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8328248" y="5362956"/>
            <a:ext cx="1126441" cy="706885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d</a:t>
            </a:r>
            <a:r>
              <a:rPr lang="en-US" sz="32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ê</a:t>
            </a:r>
            <a:r>
              <a:rPr lang="vi-VN" sz="3200" b="1" dirty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endParaRPr lang="en-US" sz="3200" b="1" dirty="0">
              <a:solidFill>
                <a:prstClr val="black"/>
              </a:solidFill>
              <a:latin typeface=".VnAvant" panose="020B7200000000000000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9623009" y="2453593"/>
            <a:ext cx="1126441" cy="706885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</a:t>
            </a:r>
            <a:r>
              <a:rPr lang="en-US" sz="32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á</a:t>
            </a:r>
            <a:r>
              <a:rPr lang="vi-VN" sz="3200" b="1" dirty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endParaRPr lang="en-US" sz="3200" b="1" dirty="0">
              <a:solidFill>
                <a:prstClr val="black"/>
              </a:solidFill>
              <a:latin typeface=".VnAvant" panose="020B7200000000000000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071175" y="2420888"/>
            <a:ext cx="1241219" cy="6541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 flipV="1">
            <a:off x="6147143" y="2774563"/>
            <a:ext cx="300656" cy="9660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5375920" y="2654111"/>
            <a:ext cx="141167" cy="120693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6384032" y="2486298"/>
            <a:ext cx="1152128" cy="5451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5668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67125"/>
            <a:ext cx="12169352" cy="68452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496" y="915469"/>
            <a:ext cx="9153016" cy="514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95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图片 3" descr="fbb63f59c772f80c241f5a32592359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0"/>
            <a:ext cx="12091987" cy="682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37246" y="816563"/>
            <a:ext cx="6202339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8800" b="1" dirty="0">
                <a:ln w="12700">
                  <a:solidFill>
                    <a:srgbClr val="9BBB59">
                      <a:lumMod val="5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F79646">
                      <a:satMod val="175000"/>
                      <a:alpha val="40000"/>
                    </a:srgb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2290920140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722"/>
            <a:ext cx="12192000" cy="68092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971" y="1696191"/>
            <a:ext cx="3561220" cy="321815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85844" y="4383647"/>
            <a:ext cx="74458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solidFill>
                  <a:srgbClr val="0070C0"/>
                </a:solidFill>
                <a:latin typeface="UTM Avo" panose="02040603050506020204" pitchFamily="18" charset="0"/>
              </a:rPr>
              <a:t>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23898" y="4365104"/>
            <a:ext cx="83333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solidFill>
                  <a:srgbClr val="FF0000"/>
                </a:solidFill>
                <a:latin typeface="UTM Avo" panose="02040603050506020204" pitchFamily="18" charset="0"/>
              </a:rPr>
              <a:t>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88088" y="-165857"/>
            <a:ext cx="74458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solidFill>
                  <a:srgbClr val="0070C0"/>
                </a:solidFill>
                <a:latin typeface="UTM Avo" panose="02040603050506020204" pitchFamily="18" charset="0"/>
              </a:rPr>
              <a:t>c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319254" y="-125012"/>
            <a:ext cx="83333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solidFill>
                  <a:srgbClr val="FF0000"/>
                </a:solidFill>
                <a:latin typeface="UTM Avo" panose="02040603050506020204" pitchFamily="18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58327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8314AF4-43D0-41C9-A354-3C49E5CB0BB5}"/>
              </a:ext>
            </a:extLst>
          </p:cNvPr>
          <p:cNvSpPr/>
          <p:nvPr/>
        </p:nvSpPr>
        <p:spPr>
          <a:xfrm>
            <a:off x="1028700" y="1967266"/>
            <a:ext cx="2628900" cy="2547257"/>
          </a:xfrm>
          <a:prstGeom prst="rect">
            <a:avLst/>
          </a:prstGeom>
          <a:noFill/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prstClr val="black"/>
              </a:buClr>
              <a:buSzPts val="5200"/>
              <a:buFontTx/>
              <a:buNone/>
              <a:tabLst/>
              <a:defRPr/>
            </a:pPr>
            <a:r>
              <a:rPr kumimoji="0" lang="en-US" sz="3600" b="1" i="0" u="none" strike="noStrike" kern="1200" cap="none" spc="1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CỦNG CỐ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prstClr val="black"/>
              </a:buClr>
              <a:buSzPts val="5200"/>
              <a:buFontTx/>
              <a:buNone/>
              <a:tabLst/>
              <a:defRPr/>
            </a:pPr>
            <a:r>
              <a:rPr kumimoji="0" lang="en-US" sz="3600" b="1" i="0" u="none" strike="noStrike" kern="1200" cap="none" spc="1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BÀI HỌC </a:t>
            </a:r>
          </a:p>
        </p:txBody>
      </p:sp>
      <p:pic>
        <p:nvPicPr>
          <p:cNvPr id="7" name="Picture 6" descr="A group of people in a room&#10;&#10;Description automatically generated">
            <a:extLst>
              <a:ext uri="{FF2B5EF4-FFF2-40B4-BE49-F238E27FC236}">
                <a16:creationId xmlns:a16="http://schemas.microsoft.com/office/drawing/2014/main" id="{C668E6E5-93DF-4B67-8ABC-4B03930DF8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" b="14127"/>
          <a:stretch/>
        </p:blipFill>
        <p:spPr>
          <a:xfrm>
            <a:off x="0" y="-92530"/>
            <a:ext cx="12192000" cy="7043059"/>
          </a:xfrm>
          <a:prstGeom prst="rect">
            <a:avLst/>
          </a:prstGeom>
        </p:spPr>
      </p:pic>
      <p:sp>
        <p:nvSpPr>
          <p:cNvPr id="6" name="Google Shape;289;p27">
            <a:extLst>
              <a:ext uri="{FF2B5EF4-FFF2-40B4-BE49-F238E27FC236}">
                <a16:creationId xmlns:a16="http://schemas.microsoft.com/office/drawing/2014/main" id="{593D1F75-F746-4592-BEF5-C05A5BE3CBDC}"/>
              </a:ext>
            </a:extLst>
          </p:cNvPr>
          <p:cNvSpPr txBox="1">
            <a:spLocks/>
          </p:cNvSpPr>
          <p:nvPr/>
        </p:nvSpPr>
        <p:spPr>
          <a:xfrm>
            <a:off x="2063552" y="5301208"/>
            <a:ext cx="7392004" cy="374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Fredoka One"/>
              <a:buNone/>
              <a:defRPr sz="5200" b="0" i="0" u="none" strike="noStrike" cap="none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Fredoka One"/>
              <a:buNone/>
              <a:defRPr sz="5200" b="0" i="0" u="none" strike="noStrike" cap="none">
                <a:solidFill>
                  <a:srgbClr val="434343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Fredoka One"/>
              <a:buNone/>
              <a:defRPr sz="5200" b="0" i="0" u="none" strike="noStrike" cap="none">
                <a:solidFill>
                  <a:srgbClr val="434343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Fredoka One"/>
              <a:buNone/>
              <a:defRPr sz="5200" b="0" i="0" u="none" strike="noStrike" cap="none">
                <a:solidFill>
                  <a:srgbClr val="434343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Fredoka One"/>
              <a:buNone/>
              <a:defRPr sz="5200" b="0" i="0" u="none" strike="noStrike" cap="none">
                <a:solidFill>
                  <a:srgbClr val="434343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Fredoka One"/>
              <a:buNone/>
              <a:defRPr sz="5200" b="0" i="0" u="none" strike="noStrike" cap="none">
                <a:solidFill>
                  <a:srgbClr val="434343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Fredoka One"/>
              <a:buNone/>
              <a:defRPr sz="5200" b="0" i="0" u="none" strike="noStrike" cap="none">
                <a:solidFill>
                  <a:srgbClr val="434343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Fredoka One"/>
              <a:buNone/>
              <a:defRPr sz="5200" b="0" i="0" u="none" strike="noStrike" cap="none">
                <a:solidFill>
                  <a:srgbClr val="434343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Fredoka One"/>
              <a:buNone/>
              <a:defRPr sz="5200" b="0" i="0" u="none" strike="noStrike" cap="none">
                <a:solidFill>
                  <a:srgbClr val="434343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Fredoka One"/>
              <a:buNone/>
              <a:tabLst/>
              <a:defRPr/>
            </a:pPr>
            <a:r>
              <a:rPr kumimoji="0" lang="en-US" sz="800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sym typeface="Fredoka One"/>
              </a:rPr>
              <a:t>Ai </a:t>
            </a:r>
            <a:r>
              <a:rPr kumimoji="0" lang="en-US" sz="80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sym typeface="Fredoka One"/>
              </a:rPr>
              <a:t>giỏi</a:t>
            </a:r>
            <a:r>
              <a:rPr kumimoji="0" lang="en-US" sz="8000" i="0" u="none" strike="noStrike" kern="1200" cap="none" spc="0" normalizeH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sym typeface="Fredoka One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Fredoka One"/>
              <a:buNone/>
              <a:tabLst/>
              <a:defRPr/>
            </a:pPr>
            <a:r>
              <a:rPr kumimoji="0" lang="en-US" sz="8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sym typeface="Fredoka One"/>
              </a:rPr>
              <a:t>Tiếng</a:t>
            </a:r>
            <a:r>
              <a:rPr kumimoji="0" lang="en-US" sz="8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sym typeface="Fredoka One"/>
              </a:rPr>
              <a:t> </a:t>
            </a:r>
            <a:r>
              <a:rPr kumimoji="0" lang="en-US" sz="8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sym typeface="Fredoka One"/>
              </a:rPr>
              <a:t>Việt</a:t>
            </a:r>
            <a:r>
              <a:rPr kumimoji="0" lang="en-US" sz="8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sym typeface="Fredoka One"/>
              </a:rPr>
              <a:t> ?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sym typeface="Fredoka One"/>
            </a:endParaRPr>
          </a:p>
        </p:txBody>
      </p:sp>
    </p:spTree>
    <p:extLst>
      <p:ext uri="{BB962C8B-B14F-4D97-AF65-F5344CB8AC3E}">
        <p14:creationId xmlns:p14="http://schemas.microsoft.com/office/powerpoint/2010/main" val="162558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A picture containing table, room&#10;&#10;Description automatically generated">
            <a:extLst>
              <a:ext uri="{FF2B5EF4-FFF2-40B4-BE49-F238E27FC236}">
                <a16:creationId xmlns:a16="http://schemas.microsoft.com/office/drawing/2014/main" id="{43E9F342-1DFA-475B-85AA-8983E723582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94" b="11939"/>
          <a:stretch/>
        </p:blipFill>
        <p:spPr>
          <a:xfrm>
            <a:off x="-24680" y="28666"/>
            <a:ext cx="12191980" cy="68567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59496" y="346811"/>
            <a:ext cx="90730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0070C0"/>
                </a:solidFill>
                <a:latin typeface="UTM Avo" panose="02040603050506020204" pitchFamily="18" charset="0"/>
              </a:rPr>
              <a:t>Câu</a:t>
            </a:r>
            <a:r>
              <a:rPr lang="en-US" sz="4400" dirty="0" smtClean="0">
                <a:solidFill>
                  <a:srgbClr val="0070C0"/>
                </a:solidFill>
                <a:latin typeface="UTM Avo" panose="02040603050506020204" pitchFamily="18" charset="0"/>
              </a:rPr>
              <a:t> 1: </a:t>
            </a:r>
            <a:r>
              <a:rPr lang="en-US" sz="4400" dirty="0" err="1" smtClean="0">
                <a:solidFill>
                  <a:srgbClr val="0070C0"/>
                </a:solidFill>
                <a:latin typeface="UTM Avo" panose="02040603050506020204" pitchFamily="18" charset="0"/>
              </a:rPr>
              <a:t>Bông</a:t>
            </a:r>
            <a:r>
              <a:rPr lang="en-US" sz="4400" dirty="0" smtClean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UTM Avo" panose="02040603050506020204" pitchFamily="18" charset="0"/>
              </a:rPr>
              <a:t>hoa</a:t>
            </a:r>
            <a:r>
              <a:rPr lang="en-US" sz="4400" dirty="0" smtClean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UTM Avo" panose="02040603050506020204" pitchFamily="18" charset="0"/>
              </a:rPr>
              <a:t>màu</a:t>
            </a:r>
            <a:r>
              <a:rPr lang="en-US" sz="4400" dirty="0" smtClean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UTM Avo" panose="02040603050506020204" pitchFamily="18" charset="0"/>
              </a:rPr>
              <a:t>nào</a:t>
            </a:r>
            <a:r>
              <a:rPr lang="en-US" sz="4400" dirty="0" smtClean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UTM Avo" panose="02040603050506020204" pitchFamily="18" charset="0"/>
              </a:rPr>
              <a:t>có</a:t>
            </a:r>
            <a:r>
              <a:rPr lang="en-US" sz="4400" dirty="0" smtClean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UTM Avo" panose="02040603050506020204" pitchFamily="18" charset="0"/>
              </a:rPr>
              <a:t>âm</a:t>
            </a:r>
            <a:r>
              <a:rPr lang="en-US" sz="4400" dirty="0" smtClean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UTM Avo" panose="02040603050506020204" pitchFamily="18" charset="0"/>
              </a:rPr>
              <a:t>vừa</a:t>
            </a:r>
            <a:r>
              <a:rPr lang="en-US" sz="4400" dirty="0" smtClean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UTM Avo" panose="02040603050506020204" pitchFamily="18" charset="0"/>
              </a:rPr>
              <a:t>học</a:t>
            </a:r>
            <a:r>
              <a:rPr lang="en-US" sz="44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4400" dirty="0" smtClean="0">
                <a:solidFill>
                  <a:srgbClr val="0070C0"/>
                </a:solidFill>
                <a:latin typeface="UTM Avo" panose="02040603050506020204" pitchFamily="18" charset="0"/>
              </a:rPr>
              <a:t>?</a:t>
            </a:r>
            <a:endParaRPr lang="en-US" sz="4400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616" y="2276871"/>
            <a:ext cx="2247900" cy="2028825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3287688" y="2636910"/>
            <a:ext cx="976978" cy="1200329"/>
            <a:chOff x="3287688" y="2636910"/>
            <a:chExt cx="976978" cy="1200329"/>
          </a:xfrm>
        </p:grpSpPr>
        <p:sp>
          <p:nvSpPr>
            <p:cNvPr id="10" name="Oval 9"/>
            <p:cNvSpPr/>
            <p:nvPr/>
          </p:nvSpPr>
          <p:spPr>
            <a:xfrm>
              <a:off x="3287688" y="2852936"/>
              <a:ext cx="976978" cy="921015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b="1" dirty="0">
                <a:latin typeface="UTM Avo" panose="02040603050506020204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369277" y="2636910"/>
              <a:ext cx="74126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 smtClean="0">
                  <a:solidFill>
                    <a:schemeClr val="bg1"/>
                  </a:solidFill>
                  <a:latin typeface="UTM Avo" panose="02040603050506020204" pitchFamily="18" charset="0"/>
                </a:rPr>
                <a:t>a</a:t>
              </a:r>
              <a:endParaRPr lang="en-US" sz="7200" b="1" dirty="0">
                <a:solidFill>
                  <a:schemeClr val="bg1"/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376" y="2170276"/>
            <a:ext cx="2143125" cy="2133600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7830449" y="2776568"/>
            <a:ext cx="976978" cy="92101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>
              <a:latin typeface="UTM Avo" panose="020406030505060202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948308" y="2564904"/>
            <a:ext cx="7412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chemeClr val="bg1"/>
                </a:solidFill>
                <a:latin typeface="UTM Avo" panose="02040603050506020204" pitchFamily="18" charset="0"/>
              </a:rPr>
              <a:t>e</a:t>
            </a:r>
            <a:endParaRPr lang="en-US" sz="7200" b="1" dirty="0">
              <a:solidFill>
                <a:schemeClr val="bg1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130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A picture containing table, room&#10;&#10;Description automatically generated">
            <a:extLst>
              <a:ext uri="{FF2B5EF4-FFF2-40B4-BE49-F238E27FC236}">
                <a16:creationId xmlns:a16="http://schemas.microsoft.com/office/drawing/2014/main" id="{43E9F342-1DFA-475B-85AA-8983E723582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94" b="11939"/>
          <a:stretch/>
        </p:blipFill>
        <p:spPr>
          <a:xfrm>
            <a:off x="-24680" y="28666"/>
            <a:ext cx="12191980" cy="68567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99456" y="395079"/>
            <a:ext cx="95770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Câu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2: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Bông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hoa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màu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nào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có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âm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vừa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học</a:t>
            </a:r>
            <a:r>
              <a:rPr lang="en-US" sz="4400" dirty="0">
                <a:solidFill>
                  <a:srgbClr val="0070C0"/>
                </a:solidFill>
                <a:latin typeface="UTM Avo" panose="02040603050506020204" pitchFamily="18" charset="0"/>
              </a:rPr>
              <a:t>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616" y="2276871"/>
            <a:ext cx="2247900" cy="2028825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3287688" y="2636910"/>
            <a:ext cx="976978" cy="1200329"/>
            <a:chOff x="3287688" y="2636910"/>
            <a:chExt cx="976978" cy="1200329"/>
          </a:xfrm>
        </p:grpSpPr>
        <p:sp>
          <p:nvSpPr>
            <p:cNvPr id="10" name="Oval 9"/>
            <p:cNvSpPr/>
            <p:nvPr/>
          </p:nvSpPr>
          <p:spPr>
            <a:xfrm>
              <a:off x="3287688" y="2852936"/>
              <a:ext cx="976978" cy="921015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369277" y="2636910"/>
              <a:ext cx="74126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7200" b="1" noProof="0" dirty="0" smtClean="0">
                  <a:solidFill>
                    <a:prstClr val="white"/>
                  </a:solidFill>
                  <a:latin typeface="UTM Avo" panose="02040603050506020204" pitchFamily="18" charset="0"/>
                </a:rPr>
                <a:t>o</a:t>
              </a:r>
              <a:endPara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376" y="2170276"/>
            <a:ext cx="2143125" cy="2133600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7830449" y="2776568"/>
            <a:ext cx="976978" cy="92101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948308" y="2564904"/>
            <a:ext cx="7412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>
                <a:solidFill>
                  <a:prstClr val="white"/>
                </a:solidFill>
                <a:latin typeface="UTM Avo" panose="02040603050506020204" pitchFamily="18" charset="0"/>
              </a:rPr>
              <a:t>c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3653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72664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31704" y="3501008"/>
            <a:ext cx="71287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Khởi</a:t>
            </a:r>
            <a:r>
              <a:rPr lang="en-US" sz="88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88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động</a:t>
            </a:r>
            <a:endParaRPr lang="en-US" sz="88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79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able, room&#10;&#10;Description automatically generated">
            <a:extLst>
              <a:ext uri="{FF2B5EF4-FFF2-40B4-BE49-F238E27FC236}">
                <a16:creationId xmlns:a16="http://schemas.microsoft.com/office/drawing/2014/main" id="{43E9F342-1DFA-475B-85AA-8983E72358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94" b="11939"/>
          <a:stretch/>
        </p:blipFill>
        <p:spPr>
          <a:xfrm>
            <a:off x="-24680" y="28666"/>
            <a:ext cx="12191980" cy="68567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99456" y="395079"/>
            <a:ext cx="95770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Câu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3: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Bông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hoa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màu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nào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có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âm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vừa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học</a:t>
            </a:r>
            <a:r>
              <a:rPr lang="en-US" sz="4400" dirty="0">
                <a:solidFill>
                  <a:srgbClr val="0070C0"/>
                </a:solidFill>
                <a:latin typeface="UTM Avo" panose="02040603050506020204" pitchFamily="18" charset="0"/>
              </a:rPr>
              <a:t>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616" y="2276871"/>
            <a:ext cx="2247900" cy="2028825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3287688" y="2660719"/>
            <a:ext cx="1008112" cy="1200329"/>
            <a:chOff x="3287688" y="2660719"/>
            <a:chExt cx="1008112" cy="1200329"/>
          </a:xfrm>
        </p:grpSpPr>
        <p:sp>
          <p:nvSpPr>
            <p:cNvPr id="10" name="Oval 9"/>
            <p:cNvSpPr/>
            <p:nvPr/>
          </p:nvSpPr>
          <p:spPr>
            <a:xfrm>
              <a:off x="3287688" y="2852936"/>
              <a:ext cx="976978" cy="921015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554540" y="2660719"/>
              <a:ext cx="74126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7200" b="1" dirty="0">
                  <a:solidFill>
                    <a:prstClr val="white"/>
                  </a:solidFill>
                  <a:latin typeface="UTM Avo" panose="02040603050506020204" pitchFamily="18" charset="0"/>
                </a:rPr>
                <a:t>i</a:t>
              </a:r>
              <a:endPara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376" y="2170276"/>
            <a:ext cx="2143125" cy="2133600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7830449" y="2776568"/>
            <a:ext cx="976978" cy="92101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948308" y="2564904"/>
            <a:ext cx="7412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>
                <a:solidFill>
                  <a:prstClr val="white"/>
                </a:solidFill>
                <a:latin typeface="UTM Avo" panose="02040603050506020204" pitchFamily="18" charset="0"/>
              </a:rPr>
              <a:t>ô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340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able, room&#10;&#10;Description automatically generated">
            <a:extLst>
              <a:ext uri="{FF2B5EF4-FFF2-40B4-BE49-F238E27FC236}">
                <a16:creationId xmlns:a16="http://schemas.microsoft.com/office/drawing/2014/main" id="{43E9F342-1DFA-475B-85AA-8983E723582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94" b="1193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43472" y="836712"/>
            <a:ext cx="98650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0070C0"/>
                </a:solidFill>
                <a:latin typeface="UTM Avo" panose="02040603050506020204" pitchFamily="18" charset="0"/>
              </a:rPr>
              <a:t>Câu</a:t>
            </a:r>
            <a:r>
              <a:rPr lang="en-US" sz="4400" dirty="0" smtClean="0">
                <a:solidFill>
                  <a:srgbClr val="0070C0"/>
                </a:solidFill>
                <a:latin typeface="UTM Avo" panose="02040603050506020204" pitchFamily="18" charset="0"/>
              </a:rPr>
              <a:t> 4: </a:t>
            </a:r>
            <a:r>
              <a:rPr lang="en-US" sz="4400" dirty="0" err="1" smtClean="0">
                <a:solidFill>
                  <a:srgbClr val="0070C0"/>
                </a:solidFill>
                <a:latin typeface="UTM Avo" panose="02040603050506020204" pitchFamily="18" charset="0"/>
              </a:rPr>
              <a:t>Bông</a:t>
            </a:r>
            <a:r>
              <a:rPr lang="en-US" sz="4400" dirty="0" smtClean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UTM Avo" panose="02040603050506020204" pitchFamily="18" charset="0"/>
              </a:rPr>
              <a:t>hoa</a:t>
            </a:r>
            <a:r>
              <a:rPr lang="en-US" sz="4400" dirty="0" smtClean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UTM Avo" panose="02040603050506020204" pitchFamily="18" charset="0"/>
              </a:rPr>
              <a:t>nào</a:t>
            </a:r>
            <a:r>
              <a:rPr lang="en-US" sz="4400" dirty="0" smtClean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UTM Avo" panose="02040603050506020204" pitchFamily="18" charset="0"/>
              </a:rPr>
              <a:t>có</a:t>
            </a:r>
            <a:r>
              <a:rPr lang="en-US" sz="4400" dirty="0" smtClean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UTM Avo" panose="02040603050506020204" pitchFamily="18" charset="0"/>
              </a:rPr>
              <a:t>tiếng</a:t>
            </a:r>
            <a:r>
              <a:rPr lang="en-US" sz="4400" dirty="0" smtClean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UTM Avo" panose="02040603050506020204" pitchFamily="18" charset="0"/>
              </a:rPr>
              <a:t>chứa</a:t>
            </a:r>
            <a:r>
              <a:rPr lang="en-US" sz="4400" dirty="0" smtClean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UTM Avo" panose="02040603050506020204" pitchFamily="18" charset="0"/>
              </a:rPr>
              <a:t>âm</a:t>
            </a:r>
            <a:r>
              <a:rPr lang="en-US" sz="4400" dirty="0" smtClean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UTM Avo" panose="02040603050506020204" pitchFamily="18" charset="0"/>
              </a:rPr>
              <a:t>các</a:t>
            </a:r>
            <a:r>
              <a:rPr lang="en-US" sz="4400" dirty="0" smtClean="0">
                <a:solidFill>
                  <a:srgbClr val="0070C0"/>
                </a:solidFill>
                <a:latin typeface="UTM Avo" panose="02040603050506020204" pitchFamily="18" charset="0"/>
              </a:rPr>
              <a:t> con </a:t>
            </a:r>
            <a:r>
              <a:rPr lang="en-US" sz="4400" dirty="0" err="1" smtClean="0">
                <a:solidFill>
                  <a:srgbClr val="0070C0"/>
                </a:solidFill>
                <a:latin typeface="UTM Avo" panose="02040603050506020204" pitchFamily="18" charset="0"/>
              </a:rPr>
              <a:t>vừa</a:t>
            </a:r>
            <a:r>
              <a:rPr lang="en-US" sz="4400" dirty="0" smtClean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UTM Avo" panose="02040603050506020204" pitchFamily="18" charset="0"/>
              </a:rPr>
              <a:t>học</a:t>
            </a:r>
            <a:r>
              <a:rPr lang="en-US" sz="4400" dirty="0">
                <a:solidFill>
                  <a:srgbClr val="0070C0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445848" y="4364525"/>
            <a:ext cx="2520280" cy="936104"/>
          </a:xfrm>
          <a:prstGeom prst="roundRect">
            <a:avLst/>
          </a:prstGeom>
          <a:solidFill>
            <a:srgbClr val="F40CC2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UTM Avo" panose="02040603050506020204" pitchFamily="18" charset="0"/>
              </a:rPr>
              <a:t>bà</a:t>
            </a:r>
            <a:endParaRPr lang="en-US" sz="6000" dirty="0">
              <a:latin typeface="UTM Avo" panose="020406030505060202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859394" y="4416329"/>
            <a:ext cx="2520280" cy="93610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UTM Avo" panose="02040603050506020204" pitchFamily="18" charset="0"/>
              </a:rPr>
              <a:t>ve</a:t>
            </a:r>
            <a:endParaRPr lang="en-US" sz="6000" dirty="0">
              <a:latin typeface="UTM Avo" panose="020406030505060202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349853" y="4303194"/>
            <a:ext cx="2520280" cy="93610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UTM Avo" panose="02040603050506020204" pitchFamily="18" charset="0"/>
              </a:rPr>
              <a:t>cổ</a:t>
            </a:r>
            <a:endParaRPr lang="en-US" sz="6000" dirty="0">
              <a:latin typeface="UTM Avo" panose="020406030505060202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769" y="2572391"/>
            <a:ext cx="2667000" cy="17145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653" y="2666435"/>
            <a:ext cx="2647950" cy="17240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671" y="2259338"/>
            <a:ext cx="2537916" cy="2563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2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5009" y="3478530"/>
            <a:ext cx="783431" cy="63500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548" y="255589"/>
            <a:ext cx="2552700" cy="1571625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086" y="2955295"/>
            <a:ext cx="1985963" cy="1933575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27177" y="448623"/>
            <a:ext cx="1559719" cy="1870075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3675" y="3940179"/>
            <a:ext cx="7025640" cy="2684145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4474" y="6208399"/>
            <a:ext cx="9182576" cy="71056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3033611" y="1718608"/>
            <a:ext cx="687720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09"/>
            <a:r>
              <a:rPr lang="en-US" altLang="zh-CN" sz="6000" b="1" dirty="0" err="1" smtClean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Chúc</a:t>
            </a:r>
            <a:r>
              <a:rPr lang="en-US" altLang="zh-CN" sz="6000" b="1" dirty="0" smtClean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 </a:t>
            </a:r>
            <a:r>
              <a:rPr lang="en-US" altLang="zh-CN" sz="6000" b="1" dirty="0" err="1" smtClean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các</a:t>
            </a:r>
            <a:r>
              <a:rPr lang="en-US" altLang="zh-CN" sz="6000" b="1" dirty="0" smtClean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 con </a:t>
            </a:r>
          </a:p>
          <a:p>
            <a:pPr algn="ctr" defTabSz="914309"/>
            <a:r>
              <a:rPr lang="en-US" altLang="zh-CN" sz="6000" b="1" dirty="0" err="1" smtClean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chăm</a:t>
            </a:r>
            <a:r>
              <a:rPr lang="en-US" altLang="zh-CN" sz="6000" b="1" dirty="0" smtClean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 </a:t>
            </a:r>
            <a:r>
              <a:rPr lang="en-US" altLang="zh-CN" sz="6000" b="1" dirty="0" err="1" smtClean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ngoan</a:t>
            </a:r>
            <a:r>
              <a:rPr lang="en-US" altLang="zh-CN" sz="6000" b="1" dirty="0" smtClean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 </a:t>
            </a:r>
            <a:r>
              <a:rPr lang="en-US" altLang="zh-CN" sz="6000" b="1" dirty="0" err="1" smtClean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học</a:t>
            </a:r>
            <a:r>
              <a:rPr lang="en-US" altLang="zh-CN" sz="6000" b="1" dirty="0" smtClean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 </a:t>
            </a:r>
            <a:r>
              <a:rPr lang="en-US" altLang="zh-CN" sz="6000" b="1" dirty="0" err="1" smtClean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giỏi</a:t>
            </a:r>
            <a:endParaRPr lang="en-US" altLang="zh-CN" sz="6000" b="1" dirty="0">
              <a:solidFill>
                <a:srgbClr val="92A028"/>
              </a:solidFill>
              <a:latin typeface="HP001 4 hàng" pitchFamily="34" charset="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06853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22988" y="1762543"/>
            <a:ext cx="8346230" cy="1868557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Bài</a:t>
            </a:r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 1: a - c</a:t>
            </a:r>
          </a:p>
        </p:txBody>
      </p:sp>
    </p:spTree>
    <p:extLst>
      <p:ext uri="{BB962C8B-B14F-4D97-AF65-F5344CB8AC3E}">
        <p14:creationId xmlns:p14="http://schemas.microsoft.com/office/powerpoint/2010/main" val="318093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895600" y="2590800"/>
            <a:ext cx="6821099" cy="3352800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algn="ctr" eaLnBrk="1" hangingPunct="1">
              <a:defRPr/>
            </a:pPr>
            <a:r>
              <a:rPr lang="en-US" sz="9600" b="1" dirty="0">
                <a:ln w="22225">
                  <a:solidFill>
                    <a:srgbClr val="00B0F0"/>
                  </a:solidFill>
                  <a:prstDash val="solid"/>
                </a:ln>
                <a:solidFill>
                  <a:srgbClr val="000099"/>
                </a:solidFill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68743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722"/>
            <a:ext cx="12192000" cy="70526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72205" y="332656"/>
            <a:ext cx="2088232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9900" b="1" dirty="0">
                <a:solidFill>
                  <a:srgbClr val="0070C0"/>
                </a:solidFill>
                <a:latin typeface="UTM Avo" panose="02040603050506020204" pitchFamily="18" charset="0"/>
              </a:rPr>
              <a:t>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74056" y="332656"/>
            <a:ext cx="2088232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9900" b="1" dirty="0">
                <a:solidFill>
                  <a:srgbClr val="0070C0"/>
                </a:solidFill>
                <a:latin typeface="UTM Avo" panose="02040603050506020204" pitchFamily="18" charset="0"/>
              </a:rPr>
              <a:t>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13619" y="2996952"/>
            <a:ext cx="2088232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9900" b="1" dirty="0">
                <a:solidFill>
                  <a:srgbClr val="00B050"/>
                </a:solidFill>
                <a:latin typeface="UTM Avo" panose="02040603050506020204" pitchFamily="18" charset="0"/>
              </a:rPr>
              <a:t>c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060070" y="3140968"/>
            <a:ext cx="2088232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9900" b="1" dirty="0">
                <a:solidFill>
                  <a:srgbClr val="00B050"/>
                </a:solidFill>
                <a:latin typeface="UTM Avo" panose="02040603050506020204" pitchFamily="18" charset="0"/>
              </a:rPr>
              <a:t>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44272" y="548680"/>
            <a:ext cx="2088232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3900" b="1" dirty="0" smtClean="0">
                <a:solidFill>
                  <a:srgbClr val="0070C0"/>
                </a:solidFill>
                <a:latin typeface="HP001 4 hàng" panose="020B0603050302020204" pitchFamily="34" charset="0"/>
              </a:rPr>
              <a:t>a</a:t>
            </a:r>
            <a:endParaRPr lang="en-US" sz="23900" b="1" dirty="0">
              <a:solidFill>
                <a:srgbClr val="0070C0"/>
              </a:solidFill>
              <a:latin typeface="HP001 4 hàng" panose="020B06030503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77984" y="3224245"/>
            <a:ext cx="2088232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3900" b="1" dirty="0">
                <a:solidFill>
                  <a:srgbClr val="00B050"/>
                </a:solidFill>
                <a:latin typeface="HP001 4 hàng" panose="020B0603050302020204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742282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15" grpId="0"/>
      <p:bldP spid="1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722"/>
            <a:ext cx="12192000" cy="68092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611" y="1188390"/>
            <a:ext cx="3561220" cy="321815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98830" y="3684164"/>
            <a:ext cx="74458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solidFill>
                  <a:srgbClr val="0070C0"/>
                </a:solidFill>
                <a:latin typeface="UTM Avo" panose="02040603050506020204" pitchFamily="18" charset="0"/>
              </a:rPr>
              <a:t>c</a:t>
            </a:r>
          </a:p>
        </p:txBody>
      </p:sp>
      <p:sp>
        <p:nvSpPr>
          <p:cNvPr id="9" name="Rectangle: Rounded Corners 8"/>
          <p:cNvSpPr/>
          <p:nvPr/>
        </p:nvSpPr>
        <p:spPr>
          <a:xfrm>
            <a:off x="6799731" y="1790390"/>
            <a:ext cx="3217409" cy="105510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0070C0"/>
                </a:solidFill>
                <a:latin typeface="UTM Avo" panose="02040603050506020204" pitchFamily="18" charset="0"/>
              </a:rPr>
              <a:t>c</a:t>
            </a:r>
            <a:r>
              <a:rPr lang="en-US" sz="9600" b="1" dirty="0">
                <a:solidFill>
                  <a:srgbClr val="FF0000"/>
                </a:solidFill>
                <a:latin typeface="UTM Avo" panose="02040603050506020204" pitchFamily="18" charset="0"/>
              </a:rPr>
              <a:t>a</a:t>
            </a:r>
          </a:p>
        </p:txBody>
      </p:sp>
      <p:sp>
        <p:nvSpPr>
          <p:cNvPr id="10" name="Rectangle 9"/>
          <p:cNvSpPr/>
          <p:nvPr/>
        </p:nvSpPr>
        <p:spPr>
          <a:xfrm>
            <a:off x="6782221" y="2847976"/>
            <a:ext cx="1611814" cy="91540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C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394035" y="2852936"/>
            <a:ext cx="1598050" cy="91540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rgbClr val="FF0000"/>
                </a:solidFill>
                <a:latin typeface="UTM Avo" panose="02040603050506020204" pitchFamily="18" charset="0"/>
              </a:rPr>
              <a:t>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28632" y="3684164"/>
            <a:ext cx="83333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solidFill>
                  <a:srgbClr val="FF0000"/>
                </a:solidFill>
                <a:latin typeface="UTM Avo" panose="02040603050506020204" pitchFamily="18" charset="0"/>
              </a:rPr>
              <a:t>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7865" y="263808"/>
            <a:ext cx="34266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UTM Avo" panose="02040603050506020204" pitchFamily="18" charset="0"/>
              </a:rPr>
              <a:t>1. </a:t>
            </a:r>
            <a:r>
              <a:rPr lang="en-US" sz="3600" dirty="0" err="1" smtClean="0">
                <a:latin typeface="UTM Avo" panose="02040603050506020204" pitchFamily="18" charset="0"/>
              </a:rPr>
              <a:t>Làm</a:t>
            </a:r>
            <a:r>
              <a:rPr lang="en-US" sz="3600" dirty="0" smtClean="0">
                <a:latin typeface="UTM Avo" panose="020406030505060202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</a:rPr>
              <a:t>quen</a:t>
            </a:r>
            <a:endParaRPr lang="en-US" sz="3600" dirty="0">
              <a:latin typeface="UTM Avo" panose="0204060305050602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13369" y="328892"/>
            <a:ext cx="34266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UTM Avo" panose="02040603050506020204" pitchFamily="18" charset="0"/>
              </a:rPr>
              <a:t>2</a:t>
            </a:r>
            <a:r>
              <a:rPr lang="en-US" sz="3600" dirty="0" smtClean="0">
                <a:latin typeface="UTM Avo" panose="02040603050506020204" pitchFamily="18" charset="0"/>
              </a:rPr>
              <a:t>. </a:t>
            </a:r>
            <a:r>
              <a:rPr lang="en-US" sz="3600" dirty="0" err="1" smtClean="0">
                <a:latin typeface="UTM Avo" panose="02040603050506020204" pitchFamily="18" charset="0"/>
              </a:rPr>
              <a:t>Đánh</a:t>
            </a:r>
            <a:r>
              <a:rPr lang="en-US" sz="3600" dirty="0" smtClean="0">
                <a:latin typeface="UTM Avo" panose="020406030505060202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</a:rPr>
              <a:t>vần</a:t>
            </a:r>
            <a:endParaRPr lang="en-US" sz="3600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051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0" grpId="0" animBg="1"/>
      <p:bldP spid="11" grpId="0" animBg="1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722"/>
            <a:ext cx="12192000" cy="68092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611" y="1188390"/>
            <a:ext cx="3561220" cy="321815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98830" y="3684164"/>
            <a:ext cx="74458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solidFill>
                  <a:srgbClr val="0070C0"/>
                </a:solidFill>
                <a:latin typeface="UTM Avo" panose="02040603050506020204" pitchFamily="18" charset="0"/>
              </a:rPr>
              <a:t>c</a:t>
            </a:r>
          </a:p>
        </p:txBody>
      </p:sp>
      <p:sp>
        <p:nvSpPr>
          <p:cNvPr id="9" name="Rectangle: Rounded Corners 8"/>
          <p:cNvSpPr/>
          <p:nvPr/>
        </p:nvSpPr>
        <p:spPr>
          <a:xfrm>
            <a:off x="6799731" y="1790390"/>
            <a:ext cx="3217409" cy="105510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0070C0"/>
                </a:solidFill>
                <a:latin typeface="UTM Avo" panose="02040603050506020204" pitchFamily="18" charset="0"/>
              </a:rPr>
              <a:t>c</a:t>
            </a:r>
            <a:r>
              <a:rPr lang="en-US" sz="9600" b="1" dirty="0">
                <a:solidFill>
                  <a:srgbClr val="FF0000"/>
                </a:solidFill>
                <a:latin typeface="UTM Avo" panose="02040603050506020204" pitchFamily="18" charset="0"/>
              </a:rPr>
              <a:t>a</a:t>
            </a:r>
          </a:p>
        </p:txBody>
      </p:sp>
      <p:sp>
        <p:nvSpPr>
          <p:cNvPr id="10" name="Rectangle 9"/>
          <p:cNvSpPr/>
          <p:nvPr/>
        </p:nvSpPr>
        <p:spPr>
          <a:xfrm>
            <a:off x="6782221" y="2852936"/>
            <a:ext cx="1611814" cy="91540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C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400256" y="2852936"/>
            <a:ext cx="1598050" cy="91540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rgbClr val="FF0000"/>
                </a:solidFill>
                <a:latin typeface="UTM Avo" panose="02040603050506020204" pitchFamily="18" charset="0"/>
              </a:rPr>
              <a:t>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28632" y="3684164"/>
            <a:ext cx="83333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solidFill>
                  <a:srgbClr val="FF0000"/>
                </a:solidFill>
                <a:latin typeface="UTM Avo" panose="02040603050506020204" pitchFamily="18" charset="0"/>
              </a:rPr>
              <a:t>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7865" y="263808"/>
            <a:ext cx="34266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UTM Avo" panose="02040603050506020204" pitchFamily="18" charset="0"/>
              </a:rPr>
              <a:t>1. </a:t>
            </a:r>
            <a:r>
              <a:rPr lang="en-US" sz="3600" dirty="0" err="1" smtClean="0">
                <a:latin typeface="UTM Avo" panose="02040603050506020204" pitchFamily="18" charset="0"/>
              </a:rPr>
              <a:t>Làm</a:t>
            </a:r>
            <a:r>
              <a:rPr lang="en-US" sz="3600" dirty="0" smtClean="0">
                <a:latin typeface="UTM Avo" panose="020406030505060202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</a:rPr>
              <a:t>quen</a:t>
            </a:r>
            <a:endParaRPr lang="en-US" sz="3600" dirty="0">
              <a:latin typeface="UTM Avo" panose="0204060305050602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13369" y="328892"/>
            <a:ext cx="34266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UTM Avo" panose="02040603050506020204" pitchFamily="18" charset="0"/>
              </a:rPr>
              <a:t>2</a:t>
            </a:r>
            <a:r>
              <a:rPr lang="en-US" sz="3600" dirty="0" smtClean="0">
                <a:latin typeface="UTM Avo" panose="02040603050506020204" pitchFamily="18" charset="0"/>
              </a:rPr>
              <a:t>. </a:t>
            </a:r>
            <a:r>
              <a:rPr lang="en-US" sz="3600" dirty="0" err="1" smtClean="0">
                <a:latin typeface="UTM Avo" panose="02040603050506020204" pitchFamily="18" charset="0"/>
              </a:rPr>
              <a:t>Đánh</a:t>
            </a:r>
            <a:r>
              <a:rPr lang="en-US" sz="3600" dirty="0" smtClean="0">
                <a:latin typeface="UTM Avo" panose="020406030505060202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</a:rPr>
              <a:t>vần</a:t>
            </a:r>
            <a:endParaRPr lang="en-US" sz="3600" dirty="0">
              <a:latin typeface="UTM Avo" panose="0204060305050602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35167" y="4021823"/>
            <a:ext cx="34007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dirty="0" smtClean="0">
                <a:latin typeface="UTM Avo" panose="02040603050506020204" pitchFamily="18" charset="0"/>
              </a:rPr>
              <a:t>cờ - a - ca</a:t>
            </a:r>
            <a:endParaRPr lang="en-US" sz="4400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16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722"/>
            <a:ext cx="12192000" cy="68092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971" y="1696191"/>
            <a:ext cx="3561220" cy="321815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85844" y="4383647"/>
            <a:ext cx="74458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solidFill>
                  <a:srgbClr val="0070C0"/>
                </a:solidFill>
                <a:latin typeface="UTM Avo" panose="02040603050506020204" pitchFamily="18" charset="0"/>
              </a:rPr>
              <a:t>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23898" y="4365104"/>
            <a:ext cx="83333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solidFill>
                  <a:srgbClr val="FF0000"/>
                </a:solidFill>
                <a:latin typeface="UTM Avo" panose="02040603050506020204" pitchFamily="18" charset="0"/>
              </a:rPr>
              <a:t>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88088" y="-165857"/>
            <a:ext cx="74458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solidFill>
                  <a:srgbClr val="0070C0"/>
                </a:solidFill>
                <a:latin typeface="UTM Avo" panose="02040603050506020204" pitchFamily="18" charset="0"/>
              </a:rPr>
              <a:t>c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319254" y="-125012"/>
            <a:ext cx="83333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solidFill>
                  <a:srgbClr val="FF0000"/>
                </a:solidFill>
                <a:latin typeface="UTM Avo" panose="02040603050506020204" pitchFamily="18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1008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600200"/>
            <a:ext cx="2438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515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713616554"/>
</p:tagLst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</TotalTime>
  <Words>218</Words>
  <Application>Microsoft Office PowerPoint</Application>
  <PresentationFormat>Widescreen</PresentationFormat>
  <Paragraphs>81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22</vt:i4>
      </vt:variant>
    </vt:vector>
  </HeadingPairs>
  <TitlesOfParts>
    <vt:vector size="36" baseType="lpstr">
      <vt:lpstr>宋体</vt:lpstr>
      <vt:lpstr>.VnAvant</vt:lpstr>
      <vt:lpstr>Arial</vt:lpstr>
      <vt:lpstr>Calibri</vt:lpstr>
      <vt:lpstr>Calibri Light</vt:lpstr>
      <vt:lpstr>Fredoka One</vt:lpstr>
      <vt:lpstr>HP001 4 hàng</vt:lpstr>
      <vt:lpstr>Times New Roman</vt:lpstr>
      <vt:lpstr>UTM Avo</vt:lpstr>
      <vt:lpstr>3_Office Theme</vt:lpstr>
      <vt:lpstr>Default Design</vt:lpstr>
      <vt:lpstr>2_Office Theme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Truong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</dc:creator>
  <cp:lastModifiedBy>admin</cp:lastModifiedBy>
  <cp:revision>31</cp:revision>
  <dcterms:created xsi:type="dcterms:W3CDTF">2020-08-24T04:04:33Z</dcterms:created>
  <dcterms:modified xsi:type="dcterms:W3CDTF">2021-09-23T05:46:47Z</dcterms:modified>
</cp:coreProperties>
</file>