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41" r:id="rId2"/>
  </p:sldMasterIdLst>
  <p:notesMasterIdLst>
    <p:notesMasterId r:id="rId24"/>
  </p:notesMasterIdLst>
  <p:sldIdLst>
    <p:sldId id="286" r:id="rId3"/>
    <p:sldId id="292" r:id="rId4"/>
    <p:sldId id="293" r:id="rId5"/>
    <p:sldId id="296" r:id="rId6"/>
    <p:sldId id="297" r:id="rId7"/>
    <p:sldId id="277" r:id="rId8"/>
    <p:sldId id="256" r:id="rId9"/>
    <p:sldId id="275" r:id="rId10"/>
    <p:sldId id="281" r:id="rId11"/>
    <p:sldId id="287" r:id="rId12"/>
    <p:sldId id="278" r:id="rId13"/>
    <p:sldId id="263" r:id="rId14"/>
    <p:sldId id="260" r:id="rId15"/>
    <p:sldId id="261" r:id="rId16"/>
    <p:sldId id="267" r:id="rId17"/>
    <p:sldId id="270" r:id="rId18"/>
    <p:sldId id="283" r:id="rId19"/>
    <p:sldId id="284" r:id="rId20"/>
    <p:sldId id="285" r:id="rId21"/>
    <p:sldId id="291" r:id="rId22"/>
    <p:sldId id="27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5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3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129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6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0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3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4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392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74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541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6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5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881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10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032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6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40" r:id="rId3"/>
    <p:sldLayoutId id="2147483739" r:id="rId4"/>
    <p:sldLayoutId id="2147483738" r:id="rId5"/>
    <p:sldLayoutId id="2147483737" r:id="rId6"/>
    <p:sldLayoutId id="2147483736" r:id="rId7"/>
    <p:sldLayoutId id="2147483735" r:id="rId8"/>
    <p:sldLayoutId id="2147483734" r:id="rId9"/>
    <p:sldLayoutId id="2147483733" r:id="rId10"/>
    <p:sldLayoutId id="2147483732" r:id="rId11"/>
    <p:sldLayoutId id="2147483731" r:id="rId12"/>
    <p:sldLayoutId id="2147483730" r:id="rId13"/>
    <p:sldLayoutId id="2147483729" r:id="rId14"/>
    <p:sldLayoutId id="2147483728" r:id="rId15"/>
    <p:sldLayoutId id="2147483727" r:id="rId16"/>
    <p:sldLayoutId id="2147483726" r:id="rId17"/>
    <p:sldLayoutId id="2147483725" r:id="rId18"/>
    <p:sldLayoutId id="2147483724" r:id="rId19"/>
    <p:sldLayoutId id="2147483723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8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55" r:id="rId3"/>
    <p:sldLayoutId id="2147483754" r:id="rId4"/>
    <p:sldLayoutId id="214748375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</p:spPr>
      </p:pic>
      <p:sp>
        <p:nvSpPr>
          <p:cNvPr id="6" name="TextBox 5"/>
          <p:cNvSpPr txBox="1"/>
          <p:nvPr/>
        </p:nvSpPr>
        <p:spPr>
          <a:xfrm>
            <a:off x="3347248" y="1767244"/>
            <a:ext cx="601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8800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8800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lớp</a:t>
            </a:r>
            <a:r>
              <a:rPr lang="en-US" sz="8800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</a:t>
            </a:r>
            <a:endParaRPr lang="en-US" sz="8800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1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</p:spPr>
      </p:pic>
      <p:sp>
        <p:nvSpPr>
          <p:cNvPr id="6" name="TextBox 5"/>
          <p:cNvSpPr txBox="1"/>
          <p:nvPr/>
        </p:nvSpPr>
        <p:spPr>
          <a:xfrm>
            <a:off x="2133600" y="1767244"/>
            <a:ext cx="792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Hướng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dẫn</a:t>
            </a:r>
            <a:endParaRPr kumimoji="0" lang="en-US" sz="88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1, 2, 3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r>
              <a:rPr lang="en-US" dirty="0" smtClean="0">
                <a:solidFill>
                  <a:srgbClr val="0070C0"/>
                </a:solidFill>
                <a:latin typeface="UTM Avo" panose="02040603050506020204" pitchFamily="18" charset="0"/>
              </a:rPr>
              <a:t> 1</a:t>
            </a:r>
            <a:r>
              <a:rPr lang="en-US" dirty="0" smtClean="0">
                <a:solidFill>
                  <a:srgbClr val="0070C0"/>
                </a:solidFill>
              </a:rPr>
              <a:t>:   </a:t>
            </a:r>
            <a:r>
              <a:rPr lang="en-US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?</a:t>
            </a:r>
            <a:endParaRPr lang="en-US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0978" y="542945"/>
            <a:ext cx="762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887" r="57981" b="72793"/>
          <a:stretch/>
        </p:blipFill>
        <p:spPr bwMode="auto">
          <a:xfrm>
            <a:off x="772391" y="1332675"/>
            <a:ext cx="4495800" cy="238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7" t="10253" r="39137" b="72584"/>
          <a:stretch/>
        </p:blipFill>
        <p:spPr bwMode="auto">
          <a:xfrm>
            <a:off x="7495309" y="914400"/>
            <a:ext cx="2514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8" t="8581" r="6687" b="73095"/>
          <a:stretch/>
        </p:blipFill>
        <p:spPr bwMode="auto">
          <a:xfrm>
            <a:off x="4041342" y="3160048"/>
            <a:ext cx="3702050" cy="305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53590" y="3096491"/>
            <a:ext cx="751609" cy="62333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34400" y="3366542"/>
            <a:ext cx="609600" cy="59585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25666" y="5638801"/>
            <a:ext cx="622733" cy="57590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35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3945" y="427430"/>
            <a:ext cx="8839200" cy="1325563"/>
          </a:xfrm>
        </p:spPr>
        <p:txBody>
          <a:bodyPr/>
          <a:lstStyle/>
          <a:p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2:  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que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phù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(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mẫu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sym typeface="Wingdings" pitchFamily="2" charset="2"/>
              </a:rPr>
              <a:t>): 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38700" y="1494282"/>
            <a:ext cx="1295400" cy="13722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1690688"/>
            <a:ext cx="76200" cy="913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3945" y="2950107"/>
            <a:ext cx="6096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6000" y="3352800"/>
            <a:ext cx="1420090" cy="152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391400" y="3352800"/>
            <a:ext cx="1447800" cy="152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91245" y="4953000"/>
            <a:ext cx="6096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24800" y="4953000"/>
            <a:ext cx="6096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19400" y="3657940"/>
            <a:ext cx="381000" cy="914060"/>
            <a:chOff x="2819400" y="3657940"/>
            <a:chExt cx="381000" cy="914060"/>
          </a:xfrm>
        </p:grpSpPr>
        <p:sp>
          <p:nvSpPr>
            <p:cNvPr id="25" name="Rectangle 24"/>
            <p:cNvSpPr/>
            <p:nvPr/>
          </p:nvSpPr>
          <p:spPr>
            <a:xfrm>
              <a:off x="2819400" y="3657940"/>
              <a:ext cx="76200" cy="91371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24200" y="3658281"/>
              <a:ext cx="76200" cy="91371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96200" y="3657938"/>
            <a:ext cx="786245" cy="913720"/>
            <a:chOff x="7696200" y="3657938"/>
            <a:chExt cx="786245" cy="913720"/>
          </a:xfrm>
        </p:grpSpPr>
        <p:sp>
          <p:nvSpPr>
            <p:cNvPr id="27" name="Rectangle 26"/>
            <p:cNvSpPr/>
            <p:nvPr/>
          </p:nvSpPr>
          <p:spPr>
            <a:xfrm>
              <a:off x="8406245" y="3657938"/>
              <a:ext cx="76200" cy="91371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063345" y="3657938"/>
              <a:ext cx="76200" cy="91371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96200" y="3657939"/>
              <a:ext cx="76200" cy="91371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UTM Avo" panose="02040603050506020204" pitchFamily="18" charset="0"/>
              </a:rPr>
              <a:t>Bài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tập</a:t>
            </a:r>
            <a:r>
              <a:rPr lang="en-US" dirty="0" smtClean="0">
                <a:latin typeface="UTM Avo" panose="02040603050506020204" pitchFamily="18" charset="0"/>
              </a:rPr>
              <a:t> 3:   </a:t>
            </a:r>
            <a:r>
              <a:rPr lang="en-US" dirty="0" err="1" smtClean="0">
                <a:latin typeface="UTM Avo" panose="02040603050506020204" pitchFamily="18" charset="0"/>
              </a:rPr>
              <a:t>Số</a:t>
            </a:r>
            <a:r>
              <a:rPr lang="en-US" dirty="0" smtClean="0">
                <a:latin typeface="UTM Avo" panose="02040603050506020204" pitchFamily="18" charset="0"/>
              </a:rPr>
              <a:t>   ?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62500" y="605607"/>
            <a:ext cx="762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371600" y="2127926"/>
            <a:ext cx="9448799" cy="3581400"/>
            <a:chOff x="-696686" y="1600200"/>
            <a:chExt cx="9162143" cy="267773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9" t="46634" r="9901" b="37675"/>
            <a:stretch/>
          </p:blipFill>
          <p:spPr bwMode="auto">
            <a:xfrm>
              <a:off x="2304143" y="1600200"/>
              <a:ext cx="6161314" cy="2615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3" t="49442" r="50370" b="37675"/>
            <a:stretch/>
          </p:blipFill>
          <p:spPr bwMode="auto">
            <a:xfrm>
              <a:off x="-696686" y="2130269"/>
              <a:ext cx="4354286" cy="2147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ounded Rectangle 21"/>
          <p:cNvSpPr/>
          <p:nvPr/>
        </p:nvSpPr>
        <p:spPr>
          <a:xfrm>
            <a:off x="2971800" y="4800600"/>
            <a:ext cx="802077" cy="64341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53600" y="4648199"/>
            <a:ext cx="746789" cy="74528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15784" y="4800600"/>
            <a:ext cx="802077" cy="64341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77200" y="4698730"/>
            <a:ext cx="746789" cy="74528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0293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828800"/>
            <a:ext cx="8534400" cy="25146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ĐÔI MẮT TINH ANH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kéo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2836" y="2209798"/>
            <a:ext cx="22098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UTM Avo" panose="02040603050506020204" pitchFamily="18" charset="0"/>
              </a:rPr>
              <a:t>A. 1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2836" y="3124199"/>
            <a:ext cx="22098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UTM Avo" panose="02040603050506020204" pitchFamily="18" charset="0"/>
              </a:rPr>
              <a:t>B. 2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2836" y="4038600"/>
            <a:ext cx="22098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UTM Avo" panose="02040603050506020204" pitchFamily="18" charset="0"/>
              </a:rPr>
              <a:t>C. 3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quyển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654" y="1981200"/>
            <a:ext cx="2297545" cy="7619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5109" y="3048000"/>
            <a:ext cx="2285999" cy="8014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5109" y="4267200"/>
            <a:ext cx="2285999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6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8199" y="1821080"/>
            <a:ext cx="2221345" cy="76971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8199" y="3062846"/>
            <a:ext cx="2209800" cy="7958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31272" y="4251762"/>
            <a:ext cx="2228271" cy="7774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9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68218" y="1924840"/>
            <a:ext cx="2255982" cy="8039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8200" y="3159602"/>
            <a:ext cx="2209800" cy="8027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3564" y="4363240"/>
            <a:ext cx="2235200" cy="8091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9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2934"/>
            <a:ext cx="12268199" cy="698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762000"/>
            <a:ext cx="8686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Vận</a:t>
            </a:r>
            <a:r>
              <a:rPr lang="en-US" sz="11500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11500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dụng</a:t>
            </a:r>
            <a:endParaRPr lang="en-US" sz="11500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28956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Hôm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nay con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3875038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Chuẩn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4, 5, 6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365729"/>
            <a:ext cx="4752528" cy="791488"/>
            <a:chOff x="1072858" y="555526"/>
            <a:chExt cx="7242235" cy="945102"/>
          </a:xfrm>
        </p:grpSpPr>
        <p:grpSp>
          <p:nvGrpSpPr>
            <p:cNvPr id="16" name="Group 15"/>
            <p:cNvGrpSpPr/>
            <p:nvPr/>
          </p:nvGrpSpPr>
          <p:grpSpPr>
            <a:xfrm>
              <a:off x="1072858" y="555526"/>
              <a:ext cx="7242235" cy="945102"/>
              <a:chOff x="786149" y="618536"/>
              <a:chExt cx="7674283" cy="11611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86149" y="618536"/>
                <a:ext cx="7674283" cy="1161126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8874" y="695043"/>
                <a:ext cx="7488832" cy="100811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26348" y="688728"/>
              <a:ext cx="6935254" cy="69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Đồ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hình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dạng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17452" y="477281"/>
            <a:ext cx="3096344" cy="2859521"/>
            <a:chOff x="3419872" y="1625111"/>
            <a:chExt cx="2862116" cy="285952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1625111"/>
              <a:ext cx="2862116" cy="285952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419872" y="3913765"/>
              <a:ext cx="936104" cy="530193"/>
            </a:xfrm>
            <a:prstGeom prst="rect">
              <a:avLst/>
            </a:prstGeom>
            <a:solidFill>
              <a:srgbClr val="F6FFCA"/>
            </a:solidFill>
            <a:ln>
              <a:solidFill>
                <a:srgbClr val="F6FF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1327203" y="5817433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81461" y="5867400"/>
            <a:ext cx="887282" cy="5596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0164" y="5791992"/>
            <a:ext cx="660481" cy="6604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9753600" y="5815123"/>
            <a:ext cx="990600" cy="61190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365729"/>
            <a:ext cx="4752528" cy="791488"/>
            <a:chOff x="1072858" y="555526"/>
            <a:chExt cx="7242235" cy="945102"/>
          </a:xfrm>
        </p:grpSpPr>
        <p:grpSp>
          <p:nvGrpSpPr>
            <p:cNvPr id="16" name="Group 15"/>
            <p:cNvGrpSpPr/>
            <p:nvPr/>
          </p:nvGrpSpPr>
          <p:grpSpPr>
            <a:xfrm>
              <a:off x="1072858" y="555526"/>
              <a:ext cx="7242235" cy="945102"/>
              <a:chOff x="786149" y="618536"/>
              <a:chExt cx="7674283" cy="11611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86149" y="618536"/>
                <a:ext cx="7674283" cy="1161126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8874" y="695043"/>
                <a:ext cx="7488832" cy="100811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26348" y="688728"/>
              <a:ext cx="6935254" cy="69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Đồ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hình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dạng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?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1327203" y="5817433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1461" y="5867400"/>
            <a:ext cx="887282" cy="5596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0164" y="5791992"/>
            <a:ext cx="660481" cy="6604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9753600" y="5815123"/>
            <a:ext cx="990600" cy="61190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26" y="365729"/>
            <a:ext cx="2952329" cy="26207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6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9753600" y="5815124"/>
            <a:ext cx="838200" cy="56465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ular Callout 27"/>
          <p:cNvSpPr/>
          <p:nvPr/>
        </p:nvSpPr>
        <p:spPr>
          <a:xfrm rot="10800000">
            <a:off x="1957090" y="457200"/>
            <a:ext cx="7490439" cy="2354287"/>
          </a:xfrm>
          <a:prstGeom prst="wedgeRoundRectCallout">
            <a:avLst>
              <a:gd name="adj1" fmla="val -62990"/>
              <a:gd name="adj2" fmla="val -3726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65736" y="1673626"/>
            <a:ext cx="6956706" cy="593559"/>
            <a:chOff x="1895603" y="589740"/>
            <a:chExt cx="7030694" cy="615178"/>
          </a:xfrm>
        </p:grpSpPr>
        <p:sp>
          <p:nvSpPr>
            <p:cNvPr id="30" name="Rectangle 29"/>
            <p:cNvSpPr/>
            <p:nvPr/>
          </p:nvSpPr>
          <p:spPr>
            <a:xfrm>
              <a:off x="1895603" y="619702"/>
              <a:ext cx="637750" cy="585216"/>
            </a:xfrm>
            <a:prstGeom prst="rect">
              <a:avLst/>
            </a:prstGeom>
            <a:solidFill>
              <a:srgbClr val="20E2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04022" y="589740"/>
              <a:ext cx="665966" cy="61517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3431761" y="618536"/>
              <a:ext cx="727114" cy="58638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047" y="619702"/>
              <a:ext cx="637750" cy="585216"/>
            </a:xfrm>
            <a:prstGeom prst="rect">
              <a:avLst/>
            </a:prstGeom>
            <a:solidFill>
              <a:srgbClr val="20E2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105559" y="589740"/>
              <a:ext cx="665966" cy="61517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5833922" y="618536"/>
              <a:ext cx="727114" cy="58638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706584" y="618795"/>
              <a:ext cx="637750" cy="585216"/>
            </a:xfrm>
            <a:prstGeom prst="rect">
              <a:avLst/>
            </a:prstGeom>
            <a:solidFill>
              <a:srgbClr val="20E2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8199183" y="604137"/>
              <a:ext cx="727114" cy="58638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73208" y="1984303"/>
            <a:ext cx="79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6999" y="762000"/>
            <a:ext cx="541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+mj-lt"/>
              </a:rPr>
              <a:t>Điền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hình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phù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hợp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vào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chỗ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chấm</a:t>
            </a:r>
            <a:r>
              <a:rPr lang="en-US" sz="2800" b="1" dirty="0">
                <a:latin typeface="+mj-lt"/>
              </a:rPr>
              <a:t>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40120" y="5815123"/>
            <a:ext cx="631039" cy="564650"/>
          </a:xfrm>
          <a:prstGeom prst="rect">
            <a:avLst/>
          </a:prstGeom>
          <a:solidFill>
            <a:srgbClr val="20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9330" y="5867828"/>
            <a:ext cx="658958" cy="5935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74743" y="5860320"/>
            <a:ext cx="990600" cy="47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hool theme PowerPoint backgrounds_Google Slides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9533" y="2914650"/>
            <a:ext cx="36327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86" y="971551"/>
            <a:ext cx="429926" cy="71558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411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12713" r="8482" b="370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-1495231" y="441136"/>
            <a:chExt cx="12590476" cy="93846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3204"/>
            <a:stretch/>
          </p:blipFill>
          <p:spPr>
            <a:xfrm>
              <a:off x="-1495231" y="441136"/>
              <a:ext cx="12590476" cy="938465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29393" y="2459941"/>
              <a:ext cx="8490857" cy="4132613"/>
            </a:xfrm>
            <a:prstGeom prst="rect">
              <a:avLst/>
            </a:prstGeom>
            <a:solidFill>
              <a:srgbClr val="FAF1E2"/>
            </a:solidFill>
            <a:ln>
              <a:solidFill>
                <a:srgbClr val="FAF1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68050" y="2311372"/>
            <a:ext cx="7164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sz="8800" b="1" dirty="0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8800" b="1" dirty="0" err="1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8800" b="1" dirty="0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1, 2, 3</a:t>
            </a: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hông có mô tả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74447" r="61845" b="17308"/>
          <a:stretch/>
        </p:blipFill>
        <p:spPr bwMode="auto">
          <a:xfrm>
            <a:off x="1176198" y="2679989"/>
            <a:ext cx="3581400" cy="1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66909" r="63251" b="24846"/>
          <a:stretch/>
        </p:blipFill>
        <p:spPr bwMode="auto">
          <a:xfrm>
            <a:off x="990600" y="889620"/>
            <a:ext cx="3505200" cy="16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t="82539" r="62865" b="9216"/>
          <a:stretch/>
        </p:blipFill>
        <p:spPr bwMode="auto">
          <a:xfrm>
            <a:off x="822906" y="4474030"/>
            <a:ext cx="347360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892768" y="1516849"/>
            <a:ext cx="533400" cy="50257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9342" y="114300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69342" y="281940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45068" y="3166626"/>
            <a:ext cx="1181100" cy="543459"/>
            <a:chOff x="4114800" y="3216161"/>
            <a:chExt cx="1181100" cy="543459"/>
          </a:xfrm>
        </p:grpSpPr>
        <p:sp>
          <p:nvSpPr>
            <p:cNvPr id="10" name="Oval 9"/>
            <p:cNvSpPr/>
            <p:nvPr/>
          </p:nvSpPr>
          <p:spPr>
            <a:xfrm>
              <a:off x="4114800" y="3216161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762500" y="3257043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69342" y="4620108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16676" r="8830" b="17088"/>
          <a:stretch/>
        </p:blipFill>
        <p:spPr bwMode="auto">
          <a:xfrm>
            <a:off x="8582892" y="893436"/>
            <a:ext cx="1170708" cy="132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38506" y="5006464"/>
            <a:ext cx="1679923" cy="535331"/>
            <a:chOff x="5406677" y="4987854"/>
            <a:chExt cx="1690312" cy="537564"/>
          </a:xfrm>
        </p:grpSpPr>
        <p:grpSp>
          <p:nvGrpSpPr>
            <p:cNvPr id="20" name="Group 19"/>
            <p:cNvGrpSpPr/>
            <p:nvPr/>
          </p:nvGrpSpPr>
          <p:grpSpPr>
            <a:xfrm rot="21393626">
              <a:off x="5406677" y="4987854"/>
              <a:ext cx="1104899" cy="537564"/>
              <a:chOff x="4256808" y="5032985"/>
              <a:chExt cx="1181101" cy="53756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256808" y="5032985"/>
                <a:ext cx="533400" cy="5025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904509" y="5067972"/>
                <a:ext cx="533400" cy="5025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6598003" y="5022841"/>
              <a:ext cx="498986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14317" r="52942" b="12995"/>
          <a:stretch/>
        </p:blipFill>
        <p:spPr>
          <a:xfrm>
            <a:off x="8702695" y="2801906"/>
            <a:ext cx="949607" cy="1024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14318" r="50000" b="12996"/>
          <a:stretch/>
        </p:blipFill>
        <p:spPr>
          <a:xfrm>
            <a:off x="8725786" y="4620108"/>
            <a:ext cx="920333" cy="9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087726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</TotalTime>
  <Words>212</Words>
  <Application>Microsoft Office PowerPoint</Application>
  <PresentationFormat>Widescreen</PresentationFormat>
  <Paragraphs>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#9Slide03 Arima Madurai ExtraBo</vt:lpstr>
      <vt:lpstr>Arial</vt:lpstr>
      <vt:lpstr>Calibri</vt:lpstr>
      <vt:lpstr>Calibri Light</vt:lpstr>
      <vt:lpstr>Cambria</vt:lpstr>
      <vt:lpstr>HP001 5 hàng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  Số   ?</vt:lpstr>
      <vt:lpstr>Bài tập 2:   Lấy số que tính phù hợp (theo mẫu): </vt:lpstr>
      <vt:lpstr>Bài tập 3:   Số   ?</vt:lpstr>
      <vt:lpstr>Trò chơi:  ĐÔI MẮT TINH 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admin</cp:lastModifiedBy>
  <cp:revision>28</cp:revision>
  <dcterms:created xsi:type="dcterms:W3CDTF">2021-05-31T13:11:18Z</dcterms:created>
  <dcterms:modified xsi:type="dcterms:W3CDTF">2021-09-23T05:24:05Z</dcterms:modified>
</cp:coreProperties>
</file>