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98" r:id="rId3"/>
    <p:sldMasterId id="2147483710" r:id="rId4"/>
    <p:sldMasterId id="2147483722" r:id="rId5"/>
  </p:sldMasterIdLst>
  <p:notesMasterIdLst>
    <p:notesMasterId r:id="rId26"/>
  </p:notesMasterIdLst>
  <p:sldIdLst>
    <p:sldId id="270" r:id="rId6"/>
    <p:sldId id="280" r:id="rId7"/>
    <p:sldId id="281" r:id="rId8"/>
    <p:sldId id="338" r:id="rId9"/>
    <p:sldId id="339" r:id="rId10"/>
    <p:sldId id="473" r:id="rId11"/>
    <p:sldId id="340" r:id="rId12"/>
    <p:sldId id="286" r:id="rId13"/>
    <p:sldId id="282" r:id="rId14"/>
    <p:sldId id="341" r:id="rId15"/>
    <p:sldId id="342" r:id="rId16"/>
    <p:sldId id="476" r:id="rId17"/>
    <p:sldId id="478" r:id="rId18"/>
    <p:sldId id="283" r:id="rId19"/>
    <p:sldId id="464" r:id="rId20"/>
    <p:sldId id="465" r:id="rId21"/>
    <p:sldId id="459" r:id="rId22"/>
    <p:sldId id="461" r:id="rId23"/>
    <p:sldId id="346" r:id="rId24"/>
    <p:sldId id="285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Tahoma" panose="020B0604030504040204" pitchFamily="34" charset="0"/>
      <p:regular r:id="rId41"/>
      <p:bold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D7"/>
    <a:srgbClr val="FCFCDE"/>
    <a:srgbClr val="02736A"/>
    <a:srgbClr val="FBFFE2"/>
    <a:srgbClr val="014540"/>
    <a:srgbClr val="FF6D6D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4" y="72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2949F3F0-CDF9-4071-BC55-C170610A0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B28A6A5B-36DE-4BA4-B9ED-6307827411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ea typeface="等线" panose="02010600030101010101" pitchFamily="2" charset="-122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655F9FB-1887-46E2-8D01-C1608790B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1CB01-B100-405F-BA33-FBFBD089FB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3D8E495-2420-4C3F-8397-F9CD9A643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AE3D899-01ED-4C48-A982-3DCE572136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ea typeface="等线" panose="02010600030101010101" pitchFamily="2" charset="-122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A2F9531-FD86-48E1-9A26-A5C966E96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1BD568-9CE4-4B6E-87EB-604142D2AF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930E0F7-5B24-4D78-8B40-DE0AF3A2F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A23AC768-1A0F-4771-86C5-B2B0B22C04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ea typeface="等线" panose="02010600030101010101" pitchFamily="2" charset="-122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28ACA3CD-EEDA-4077-A357-EC884978B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4A0AA-EE11-4F27-998A-055BA0E5D5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E40124D-EE13-4FF5-ADD8-1B4540E6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6BA4-D202-4603-BF7B-E59E80421863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F8EC7BD-B4FC-487A-AA49-7DA2371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18B68B7-EFED-430E-A401-33F966FE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3AEA-29F8-4659-A401-48C931CA14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37627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0178CC7-F186-44F2-8D00-FCEC4E9C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A48B-9A0E-4295-87C1-01FAF5CE251C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2CAA62C-127B-43F3-A591-A16F07D4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84F7209C-AD70-4D09-8F6C-0155A177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7D3A-8A0D-4DB1-B533-2F7D9F811B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928210"/>
      </p:ext>
    </p:extLst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869776EE-9E42-45B2-9D79-73578262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9695-F3BE-4007-A8DD-03ED57CD5B5F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87D18A6-F008-46FA-88A5-4822B139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93E29FB-4753-4212-9666-7EAEA75B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9B2B-CD7F-4EDB-A8F9-C77FAAED5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66180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88FAD6F-2ED0-44DD-9916-279B7B34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B443-5A2D-4F96-9339-5A375A66BEF0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588BC55C-03FC-461E-9007-73B40487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C4F59A3E-AED8-43CF-B08D-FA0856E5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C7B9-509C-4812-9D23-7B93C27977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00986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F2F0CB9-5425-4D7A-A166-7064B761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23F5-4A32-431C-859A-2F5747044170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9493313-65F0-4E1B-86E1-5B892B61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5047D32-DD97-4392-B6EE-A33C060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B001-63E3-4FB4-88B3-3EBC06B82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65577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BEE3CAE-0CBE-464F-BF43-E4162897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E5E0-1B2A-490C-8C51-B9EA64C719F0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FC6ECC3-463B-48A7-BEC1-376E4BDF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767686A-91B3-4505-BEBA-18C770BF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4CE3-EE5B-41D1-B25D-C319563A37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628207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60FEA3-FC46-4884-AEC5-7568CBC2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344C-B4A8-4083-BC0D-DFBB150C7405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0313D-6F79-4FF9-8B29-1639C17A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4D63DA-D1AC-4E18-B663-961047C3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95D4-FA5E-45E4-82BF-4AC1EC3B0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426232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5E425D-F4BA-4427-99EA-2BA93B3E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DC30-25A2-474C-9240-9E5D98B697DB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09AD41-4974-43C5-BF08-6C0D076E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33EED0-08E5-4FE3-B5F9-33BF03E6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8456-6DEA-425E-ABEC-AD1590D248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45157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18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5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3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1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77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46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98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27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52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86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1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9E7C6-D800-4A02-A6F7-5387A2C20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81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07F3B-1B6A-418F-99DD-B0E4FB0031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79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C3C59-5000-4718-B0A1-D8CE902881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099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93B7-F368-4F69-8E5D-2255CB3484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602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F375A-1495-41C3-8B60-59B24D2F7B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6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C699-3172-4AB9-B48A-C7F2D19F53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7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B8218-54E7-42F1-9132-94A6E1C18D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034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9B9DE-1819-45E0-81BE-40FC8AAB37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40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A1C06-10CD-4D86-9BD4-834BDBA85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108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72716-B899-42F6-B0F0-F1336BF23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092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223C7-ADD4-49B0-A5EF-4424F000AE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63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8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72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21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652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572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821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87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9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113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7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7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8A4290-64CB-4168-AC3B-024A2FB3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824E-765B-4D6B-B3FC-FF2D1683AB96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59B2A-8AD1-402E-A45D-D2064B93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6B04C-907E-4EE8-844B-C27C2DF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827F-6803-4205-AC35-0699043A58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501970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686642-A2D2-4668-BAA0-4B8022EA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C1E3-C7E9-4D1D-A9C0-31C2DA85878F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DADDE7-1964-45A2-A399-AC3099C3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137B58-7A6D-410F-8457-883FDC22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AE58-C719-464B-A0D1-68F9EFC35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722606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B748D-F82D-4ED3-855D-B74DB589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74D8-24BA-4FAD-B466-AB03041D0B95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71C0E7-E138-462A-B73F-164A89C4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7A55CD-3CC5-440A-8F7D-D58CA121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D971-7152-4707-B001-A2EDE22033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704190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E582EFD6-EB70-4616-89E4-F90DE4DD5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310" y="365041"/>
            <a:ext cx="10515382" cy="13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6076D06-7E3C-412E-8590-AF745E0C9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310" y="1825203"/>
            <a:ext cx="10515382" cy="435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8C523F-8175-4671-B771-244E097EC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467"/>
            <a:ext cx="2743557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F07EEE-DBE1-4A2F-919E-1D84C8EC1EE6}" type="datetimeFigureOut">
              <a:rPr lang="zh-CN" altLang="en-US"/>
              <a:pPr>
                <a:defRPr/>
              </a:pPr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4E878-17F3-4090-BEED-EF8F06E7E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7" y="6356467"/>
            <a:ext cx="4113748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8F48-6D07-4965-B2A5-8D7511B08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134" y="6356467"/>
            <a:ext cx="2743557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1A3223-D08C-49FF-BC1F-32AFFD7584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9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 advTm="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109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217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326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434" algn="l" rtl="0" fontAlgn="base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554" indent="-22855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EFF174-403C-46CD-87C1-009D5E0E45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2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80AA54-9233-4B6B-B09A-3C18A4E373BF}"/>
              </a:ext>
            </a:extLst>
          </p:cNvPr>
          <p:cNvGrpSpPr/>
          <p:nvPr userDrawn="1"/>
        </p:nvGrpSpPr>
        <p:grpSpPr>
          <a:xfrm>
            <a:off x="0" y="64655"/>
            <a:ext cx="12110115" cy="6723950"/>
            <a:chOff x="0" y="64655"/>
            <a:chExt cx="12110115" cy="67239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8BD1D5-F650-46EE-B21F-DDDC4D1F9707}"/>
                </a:ext>
              </a:extLst>
            </p:cNvPr>
            <p:cNvSpPr txBox="1"/>
            <p:nvPr userDrawn="1"/>
          </p:nvSpPr>
          <p:spPr>
            <a:xfrm>
              <a:off x="0" y="64655"/>
              <a:ext cx="89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UTM Netmuc KT" panose="02040603050506020204" pitchFamily="18" charset="0"/>
                </a:rPr>
                <a:t>KTUTS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BDC253-68E9-43A5-91A7-CEADA8B12389}"/>
                </a:ext>
              </a:extLst>
            </p:cNvPr>
            <p:cNvSpPr txBox="1"/>
            <p:nvPr userDrawn="1"/>
          </p:nvSpPr>
          <p:spPr>
            <a:xfrm>
              <a:off x="11212946" y="6419273"/>
              <a:ext cx="89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UTM Netmuc KT" panose="02040603050506020204" pitchFamily="18" charset="0"/>
                </a:rPr>
                <a:t>KTUTS</a:t>
              </a:r>
            </a:p>
          </p:txBody>
        </p:sp>
      </p:grp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67CE93-5422-4C10-AC66-05EA7E4154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274" y="9671417"/>
            <a:ext cx="1482367" cy="12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45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1066800" y="1524000"/>
            <a:ext cx="10058400" cy="53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 MỪNG  CÁC THẦY CÔ GIÁO VÀ CÁC EM HỌC SINH</a:t>
            </a:r>
          </a:p>
        </p:txBody>
      </p:sp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660400" y="608971"/>
            <a:ext cx="1117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TIỂU HỌC ÁI MỘ A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2895600" y="4724400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Phan Thị Hà Thu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1638" y="3581400"/>
            <a:ext cx="8315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TỚI DỰ GIỜ MÔN TOÁN - LỚP 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</a:rPr>
              <a:t>4E</a:t>
            </a:r>
            <a:endParaRPr kumimoji="0" 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1973669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0D6A9-5341-46E2-92BC-3DB312E602E7}"/>
              </a:ext>
            </a:extLst>
          </p:cNvPr>
          <p:cNvSpPr/>
          <p:nvPr/>
        </p:nvSpPr>
        <p:spPr>
          <a:xfrm>
            <a:off x="476250" y="150124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072D6-CB5C-4FF0-BE68-9101178026B9}"/>
              </a:ext>
            </a:extLst>
          </p:cNvPr>
          <p:cNvSpPr/>
          <p:nvPr/>
        </p:nvSpPr>
        <p:spPr>
          <a:xfrm>
            <a:off x="333383" y="2254121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184 : 4 = 46</a:t>
            </a:r>
          </a:p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4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: 4) × 23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× 23 =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548D6-CBBC-469F-8310-8BE7200ADD23}"/>
              </a:ext>
            </a:extLst>
          </p:cNvPr>
          <p:cNvSpPr/>
          <p:nvPr/>
        </p:nvSpPr>
        <p:spPr>
          <a:xfrm>
            <a:off x="6219832" y="2228195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: 6 = 60</a:t>
            </a:r>
          </a:p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(24 : 6)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4 = 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5A1A9-565F-42E8-9318-13D1251EE730}"/>
              </a:ext>
            </a:extLst>
          </p:cNvPr>
          <p:cNvSpPr/>
          <p:nvPr/>
        </p:nvSpPr>
        <p:spPr>
          <a:xfrm>
            <a:off x="2052644" y="2430119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C0066"/>
                </a:solidFill>
                <a:latin typeface="+mj-lt"/>
              </a:rPr>
              <a:t>Cách 1: Thực hiện tính trong ngoặc trước, ngoài ngoặc sau.</a:t>
            </a:r>
            <a:endParaRPr lang="en-US" sz="3600" b="1" dirty="0">
              <a:solidFill>
                <a:srgbClr val="CC0066"/>
              </a:solidFill>
              <a:latin typeface="+mj-lt"/>
            </a:endParaRPr>
          </a:p>
          <a:p>
            <a:endParaRPr lang="vi-VN" sz="3600" b="1" dirty="0">
              <a:solidFill>
                <a:srgbClr val="CC0066"/>
              </a:solidFill>
              <a:latin typeface="+mj-lt"/>
            </a:endParaRPr>
          </a:p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Cách 2: Áp dụng cách chia một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+mj-lt"/>
              </a:rPr>
              <a:t>cho một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6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9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342900" y="186671"/>
            <a:ext cx="9048750" cy="2145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/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Tính bằng cách thuận tiện nhất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( 25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36 ) : 9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  <a:blipFill>
                <a:blip r:embed="rId3"/>
                <a:stretch>
                  <a:fillRect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1">
            <a:extLst>
              <a:ext uri="{FF2B5EF4-FFF2-40B4-BE49-F238E27FC236}">
                <a16:creationId xmlns:a16="http://schemas.microsoft.com/office/drawing/2014/main" id="{04A72487-2312-49B6-9D7F-E8B74638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4577" y="254283"/>
            <a:ext cx="2959773" cy="2638973"/>
          </a:xfrm>
          <a:prstGeom prst="rect">
            <a:avLst/>
          </a:prstGeom>
        </p:spPr>
      </p:pic>
      <p:pic>
        <p:nvPicPr>
          <p:cNvPr id="23" name="图片 1" descr="97e5c76d95dfebf73877221ff104468e">
            <a:extLst>
              <a:ext uri="{FF2B5EF4-FFF2-40B4-BE49-F238E27FC236}">
                <a16:creationId xmlns:a16="http://schemas.microsoft.com/office/drawing/2014/main" id="{61759C01-6D3D-4F85-A871-4C41296B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379"/>
            <a:ext cx="5734050" cy="57340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29511C-A3D2-4BEF-AF5A-4FCB40B8C7B7}"/>
              </a:ext>
            </a:extLst>
          </p:cNvPr>
          <p:cNvSpPr/>
          <p:nvPr/>
        </p:nvSpPr>
        <p:spPr>
          <a:xfrm>
            <a:off x="5248275" y="3086099"/>
            <a:ext cx="4924425" cy="3371136"/>
          </a:xfrm>
          <a:prstGeom prst="roundRect">
            <a:avLst/>
          </a:prstGeom>
          <a:solidFill>
            <a:srgbClr val="FF9999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(25 × 36) : 9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(36 : 9)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4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accel="40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>
            <a:extLst>
              <a:ext uri="{FF2B5EF4-FFF2-40B4-BE49-F238E27FC236}">
                <a16:creationId xmlns:a16="http://schemas.microsoft.com/office/drawing/2014/main" id="{B9C4A5EF-3B58-4C0D-B06B-76C27F65A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43" y="2439423"/>
            <a:ext cx="1890274" cy="5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49" tIns="54324" rIns="108649" bIns="54324" anchor="b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5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5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47" name="Line 23">
            <a:extLst>
              <a:ext uri="{FF2B5EF4-FFF2-40B4-BE49-F238E27FC236}">
                <a16:creationId xmlns:a16="http://schemas.microsoft.com/office/drawing/2014/main" id="{C7376E48-E29D-4BC5-838F-7EED1C179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1276" y="3125065"/>
            <a:ext cx="12697" cy="301079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649" tIns="54324" rIns="108649" bIns="54324" anchor="ctr"/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456934-8661-42D2-B955-B713609FCFBB}"/>
              </a:ext>
            </a:extLst>
          </p:cNvPr>
          <p:cNvGrpSpPr/>
          <p:nvPr/>
        </p:nvGrpSpPr>
        <p:grpSpPr>
          <a:xfrm>
            <a:off x="1005272" y="304729"/>
            <a:ext cx="9916405" cy="1904559"/>
            <a:chOff x="1005272" y="304729"/>
            <a:chExt cx="9916405" cy="1904559"/>
          </a:xfrm>
        </p:grpSpPr>
        <p:sp>
          <p:nvSpPr>
            <p:cNvPr id="172035" name="Rectangle 3">
              <a:extLst>
                <a:ext uri="{FF2B5EF4-FFF2-40B4-BE49-F238E27FC236}">
                  <a16:creationId xmlns:a16="http://schemas.microsoft.com/office/drawing/2014/main" id="{F13BFEBA-2458-465A-AFC1-9426AB705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272" y="304729"/>
              <a:ext cx="9916405" cy="1904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649" tIns="54324" rIns="108649" bIns="54324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m.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:a16="http://schemas.microsoft.com/office/drawing/2014/main" id="{0CE54B76-535F-48FE-AF13-3C83C3BE9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9707" y="880860"/>
              <a:ext cx="574542" cy="1004654"/>
              <a:chOff x="4331" y="2568"/>
              <a:chExt cx="280" cy="711"/>
            </a:xfrm>
          </p:grpSpPr>
          <p:sp>
            <p:nvSpPr>
              <p:cNvPr id="47128" name="Text Box 12">
                <a:extLst>
                  <a:ext uri="{FF2B5EF4-FFF2-40B4-BE49-F238E27FC236}">
                    <a16:creationId xmlns:a16="http://schemas.microsoft.com/office/drawing/2014/main" id="{061150B2-F3D9-4DB9-BBB9-17B098F8C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" y="2568"/>
                <a:ext cx="272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defTabSz="914217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99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7129" name="Text Box 13">
                <a:extLst>
                  <a:ext uri="{FF2B5EF4-FFF2-40B4-BE49-F238E27FC236}">
                    <a16:creationId xmlns:a16="http://schemas.microsoft.com/office/drawing/2014/main" id="{11C63F77-E071-4BC1-986A-E503C9F7D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9" y="2854"/>
                <a:ext cx="272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defTabSz="914217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99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7130" name="Line 26">
                <a:extLst>
                  <a:ext uri="{FF2B5EF4-FFF2-40B4-BE49-F238E27FC236}">
                    <a16:creationId xmlns:a16="http://schemas.microsoft.com/office/drawing/2014/main" id="{AE850F3C-E4EE-471D-A1AB-ED275AA0F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2" y="2886"/>
                <a:ext cx="2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2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F9C73D-58D6-4FF5-98DB-0FC11F49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744" y="2221986"/>
            <a:ext cx="1741085" cy="6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8" tIns="45634" rIns="91268" bIns="45634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altLang="en-US" sz="35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9B4FD8-772F-42A0-9916-9EB2E72CD839}"/>
              </a:ext>
            </a:extLst>
          </p:cNvPr>
          <p:cNvGrpSpPr/>
          <p:nvPr/>
        </p:nvGrpSpPr>
        <p:grpSpPr>
          <a:xfrm>
            <a:off x="5709533" y="3034598"/>
            <a:ext cx="6005710" cy="3388528"/>
            <a:chOff x="5709533" y="3034598"/>
            <a:chExt cx="6005710" cy="33885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28DC999-C6C6-4B15-B5A6-A6DECFECF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005" y="3034598"/>
              <a:ext cx="5383554" cy="64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F1DEEC-7468-4284-A9F0-B47DA04FA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038" y="3693604"/>
              <a:ext cx="1841074" cy="64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x 5 =</a:t>
              </a:r>
              <a:endParaRPr lang="en-GB" altLang="en-US" sz="3599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93A001-D836-454B-946F-81269A442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651" y="3682148"/>
              <a:ext cx="2026769" cy="64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 (m)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1CD8E7-1724-42AE-8AF4-E919425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533" y="4439210"/>
              <a:ext cx="6005710" cy="64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46584C-E4B1-4ED4-A4D3-EA43049F6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344" y="5166117"/>
              <a:ext cx="1968044" cy="64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 : 5 =</a:t>
              </a:r>
              <a:endParaRPr lang="en-GB" altLang="en-US" sz="3599">
                <a:solidFill>
                  <a:prstClr val="black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49D1DA-61B7-40EA-A048-D45A0821F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994" y="5131200"/>
              <a:ext cx="1549041" cy="64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(m)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D05C32-C5B7-45CE-AC14-AA60BEB8A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3129" y="5777163"/>
              <a:ext cx="3480581" cy="64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 : 30 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8A17A1-D600-484A-8374-07A712691F89}"/>
              </a:ext>
            </a:extLst>
          </p:cNvPr>
          <p:cNvGrpSpPr/>
          <p:nvPr/>
        </p:nvGrpSpPr>
        <p:grpSpPr>
          <a:xfrm>
            <a:off x="-42235" y="3034598"/>
            <a:ext cx="6005710" cy="2948891"/>
            <a:chOff x="-42235" y="3034598"/>
            <a:chExt cx="6005710" cy="2948891"/>
          </a:xfrm>
        </p:grpSpPr>
        <p:grpSp>
          <p:nvGrpSpPr>
            <p:cNvPr id="5" name="Group 28">
              <a:extLst>
                <a:ext uri="{FF2B5EF4-FFF2-40B4-BE49-F238E27FC236}">
                  <a16:creationId xmlns:a16="http://schemas.microsoft.com/office/drawing/2014/main" id="{F7611136-61E2-4135-8F7A-513D61DD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5085" y="4326523"/>
              <a:ext cx="642789" cy="1053856"/>
              <a:chOff x="4331" y="2568"/>
              <a:chExt cx="280" cy="664"/>
            </a:xfrm>
          </p:grpSpPr>
          <p:sp>
            <p:nvSpPr>
              <p:cNvPr id="47125" name="Text Box 29">
                <a:extLst>
                  <a:ext uri="{FF2B5EF4-FFF2-40B4-BE49-F238E27FC236}">
                    <a16:creationId xmlns:a16="http://schemas.microsoft.com/office/drawing/2014/main" id="{75745BE9-16AD-4DFC-B595-E1A76067E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" y="2568"/>
                <a:ext cx="272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defTabSz="914217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99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7126" name="Text Box 30">
                <a:extLst>
                  <a:ext uri="{FF2B5EF4-FFF2-40B4-BE49-F238E27FC236}">
                    <a16:creationId xmlns:a16="http://schemas.microsoft.com/office/drawing/2014/main" id="{EE583322-3479-4140-87F3-B98EC4355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9" y="2854"/>
                <a:ext cx="272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defTabSz="914217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99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7127" name="Line 31">
                <a:extLst>
                  <a:ext uri="{FF2B5EF4-FFF2-40B4-BE49-F238E27FC236}">
                    <a16:creationId xmlns:a16="http://schemas.microsoft.com/office/drawing/2014/main" id="{FB1132FA-878B-4204-9148-1E2EDDCFB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2" y="2886"/>
                <a:ext cx="22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21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0B142E-6279-4CEA-86DE-23EB453B9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18" y="3034598"/>
              <a:ext cx="3018726" cy="64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5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endParaRPr lang="en-US" altLang="en-US" sz="35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71C255-02BF-4B8C-9B35-97854788C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46" y="3680561"/>
              <a:ext cx="3948786" cy="64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30 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D738EB-1265-44F2-A390-F4622F904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10" y="4559813"/>
              <a:ext cx="3117128" cy="64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endParaRPr lang="en-US" altLang="en-US" sz="35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9C9173-7855-466C-A49A-791A8C8FA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2235" y="5337527"/>
              <a:ext cx="6005710" cy="64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68" tIns="45634" rIns="91268" bIns="4563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99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altLang="en-US" sz="3599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04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32988B-8BC3-44E4-B718-C86C5A9DF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814" y="984825"/>
            <a:ext cx="1599830" cy="5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1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alt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A2B44D-51C5-420F-92B7-8328B76BB393}"/>
              </a:ext>
            </a:extLst>
          </p:cNvPr>
          <p:cNvGrpSpPr/>
          <p:nvPr/>
        </p:nvGrpSpPr>
        <p:grpSpPr>
          <a:xfrm>
            <a:off x="2554314" y="1431037"/>
            <a:ext cx="7072263" cy="2402121"/>
            <a:chOff x="2554314" y="1431037"/>
            <a:chExt cx="7072263" cy="24021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F35CB1-6DBD-4447-A54C-3179E8FDA6DF}"/>
                </a:ext>
              </a:extLst>
            </p:cNvPr>
            <p:cNvSpPr txBox="1"/>
            <p:nvPr/>
          </p:nvSpPr>
          <p:spPr>
            <a:xfrm>
              <a:off x="2554314" y="2130256"/>
              <a:ext cx="7072263" cy="584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Cửa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hàng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bán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số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mét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vải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là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: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1A08A8-C95E-4F99-AC84-310FE93E9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3137" y="1431037"/>
              <a:ext cx="1599830" cy="74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914217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199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altLang="en-US" sz="31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3199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GB" altLang="en-US" sz="3199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B53969-78C7-40A2-B070-9ABFD20149F3}"/>
                </a:ext>
              </a:extLst>
            </p:cNvPr>
            <p:cNvSpPr txBox="1"/>
            <p:nvPr/>
          </p:nvSpPr>
          <p:spPr>
            <a:xfrm>
              <a:off x="3396390" y="2691040"/>
              <a:ext cx="4798634" cy="584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(30 x 5) : 5 = 30 (m)</a:t>
              </a:r>
              <a:endParaRPr lang="en-GB" sz="3199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A7A39F-2019-45B2-B361-6C336FE4C016}"/>
                </a:ext>
              </a:extLst>
            </p:cNvPr>
            <p:cNvSpPr txBox="1"/>
            <p:nvPr/>
          </p:nvSpPr>
          <p:spPr>
            <a:xfrm>
              <a:off x="5311183" y="3249093"/>
              <a:ext cx="2399745" cy="584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1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Đáp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3199" b="1" spc="60" dirty="0" err="1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số</a:t>
              </a:r>
              <a:r>
                <a:rPr lang="en-US" sz="3199" b="1" spc="60" dirty="0">
                  <a:ln w="11430"/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30m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5033E-A7FA-4DCE-BE62-06877162833B}"/>
              </a:ext>
            </a:extLst>
          </p:cNvPr>
          <p:cNvSpPr/>
          <p:nvPr/>
        </p:nvSpPr>
        <p:spPr>
          <a:xfrm>
            <a:off x="2097161" y="2514601"/>
            <a:ext cx="7677090" cy="1108079"/>
          </a:xfrm>
          <a:prstGeom prst="rect">
            <a:avLst/>
          </a:prstGeom>
          <a:noFill/>
        </p:spPr>
        <p:txBody>
          <a:bodyPr wrap="none" lIns="109720" tIns="54860" rIns="109720" bIns="54860">
            <a:spAutoFit/>
          </a:bodyPr>
          <a:lstStyle/>
          <a:p>
            <a:pPr algn="ctr" defTabSz="914217">
              <a:defRPr/>
            </a:pPr>
            <a:r>
              <a:rPr lang="en-US" sz="6481" b="1" kern="1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等线" panose="02010600030101010101" pitchFamily="2" charset="-122"/>
                <a:cs typeface="Times New Roman"/>
              </a:rPr>
              <a:t>THỬ TÀI CỦA BẠN</a:t>
            </a:r>
            <a:endParaRPr lang="en-US" sz="6481" b="1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等线"/>
              <a:ea typeface="等线" panose="02010600030101010101" pitchFamily="2" charset="-122"/>
              <a:cs typeface="Arial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5" descr="Vortec space">
            <a:extLst>
              <a:ext uri="{FF2B5EF4-FFF2-40B4-BE49-F238E27FC236}">
                <a16:creationId xmlns:a16="http://schemas.microsoft.com/office/drawing/2014/main" id="{EDECAB0A-A3C4-4058-84F4-75086C17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51" y="2615594"/>
            <a:ext cx="1053856" cy="8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>
            <a:extLst>
              <a:ext uri="{FF2B5EF4-FFF2-40B4-BE49-F238E27FC236}">
                <a16:creationId xmlns:a16="http://schemas.microsoft.com/office/drawing/2014/main" id="{27FEF20A-EB6F-4374-A5FB-50627FBF81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42587" y="2731456"/>
            <a:ext cx="280922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57">
            <a:extLst>
              <a:ext uri="{FF2B5EF4-FFF2-40B4-BE49-F238E27FC236}">
                <a16:creationId xmlns:a16="http://schemas.microsoft.com/office/drawing/2014/main" id="{B91B4419-9287-4742-9E78-D1354EB058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28303" y="2731456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58">
            <a:extLst>
              <a:ext uri="{FF2B5EF4-FFF2-40B4-BE49-F238E27FC236}">
                <a16:creationId xmlns:a16="http://schemas.microsoft.com/office/drawing/2014/main" id="{73216F53-4AF1-4D4E-88DD-6356E9E4FD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42587" y="2731456"/>
            <a:ext cx="280922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59">
            <a:extLst>
              <a:ext uri="{FF2B5EF4-FFF2-40B4-BE49-F238E27FC236}">
                <a16:creationId xmlns:a16="http://schemas.microsoft.com/office/drawing/2014/main" id="{83EFC05B-86D6-450D-BE33-48027155E5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17193" y="2731456"/>
            <a:ext cx="333298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WordArt 60">
            <a:extLst>
              <a:ext uri="{FF2B5EF4-FFF2-40B4-BE49-F238E27FC236}">
                <a16:creationId xmlns:a16="http://schemas.microsoft.com/office/drawing/2014/main" id="{B08F42AA-F3F0-4571-8916-02DCB05F47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67981" y="2731456"/>
            <a:ext cx="212676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WordArt 61">
            <a:extLst>
              <a:ext uri="{FF2B5EF4-FFF2-40B4-BE49-F238E27FC236}">
                <a16:creationId xmlns:a16="http://schemas.microsoft.com/office/drawing/2014/main" id="{775891CD-E9F6-45CD-92BD-8EB989AA40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42587" y="2731456"/>
            <a:ext cx="280922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WordArt 62">
            <a:extLst>
              <a:ext uri="{FF2B5EF4-FFF2-40B4-BE49-F238E27FC236}">
                <a16:creationId xmlns:a16="http://schemas.microsoft.com/office/drawing/2014/main" id="{0B8BE739-5956-42CF-9B76-136B7B54E4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77557" y="2731456"/>
            <a:ext cx="333298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2DE38CD9-0943-4FBD-A3A9-322003C9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53" y="1599829"/>
            <a:ext cx="777695" cy="864988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</a:rPr>
              <a:t> </a:t>
            </a:r>
            <a:r>
              <a:rPr lang="en-US" altLang="en-US" sz="3840" b="1">
                <a:solidFill>
                  <a:srgbClr val="0000FF"/>
                </a:solidFill>
                <a:ea typeface="等线" panose="02010600030101010101" pitchFamily="2" charset="-122"/>
              </a:rPr>
              <a:t>8</a:t>
            </a: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691E65-6953-44E3-B136-75D2D7C8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265" y="584065"/>
            <a:ext cx="8778430" cy="6015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txBody>
          <a:bodyPr lIns="83618" tIns="41808" rIns="83618" bIns="4180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defTabSz="914217">
              <a:defRPr/>
            </a:pPr>
            <a:r>
              <a:rPr lang="en-US" altLang="en-US" sz="3360" b="1">
                <a:solidFill>
                  <a:srgbClr val="0000FF"/>
                </a:solidFill>
                <a:ea typeface="等线" panose="02010600030101010101" pitchFamily="2" charset="-122"/>
              </a:rPr>
              <a:t>1. Giá trị của biểu thức (9 x 2) : 3 là:</a:t>
            </a:r>
            <a:endParaRPr lang="en-US" altLang="en-US" sz="2880" b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639D9731-E63A-4395-B808-8107816C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51" y="1599829"/>
            <a:ext cx="842768" cy="8649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4FA4F4-2081-4FB6-A585-49131271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53" y="2920324"/>
            <a:ext cx="777695" cy="86657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prstClr val="black"/>
                </a:solidFill>
                <a:ea typeface="等线" panose="02010600030101010101" pitchFamily="2" charset="-122"/>
              </a:rPr>
              <a:t> </a:t>
            </a: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Oval 18">
            <a:extLst>
              <a:ext uri="{FF2B5EF4-FFF2-40B4-BE49-F238E27FC236}">
                <a16:creationId xmlns:a16="http://schemas.microsoft.com/office/drawing/2014/main" id="{9F8633FD-6D10-49DC-AE36-4D674B568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30" y="2920324"/>
            <a:ext cx="844355" cy="86657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7F3D406A-F8C9-4CE9-AFE9-C81EDB164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944" y="4188444"/>
            <a:ext cx="739604" cy="864987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3840" b="1">
                <a:solidFill>
                  <a:srgbClr val="0000FF"/>
                </a:solidFill>
                <a:ea typeface="等线" panose="02010600030101010101" pitchFamily="2" charset="-122"/>
              </a:rPr>
              <a:t>18</a:t>
            </a:r>
            <a:endParaRPr lang="vi-VN" altLang="en-US" sz="384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2DD8C2E4-5EBA-456F-A9A2-7F9B5BC9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96" y="4188444"/>
            <a:ext cx="844355" cy="8649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srgbClr val="FFFF00"/>
                </a:solidFill>
                <a:ea typeface="等线" panose="02010600030101010101" pitchFamily="2" charset="-122"/>
              </a:rPr>
              <a:t>C</a:t>
            </a:r>
            <a:endParaRPr lang="vi-VN" altLang="en-US" sz="4080" b="1">
              <a:solidFill>
                <a:srgbClr val="FFFF00"/>
              </a:solidFill>
              <a:ea typeface="等线" panose="02010600030101010101" pitchFamily="2" charset="-122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52837AB2-8810-4F87-B365-5A3251E52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28" y="5466085"/>
            <a:ext cx="725320" cy="86657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</a:rPr>
              <a:t>45  </a:t>
            </a: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0D19FB66-7211-4DBA-A56D-6BC92C578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30" y="5461324"/>
            <a:ext cx="844355" cy="8649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69135ED7-7BE9-4FAC-83C0-879E934E2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59" y="2907627"/>
            <a:ext cx="877685" cy="89990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599" b="1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2">
            <a:extLst>
              <a:ext uri="{FF2B5EF4-FFF2-40B4-BE49-F238E27FC236}">
                <a16:creationId xmlns:a16="http://schemas.microsoft.com/office/drawing/2014/main" id="{A4A80AA2-237E-4FC7-84DD-58354B81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879" y="1499841"/>
            <a:ext cx="2012484" cy="864987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</a:rPr>
              <a:t> </a:t>
            </a: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1 cách</a:t>
            </a: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610D70-A8DB-4503-AC79-84AF48B8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637" y="380912"/>
            <a:ext cx="9419633" cy="6015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618" tIns="41808" rIns="83618" bIns="41808">
            <a:spAutoFit/>
          </a:bodyPr>
          <a:lstStyle/>
          <a:p>
            <a:pPr algn="just" defTabSz="914217">
              <a:defRPr/>
            </a:pPr>
            <a:r>
              <a:rPr lang="en-US" sz="336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Biểu thức </a:t>
            </a:r>
            <a:r>
              <a:rPr lang="en-US" sz="336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 x 8) : 2 </a:t>
            </a:r>
            <a:r>
              <a:rPr lang="en-US" sz="336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thể thực hiện được bằng:</a:t>
            </a:r>
          </a:p>
        </p:txBody>
      </p:sp>
      <p:sp>
        <p:nvSpPr>
          <p:cNvPr id="44" name="Oval 18">
            <a:extLst>
              <a:ext uri="{FF2B5EF4-FFF2-40B4-BE49-F238E27FC236}">
                <a16:creationId xmlns:a16="http://schemas.microsoft.com/office/drawing/2014/main" id="{88443F16-8A5E-4145-B672-F6D97DD3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117" y="1499841"/>
            <a:ext cx="844355" cy="8649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053B15AA-6F06-49FA-A431-40F8DDEB3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879" y="3023488"/>
            <a:ext cx="2056924" cy="864987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prstClr val="black"/>
                </a:solidFill>
                <a:ea typeface="等线" panose="02010600030101010101" pitchFamily="2" charset="-122"/>
              </a:rPr>
              <a:t>    </a:t>
            </a:r>
          </a:p>
          <a:p>
            <a:pPr defTabSz="914217">
              <a:defRPr/>
            </a:pP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2 cách</a:t>
            </a: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217">
              <a:defRPr/>
            </a:pP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0993A20C-9881-47D1-813D-FF745980A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117" y="3023488"/>
            <a:ext cx="844355" cy="8649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087C284E-A1D2-41A5-9E48-F519869C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945" y="4302717"/>
            <a:ext cx="2020419" cy="86816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prstClr val="black"/>
                </a:solidFill>
                <a:ea typeface="等线" panose="02010600030101010101" pitchFamily="2" charset="-122"/>
              </a:rPr>
              <a:t>    </a:t>
            </a:r>
          </a:p>
          <a:p>
            <a:pPr defTabSz="914217">
              <a:defRPr/>
            </a:pP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3 cách</a:t>
            </a: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217">
              <a:defRPr/>
            </a:pP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Oval 18">
            <a:extLst>
              <a:ext uri="{FF2B5EF4-FFF2-40B4-BE49-F238E27FC236}">
                <a16:creationId xmlns:a16="http://schemas.microsoft.com/office/drawing/2014/main" id="{2ACD92CF-0D6E-4E00-B5A4-0649E049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117" y="4242406"/>
            <a:ext cx="787218" cy="8649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srgbClr val="FFFF00"/>
                </a:solidFill>
                <a:ea typeface="等线" panose="02010600030101010101" pitchFamily="2" charset="-122"/>
              </a:rPr>
              <a:t>C</a:t>
            </a:r>
            <a:endParaRPr lang="vi-VN" altLang="en-US" sz="4080" b="1">
              <a:solidFill>
                <a:srgbClr val="FFFF00"/>
              </a:solidFill>
              <a:ea typeface="等线" panose="02010600030101010101" pitchFamily="2" charset="-122"/>
            </a:endParaRPr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93B77E8B-12F1-4458-B914-3CABA3C49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28" y="5466085"/>
            <a:ext cx="5937464" cy="86657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</a:rPr>
              <a:t>   </a:t>
            </a:r>
          </a:p>
          <a:p>
            <a:pPr defTabSz="914217">
              <a:defRPr/>
            </a:pPr>
            <a:r>
              <a:rPr lang="en-US" altLang="en-US" sz="4080" b="1">
                <a:solidFill>
                  <a:srgbClr val="00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Không thực hiện được</a:t>
            </a: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217">
              <a:defRPr/>
            </a:pPr>
            <a:endParaRPr lang="vi-VN" altLang="en-US" sz="408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Oval 18">
            <a:extLst>
              <a:ext uri="{FF2B5EF4-FFF2-40B4-BE49-F238E27FC236}">
                <a16:creationId xmlns:a16="http://schemas.microsoft.com/office/drawing/2014/main" id="{5B8714A3-3452-4987-AE01-35FD6C62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84" y="5447040"/>
            <a:ext cx="844355" cy="86657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Oval 18">
            <a:extLst>
              <a:ext uri="{FF2B5EF4-FFF2-40B4-BE49-F238E27FC236}">
                <a16:creationId xmlns:a16="http://schemas.microsoft.com/office/drawing/2014/main" id="{DE33EE7F-064D-4B05-8611-2ED10E58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50" y="4242406"/>
            <a:ext cx="877685" cy="9014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vi-VN" altLang="en-US" sz="3599" b="1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3" name="Picture 55" descr="Vortec space">
            <a:extLst>
              <a:ext uri="{FF2B5EF4-FFF2-40B4-BE49-F238E27FC236}">
                <a16:creationId xmlns:a16="http://schemas.microsoft.com/office/drawing/2014/main" id="{1F444133-B944-4544-8F2C-5693B276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37" y="2136280"/>
            <a:ext cx="1055444" cy="8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>
            <a:extLst>
              <a:ext uri="{FF2B5EF4-FFF2-40B4-BE49-F238E27FC236}">
                <a16:creationId xmlns:a16="http://schemas.microsoft.com/office/drawing/2014/main" id="{979BDF63-6D94-4AC7-95F8-3B34505167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8673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57">
            <a:extLst>
              <a:ext uri="{FF2B5EF4-FFF2-40B4-BE49-F238E27FC236}">
                <a16:creationId xmlns:a16="http://schemas.microsoft.com/office/drawing/2014/main" id="{64289DEC-1D57-4A8E-A644-55DBCF6C5C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5976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58">
            <a:extLst>
              <a:ext uri="{FF2B5EF4-FFF2-40B4-BE49-F238E27FC236}">
                <a16:creationId xmlns:a16="http://schemas.microsoft.com/office/drawing/2014/main" id="{71AEFF60-2595-429C-BF6F-D5B85FBBBC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8673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59">
            <a:extLst>
              <a:ext uri="{FF2B5EF4-FFF2-40B4-BE49-F238E27FC236}">
                <a16:creationId xmlns:a16="http://schemas.microsoft.com/office/drawing/2014/main" id="{49130BD7-ECD1-4F6F-8121-5B2F9ADCA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80" y="2252141"/>
            <a:ext cx="334885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WordArt 60">
            <a:extLst>
              <a:ext uri="{FF2B5EF4-FFF2-40B4-BE49-F238E27FC236}">
                <a16:creationId xmlns:a16="http://schemas.microsoft.com/office/drawing/2014/main" id="{B1EE0AD8-561D-4211-9FA9-B547F83DFA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5655" y="2252141"/>
            <a:ext cx="211088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WordArt 61">
            <a:extLst>
              <a:ext uri="{FF2B5EF4-FFF2-40B4-BE49-F238E27FC236}">
                <a16:creationId xmlns:a16="http://schemas.microsoft.com/office/drawing/2014/main" id="{534F3E96-7531-420A-8102-1D1D5EAA59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8673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WordArt 62">
            <a:extLst>
              <a:ext uri="{FF2B5EF4-FFF2-40B4-BE49-F238E27FC236}">
                <a16:creationId xmlns:a16="http://schemas.microsoft.com/office/drawing/2014/main" id="{D9895E3A-DFD9-4686-9E9F-E28AF4CD2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55231" y="2252141"/>
            <a:ext cx="333298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2">
            <a:extLst>
              <a:ext uri="{FF2B5EF4-FFF2-40B4-BE49-F238E27FC236}">
                <a16:creationId xmlns:a16="http://schemas.microsoft.com/office/drawing/2014/main" id="{2B616DDC-1DDA-4989-A1DD-5DCE9B2E7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53" y="1599829"/>
            <a:ext cx="6264412" cy="864988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3840" b="1">
                <a:solidFill>
                  <a:srgbClr val="0000FF"/>
                </a:solidFill>
                <a:ea typeface="等线" panose="02010600030101010101" pitchFamily="2" charset="-122"/>
              </a:rPr>
              <a:t>Chia một tích cho một số</a:t>
            </a:r>
            <a:endParaRPr lang="vi-VN" altLang="en-US" sz="384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AB2B36-D9C4-43E3-BF0F-3D4816C2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745" y="482488"/>
            <a:ext cx="7040520" cy="6745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618" tIns="41808" rIns="83618" bIns="41808">
            <a:spAutoFit/>
          </a:bodyPr>
          <a:lstStyle/>
          <a:p>
            <a:pPr algn="just" defTabSz="914217">
              <a:defRPr/>
            </a:pPr>
            <a:r>
              <a:rPr lang="en-US" altLang="en-US" sz="384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Biểu thức (8 x 5) : 2 có dạng:</a:t>
            </a:r>
            <a:endParaRPr lang="en-US" sz="336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18">
            <a:extLst>
              <a:ext uri="{FF2B5EF4-FFF2-40B4-BE49-F238E27FC236}">
                <a16:creationId xmlns:a16="http://schemas.microsoft.com/office/drawing/2014/main" id="{956F8746-B3C9-4BC2-9885-F78DB85FC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38" y="1599829"/>
            <a:ext cx="842768" cy="8649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13B45D0E-0435-49C1-9BA3-44914C289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13" y="2920324"/>
            <a:ext cx="6308852" cy="86657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3840" b="1">
                <a:solidFill>
                  <a:srgbClr val="00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Chia một tổng cho một số</a:t>
            </a:r>
            <a:endParaRPr lang="vi-VN" altLang="en-US" sz="384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BA320DFD-79F5-4E09-AA20-3F8781A25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117" y="2920324"/>
            <a:ext cx="844355" cy="86657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D902BFA0-D495-491C-B9A3-3EE4E98C7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944" y="4302717"/>
            <a:ext cx="6226321" cy="868161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3840" b="1">
                <a:solidFill>
                  <a:srgbClr val="0000FF"/>
                </a:solidFill>
                <a:ea typeface="等线" panose="02010600030101010101" pitchFamily="2" charset="-122"/>
              </a:rPr>
              <a:t>Chia một số cho một tích</a:t>
            </a:r>
            <a:endParaRPr lang="vi-VN" altLang="en-US" sz="384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Oval 18">
            <a:extLst>
              <a:ext uri="{FF2B5EF4-FFF2-40B4-BE49-F238E27FC236}">
                <a16:creationId xmlns:a16="http://schemas.microsoft.com/office/drawing/2014/main" id="{8406E8B9-ECE7-4F71-BB37-4C7BA565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84" y="4290020"/>
            <a:ext cx="844355" cy="86657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4080" b="1">
                <a:solidFill>
                  <a:srgbClr val="FFFF00"/>
                </a:solidFill>
                <a:ea typeface="等线" panose="02010600030101010101" pitchFamily="2" charset="-122"/>
              </a:rPr>
              <a:t>C</a:t>
            </a:r>
            <a:endParaRPr lang="vi-VN" altLang="en-US" sz="4080" b="1">
              <a:solidFill>
                <a:srgbClr val="FFFF00"/>
              </a:solidFill>
              <a:ea typeface="等线" panose="02010600030101010101" pitchFamily="2" charset="-122"/>
            </a:endParaRPr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EFE92163-B138-4B31-9D5B-723265AFF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28" y="5466085"/>
            <a:ext cx="6212037" cy="86657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18" tIns="41808" rIns="83618" bIns="4180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217">
              <a:defRPr/>
            </a:pPr>
            <a:r>
              <a:rPr lang="en-US" altLang="en-US" sz="3840" b="1">
                <a:solidFill>
                  <a:srgbClr val="0000FF"/>
                </a:solidFill>
                <a:ea typeface="等线" panose="02010600030101010101" pitchFamily="2" charset="-122"/>
              </a:rPr>
              <a:t>Không có phương án đúng</a:t>
            </a:r>
            <a:endParaRPr lang="vi-VN" altLang="en-US" sz="3840" b="1" i="1">
              <a:solidFill>
                <a:srgbClr val="0000FF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Oval 18">
            <a:extLst>
              <a:ext uri="{FF2B5EF4-FFF2-40B4-BE49-F238E27FC236}">
                <a16:creationId xmlns:a16="http://schemas.microsoft.com/office/drawing/2014/main" id="{A4BCC789-5DCF-49DB-9F70-0090383A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84" y="5508938"/>
            <a:ext cx="844355" cy="86657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vi-VN" altLang="en-US" sz="3599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Oval 18">
            <a:extLst>
              <a:ext uri="{FF2B5EF4-FFF2-40B4-BE49-F238E27FC236}">
                <a16:creationId xmlns:a16="http://schemas.microsoft.com/office/drawing/2014/main" id="{57DAD03B-0592-4274-B8C2-A56EE271D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621" y="1599830"/>
            <a:ext cx="877685" cy="9014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18" tIns="41808" rIns="83618" bIns="418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9142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9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599" b="1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3" name="Picture 55" descr="Vortec space">
            <a:extLst>
              <a:ext uri="{FF2B5EF4-FFF2-40B4-BE49-F238E27FC236}">
                <a16:creationId xmlns:a16="http://schemas.microsoft.com/office/drawing/2014/main" id="{F01FD0B0-C686-411C-8294-DC8BD569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37" y="2136280"/>
            <a:ext cx="1055444" cy="8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>
            <a:extLst>
              <a:ext uri="{FF2B5EF4-FFF2-40B4-BE49-F238E27FC236}">
                <a16:creationId xmlns:a16="http://schemas.microsoft.com/office/drawing/2014/main" id="{66256E65-534F-4384-9BC8-5DA6DDC80B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8673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57">
            <a:extLst>
              <a:ext uri="{FF2B5EF4-FFF2-40B4-BE49-F238E27FC236}">
                <a16:creationId xmlns:a16="http://schemas.microsoft.com/office/drawing/2014/main" id="{FEE0CB96-D728-46A7-8872-578B631BB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5976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58">
            <a:extLst>
              <a:ext uri="{FF2B5EF4-FFF2-40B4-BE49-F238E27FC236}">
                <a16:creationId xmlns:a16="http://schemas.microsoft.com/office/drawing/2014/main" id="{5C73EE6F-5742-44EF-B299-AA198286C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8673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59">
            <a:extLst>
              <a:ext uri="{FF2B5EF4-FFF2-40B4-BE49-F238E27FC236}">
                <a16:creationId xmlns:a16="http://schemas.microsoft.com/office/drawing/2014/main" id="{546D8CBA-A70A-41B0-BFAE-186BE2158A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80" y="2252141"/>
            <a:ext cx="334885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WordArt 60">
            <a:extLst>
              <a:ext uri="{FF2B5EF4-FFF2-40B4-BE49-F238E27FC236}">
                <a16:creationId xmlns:a16="http://schemas.microsoft.com/office/drawing/2014/main" id="{80E607A9-1C04-44A6-8FB2-21D1C9506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5655" y="2252141"/>
            <a:ext cx="211088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WordArt 61">
            <a:extLst>
              <a:ext uri="{FF2B5EF4-FFF2-40B4-BE49-F238E27FC236}">
                <a16:creationId xmlns:a16="http://schemas.microsoft.com/office/drawing/2014/main" id="{F545DD13-E86B-4874-87E5-C392026413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8673" y="2252141"/>
            <a:ext cx="282510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WordArt 62">
            <a:extLst>
              <a:ext uri="{FF2B5EF4-FFF2-40B4-BE49-F238E27FC236}">
                <a16:creationId xmlns:a16="http://schemas.microsoft.com/office/drawing/2014/main" id="{78F4B979-C5AA-4198-8350-F24AB4798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55231" y="2252141"/>
            <a:ext cx="333298" cy="64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8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66AF3-3409-4289-945A-CA30D50BEB30}"/>
              </a:ext>
            </a:extLst>
          </p:cNvPr>
          <p:cNvSpPr/>
          <p:nvPr/>
        </p:nvSpPr>
        <p:spPr>
          <a:xfrm>
            <a:off x="3022217" y="3089125"/>
            <a:ext cx="57583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cap="none" spc="0" dirty="0" err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b="1" cap="none" spc="0" dirty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BT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dirty="0" err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600" b="1" dirty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600" b="1" dirty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600" b="1" cap="none" spc="0" dirty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120204" y="403789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96BA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en-US" altLang="zh-CN" sz="4800" b="1" dirty="0">
              <a:ln w="0">
                <a:noFill/>
              </a:ln>
              <a:solidFill>
                <a:srgbClr val="96BA2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5828" y="-35988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6959" y="8971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.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1152158" y="107700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5258799" y="1077000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845AD2-04C7-4C74-BC2D-0E8C1CC2387F}"/>
              </a:ext>
            </a:extLst>
          </p:cNvPr>
          <p:cNvSpPr/>
          <p:nvPr/>
        </p:nvSpPr>
        <p:spPr>
          <a:xfrm>
            <a:off x="8540642" y="1077000"/>
            <a:ext cx="2497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3 )× 15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4252686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30BA3F-1CA9-479B-9D1D-6E766EEADADA}"/>
              </a:ext>
            </a:extLst>
          </p:cNvPr>
          <p:cNvCxnSpPr>
            <a:cxnSpLocks/>
          </p:cNvCxnSpPr>
          <p:nvPr/>
        </p:nvCxnSpPr>
        <p:spPr>
          <a:xfrm>
            <a:off x="8077200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847579" y="17152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135 : 3 </a:t>
            </a:r>
          </a:p>
          <a:p>
            <a:pPr algn="just"/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 dirty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D866E4-598B-4A9E-842A-AA66440F8C33}"/>
              </a:ext>
            </a:extLst>
          </p:cNvPr>
          <p:cNvSpPr/>
          <p:nvPr/>
        </p:nvSpPr>
        <p:spPr>
          <a:xfrm>
            <a:off x="8314866" y="1599181"/>
            <a:ext cx="195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 × 15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4906855" y="166390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9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502020" y="3025698"/>
            <a:ext cx="748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cap="none" spc="0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cap="none" spc="0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cap="none" spc="0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cap="none" spc="0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cap="none" spc="0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none" spc="0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cap="none" spc="0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600" b="1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600" b="1" cap="none" spc="0" dirty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1228566" y="225336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5272504" y="218105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96E1-2F8F-43F1-B883-B31D8D26395A}"/>
              </a:ext>
            </a:extLst>
          </p:cNvPr>
          <p:cNvSpPr/>
          <p:nvPr/>
        </p:nvSpPr>
        <p:spPr>
          <a:xfrm>
            <a:off x="8698616" y="2175978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1448030" y="3715436"/>
            <a:ext cx="963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 =  ( 9 : 3 )× 15</a:t>
            </a:r>
            <a:endParaRPr lang="en-US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42B538-A4BC-4B5E-B46D-99D9C20A29E2}"/>
              </a:ext>
            </a:extLst>
          </p:cNvPr>
          <p:cNvSpPr/>
          <p:nvPr/>
        </p:nvSpPr>
        <p:spPr>
          <a:xfrm>
            <a:off x="2577355" y="3723567"/>
            <a:ext cx="2728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A10E08-75C9-47EA-9260-8144559E218A}"/>
              </a:ext>
            </a:extLst>
          </p:cNvPr>
          <p:cNvGrpSpPr/>
          <p:nvPr/>
        </p:nvGrpSpPr>
        <p:grpSpPr>
          <a:xfrm>
            <a:off x="2697068" y="4252882"/>
            <a:ext cx="1843087" cy="808991"/>
            <a:chOff x="2697068" y="4252882"/>
            <a:chExt cx="1843087" cy="808991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05EF0F37-50CA-4123-8F95-877765ACA136}"/>
                </a:ext>
              </a:extLst>
            </p:cNvPr>
            <p:cNvSpPr/>
            <p:nvPr/>
          </p:nvSpPr>
          <p:spPr>
            <a:xfrm rot="16200000">
              <a:off x="3347218" y="3813938"/>
              <a:ext cx="317500" cy="1195387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8CECC5-6D79-46E8-BFA0-55B20C45D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068" y="4476085"/>
              <a:ext cx="184308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/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B55B0D-551B-4736-950D-C0CF36F70996}"/>
              </a:ext>
            </a:extLst>
          </p:cNvPr>
          <p:cNvGrpSpPr/>
          <p:nvPr/>
        </p:nvGrpSpPr>
        <p:grpSpPr>
          <a:xfrm>
            <a:off x="4345423" y="4259647"/>
            <a:ext cx="1841500" cy="783412"/>
            <a:chOff x="4345423" y="4259647"/>
            <a:chExt cx="1841500" cy="783412"/>
          </a:xfrm>
        </p:grpSpPr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23481414-1D06-46DA-A6B4-684F97A6F514}"/>
                </a:ext>
              </a:extLst>
            </p:cNvPr>
            <p:cNvSpPr/>
            <p:nvPr/>
          </p:nvSpPr>
          <p:spPr>
            <a:xfrm rot="16200000">
              <a:off x="4826288" y="4181065"/>
              <a:ext cx="271462" cy="428625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02469C-6BC8-40FA-BE61-4829D537C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5423" y="4457271"/>
              <a:ext cx="18415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/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2844021" y="104984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6982963" y="1035737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6266817" y="1179615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2595821" y="16585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105 : 3 </a:t>
            </a:r>
          </a:p>
          <a:p>
            <a:pPr algn="just"/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 dirty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6627448" y="156141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7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2011751" y="3222305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r>
              <a:rPr lang="en-US" altLang="zh-CN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F54D8-8C14-4CB0-A7FA-30B39AFDE250}"/>
              </a:ext>
            </a:extLst>
          </p:cNvPr>
          <p:cNvSpPr/>
          <p:nvPr/>
        </p:nvSpPr>
        <p:spPr>
          <a:xfrm>
            <a:off x="7682759" y="3888170"/>
            <a:ext cx="4092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3FAA94-6677-40C3-B849-EA2E5CC36C7E}"/>
              </a:ext>
            </a:extLst>
          </p:cNvPr>
          <p:cNvSpPr/>
          <p:nvPr/>
        </p:nvSpPr>
        <p:spPr>
          <a:xfrm>
            <a:off x="7154222" y="4433411"/>
            <a:ext cx="4811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 : 3 ) × 15 </a:t>
            </a:r>
            <a:endParaRPr lang="en-US" sz="3200" b="1" cap="none" spc="0" dirty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4063FA-844E-45CF-BBD3-830A3C645B4A}"/>
              </a:ext>
            </a:extLst>
          </p:cNvPr>
          <p:cNvGrpSpPr/>
          <p:nvPr/>
        </p:nvGrpSpPr>
        <p:grpSpPr>
          <a:xfrm>
            <a:off x="3297004" y="3738222"/>
            <a:ext cx="1843087" cy="808991"/>
            <a:chOff x="2697068" y="4252882"/>
            <a:chExt cx="1843087" cy="808991"/>
          </a:xfrm>
        </p:grpSpPr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054DFD5E-197E-4E8C-A8E1-5AEE790046FB}"/>
                </a:ext>
              </a:extLst>
            </p:cNvPr>
            <p:cNvSpPr/>
            <p:nvPr/>
          </p:nvSpPr>
          <p:spPr>
            <a:xfrm rot="16200000">
              <a:off x="3347218" y="3813938"/>
              <a:ext cx="317500" cy="1195387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B4F11D-8FDB-42AF-94BB-FD746BA03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068" y="4476085"/>
              <a:ext cx="184308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/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AF6858-9320-473D-BC35-67C5A3AC7AF8}"/>
              </a:ext>
            </a:extLst>
          </p:cNvPr>
          <p:cNvGrpSpPr/>
          <p:nvPr/>
        </p:nvGrpSpPr>
        <p:grpSpPr>
          <a:xfrm>
            <a:off x="4920501" y="3754308"/>
            <a:ext cx="1676532" cy="783412"/>
            <a:chOff x="4345423" y="4259647"/>
            <a:chExt cx="1841500" cy="783412"/>
          </a:xfrm>
        </p:grpSpPr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C27E5ACA-3F52-4A10-9345-1BED758B94CA}"/>
                </a:ext>
              </a:extLst>
            </p:cNvPr>
            <p:cNvSpPr/>
            <p:nvPr/>
          </p:nvSpPr>
          <p:spPr>
            <a:xfrm rot="16200000">
              <a:off x="4826288" y="4181065"/>
              <a:ext cx="271462" cy="428625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7F6353-2D18-4FCB-B509-59003D951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5423" y="4457271"/>
              <a:ext cx="18415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/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F59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FA9CCEF-73A7-4AE8-B6B6-9E9566B135D4}"/>
              </a:ext>
            </a:extLst>
          </p:cNvPr>
          <p:cNvSpPr/>
          <p:nvPr/>
        </p:nvSpPr>
        <p:spPr>
          <a:xfrm>
            <a:off x="3091334" y="3234338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3A1AA9-24FF-4686-9050-010C84E444D6}"/>
              </a:ext>
            </a:extLst>
          </p:cNvPr>
          <p:cNvSpPr/>
          <p:nvPr/>
        </p:nvSpPr>
        <p:spPr>
          <a:xfrm>
            <a:off x="8512538" y="3210272"/>
            <a:ext cx="2640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(7 : 3) x 15</a:t>
            </a:r>
          </a:p>
        </p:txBody>
      </p:sp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  <p:bldP spid="27" grpId="0"/>
      <p:bldP spid="27" grpId="1"/>
      <p:bldP spid="32" grpId="0"/>
      <p:bldP spid="45" grpId="0"/>
      <p:bldP spid="45" grpId="1"/>
      <p:bldP spid="50" grpId="0"/>
      <p:bldP spid="50" grpId="1"/>
      <p:bldP spid="42" grpId="0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114300" y="-76200"/>
            <a:ext cx="119634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64" y="780494"/>
            <a:ext cx="994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10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12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5011298" y="163732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3268545" y="2511448"/>
            <a:ext cx="775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1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/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4626688" y="376346"/>
            <a:ext cx="2938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79953" y="1103814"/>
            <a:ext cx="10832094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chia một tích hai thừa số cho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số, ta có thể lấy một thừa số chia cho số đó (nếu chia hết) rồi nhân kết quả với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kia.</a:t>
            </a:r>
          </a:p>
        </p:txBody>
      </p:sp>
    </p:spTree>
    <p:extLst>
      <p:ext uri="{BB962C8B-B14F-4D97-AF65-F5344CB8AC3E}">
        <p14:creationId xmlns:p14="http://schemas.microsoft.com/office/powerpoint/2010/main" val="35954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491613" y="435077"/>
            <a:ext cx="11208774" cy="59878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640C2"/>
              </a:solidFill>
              <a:effectLst/>
              <a:uLnTx/>
              <a:uFillTx/>
              <a:latin typeface="华康少女文字W5(P)"/>
              <a:cs typeface="+mn-ea"/>
              <a:sym typeface="+mn-lt"/>
            </a:endParaRPr>
          </a:p>
        </p:txBody>
      </p:sp>
      <p:sp>
        <p:nvSpPr>
          <p:cNvPr id="7" name="云形标注 25602">
            <a:extLst>
              <a:ext uri="{FF2B5EF4-FFF2-40B4-BE49-F238E27FC236}">
                <a16:creationId xmlns:a16="http://schemas.microsoft.com/office/drawing/2014/main" id="{3F2DA0A2-75B5-4EA9-8C04-26730074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884" y="945931"/>
            <a:ext cx="7267902" cy="2995448"/>
          </a:xfrm>
          <a:prstGeom prst="cloudCallout">
            <a:avLst>
              <a:gd name="adj1" fmla="val -63810"/>
              <a:gd name="adj2" fmla="val 43763"/>
            </a:avLst>
          </a:prstGeom>
          <a:noFill/>
          <a:ln w="9525">
            <a:solidFill>
              <a:srgbClr val="78926C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78926C"/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235A4F-B720-4B57-A08B-18EB669C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409" y="1843490"/>
            <a:ext cx="5281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Tính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giá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trị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biểu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thức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05299"/>
                </a:solidFill>
                <a:effectLst/>
                <a:uLnTx/>
                <a:uFillTx/>
                <a:latin typeface="Tahoma" panose="020B0604030504040204" pitchFamily="34" charset="0"/>
                <a:ea typeface="方正稚艺简体" panose="03000509000000000000" pitchFamily="65" charset="-122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(14 x 27) : 7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05299"/>
              </a:solidFill>
              <a:effectLst/>
              <a:uLnTx/>
              <a:uFillTx/>
              <a:latin typeface="Tahoma" panose="020B0604030504040204" pitchFamily="34" charset="0"/>
              <a:ea typeface="方正稚艺简体" panose="03000509000000000000" pitchFamily="65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0" y="764253"/>
            <a:ext cx="4117316" cy="5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9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7011" y="4316123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0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" y="-208449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grwfyu2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757</Words>
  <Application>Microsoft Office PowerPoint</Application>
  <PresentationFormat>Widescreen</PresentationFormat>
  <Paragraphs>167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等线</vt:lpstr>
      <vt:lpstr>等线 Light</vt:lpstr>
      <vt:lpstr>Tahoma</vt:lpstr>
      <vt:lpstr>Wingdings</vt:lpstr>
      <vt:lpstr>Calibri</vt:lpstr>
      <vt:lpstr>Cambria Math</vt:lpstr>
      <vt:lpstr>Calibri Light</vt:lpstr>
      <vt:lpstr>Times New Roman</vt:lpstr>
      <vt:lpstr>Microsoft YaHei</vt:lpstr>
      <vt:lpstr>UTM Netmuc KT</vt:lpstr>
      <vt:lpstr>HP001 4 hàng</vt:lpstr>
      <vt:lpstr>华康少女文字W5(P)</vt:lpstr>
      <vt:lpstr>Arial</vt:lpstr>
      <vt:lpstr>Office 主题</vt:lpstr>
      <vt:lpstr>Office 主题​​</vt:lpstr>
      <vt:lpstr>1_Office Theme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Thy Tho</cp:keywords>
  <cp:lastModifiedBy>Phan Thị Hà Thu</cp:lastModifiedBy>
  <cp:revision>83</cp:revision>
  <dcterms:created xsi:type="dcterms:W3CDTF">2016-09-24T16:29:00Z</dcterms:created>
  <dcterms:modified xsi:type="dcterms:W3CDTF">2021-12-09T18:19:52Z</dcterms:modified>
  <cp:version>Z20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