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28" r:id="rId4"/>
    <p:sldId id="330" r:id="rId5"/>
    <p:sldId id="329" r:id="rId6"/>
    <p:sldId id="258" r:id="rId7"/>
    <p:sldId id="331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CUỐI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2469673" y="3647422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48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1 - 2</a:t>
            </a:r>
            <a:endParaRPr lang="zh-CN" altLang="en-US" sz="4800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0" y="524752"/>
            <a:ext cx="5625610" cy="62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44D163-4CBA-42E4-8EF8-1DB4670E7304}"/>
              </a:ext>
            </a:extLst>
          </p:cNvPr>
          <p:cNvSpPr txBox="1"/>
          <p:nvPr/>
        </p:nvSpPr>
        <p:spPr>
          <a:xfrm>
            <a:off x="539476" y="329623"/>
            <a:ext cx="8385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142475" y="307711"/>
            <a:ext cx="751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522EDD-DD59-408F-9286-FA47B7F56C73}"/>
              </a:ext>
            </a:extLst>
          </p:cNvPr>
          <p:cNvGrpSpPr/>
          <p:nvPr/>
        </p:nvGrpSpPr>
        <p:grpSpPr>
          <a:xfrm>
            <a:off x="6216863" y="914398"/>
            <a:ext cx="5975137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A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tỉ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muội</a:t>
              </a:r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</a:t>
              </a:r>
              <a:r>
                <a:rPr lang="en-US" sz="24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endPara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464074"/>
            <a:ext cx="1644917" cy="14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372520"/>
            <a:ext cx="1661451" cy="15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7" y="3349586"/>
            <a:ext cx="1463302" cy="1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4" y="3349586"/>
            <a:ext cx="1610437" cy="14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543084" y="5049063"/>
            <a:ext cx="2463091" cy="10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4459230" y="4850934"/>
            <a:ext cx="1992586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942107" y="1506427"/>
            <a:ext cx="3172691" cy="28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4516381" y="1568612"/>
            <a:ext cx="3066605" cy="27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8091055" y="1456265"/>
            <a:ext cx="3195253" cy="28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12403" y="4720561"/>
            <a:ext cx="2041749" cy="663121"/>
            <a:chOff x="1412403" y="4720561"/>
            <a:chExt cx="2041749" cy="663121"/>
          </a:xfrm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1898834" cy="663121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10786" y="4654016"/>
            <a:ext cx="2687656" cy="663121"/>
            <a:chOff x="1440150" y="4734209"/>
            <a:chExt cx="2250947" cy="663121"/>
          </a:xfrm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220522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 nhớ cậu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8874" y="4593960"/>
            <a:ext cx="2987434" cy="1266514"/>
            <a:chOff x="1043471" y="4720561"/>
            <a:chExt cx="2987434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043471" y="4766305"/>
              <a:ext cx="2987434" cy="820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 tích </a:t>
              </a:r>
            </a:p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 tỉ muội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981765" y="1948170"/>
            <a:ext cx="3160743" cy="2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4699178" y="1745907"/>
            <a:ext cx="3003950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8187823" y="1745907"/>
            <a:ext cx="3171642" cy="27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80643" y="4761506"/>
            <a:ext cx="2041749" cy="626338"/>
            <a:chOff x="1480643" y="4761506"/>
            <a:chExt cx="2041749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70992" y="4803068"/>
              <a:ext cx="18514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 diều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99987" y="4757327"/>
            <a:ext cx="3930751" cy="584776"/>
            <a:chOff x="4399987" y="4757327"/>
            <a:chExt cx="3930751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399987" y="4757327"/>
              <a:ext cx="393075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 cửa nhớ bà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98631" y="4585284"/>
            <a:ext cx="2660834" cy="1077218"/>
            <a:chOff x="8698631" y="4585284"/>
            <a:chExt cx="2660834" cy="1077218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8698631" y="4585284"/>
              <a:ext cx="266083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 nâu </a:t>
              </a:r>
            </a:p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188636" y="2425789"/>
            <a:ext cx="5071683" cy="20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6772938" y="1653426"/>
            <a:ext cx="4102879" cy="29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3792" y="4720388"/>
            <a:ext cx="5836459" cy="1077218"/>
            <a:chOff x="1221333" y="4720388"/>
            <a:chExt cx="5168918" cy="1077218"/>
          </a:xfrm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 A và những người bạn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6494" y="4716572"/>
            <a:ext cx="2715765" cy="640053"/>
            <a:chOff x="7847600" y="4716572"/>
            <a:chExt cx="2715765" cy="640053"/>
          </a:xfrm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 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978195" y="311516"/>
            <a:ext cx="10692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41773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bà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Nết</a:t>
                      </a:r>
                      <a:endParaRPr lang="en-US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nâu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cau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cửa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suối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44D163-4CBA-42E4-8EF8-1DB4670E7304}"/>
              </a:ext>
            </a:extLst>
          </p:cNvPr>
          <p:cNvSpPr txBox="1"/>
          <p:nvPr/>
        </p:nvSpPr>
        <p:spPr>
          <a:xfrm>
            <a:off x="359172" y="311516"/>
            <a:ext cx="8385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61DD9D-B61E-41B1-AC37-3402AB8E5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1179458" y="1916966"/>
            <a:ext cx="2257515" cy="20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BE1D73A-0FE3-425E-B846-19AD6E400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3570474" y="1924835"/>
            <a:ext cx="2045793" cy="20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A8F71CB-E747-402D-818D-84A7272BC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5921264" y="1867629"/>
            <a:ext cx="2257515" cy="203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6BAF431-EBB9-4766-85B2-4FB75947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1210172" y="4251586"/>
            <a:ext cx="2226801" cy="193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3B614F1-4711-4699-AA88-942F03148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3549911" y="4212832"/>
            <a:ext cx="2066356" cy="19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23684C6-F3FA-427E-AD6A-77F7DF554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5951977" y="4186001"/>
            <a:ext cx="2226801" cy="19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DA1D466-4D7D-4507-BD82-27243245B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8534351" y="4251586"/>
            <a:ext cx="3063361" cy="12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2CADE02-77D1-48E6-8DE7-A43B8B1E4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8534351" y="1916966"/>
            <a:ext cx="2478191" cy="175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978195" y="311516"/>
            <a:ext cx="10692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44D163-4CBA-42E4-8EF8-1DB4670E7304}"/>
              </a:ext>
            </a:extLst>
          </p:cNvPr>
          <p:cNvSpPr txBox="1"/>
          <p:nvPr/>
        </p:nvSpPr>
        <p:spPr>
          <a:xfrm>
            <a:off x="359172" y="311516"/>
            <a:ext cx="8385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5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1118229" y="251457"/>
            <a:ext cx="9754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309654" y="1383918"/>
            <a:ext cx="4244859" cy="3022891"/>
            <a:chOff x="7574126" y="906549"/>
            <a:chExt cx="3879267" cy="24184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4126" y="906549"/>
              <a:ext cx="3879267" cy="2418492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987438" y="1222222"/>
              <a:ext cx="30948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dê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trắng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705848" y="1829958"/>
            <a:ext cx="3764198" cy="3102650"/>
            <a:chOff x="658144" y="954931"/>
            <a:chExt cx="3764198" cy="23803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658144" y="954931"/>
              <a:ext cx="3764198" cy="2380302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1070525" y="1330569"/>
              <a:ext cx="293536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C44D163-4CBA-42E4-8EF8-1DB4670E7304}"/>
              </a:ext>
            </a:extLst>
          </p:cNvPr>
          <p:cNvSpPr txBox="1"/>
          <p:nvPr/>
        </p:nvSpPr>
        <p:spPr>
          <a:xfrm>
            <a:off x="359172" y="311516"/>
            <a:ext cx="8385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85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1179830" y="1943112"/>
            <a:ext cx="1019810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317018" y="4434720"/>
            <a:ext cx="7683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179830" y="3186907"/>
            <a:ext cx="10731499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6A44EA-76F9-46A2-985B-3DFEE7B19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952" y="4434720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245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Toshiba</cp:lastModifiedBy>
  <cp:revision>46</cp:revision>
  <dcterms:created xsi:type="dcterms:W3CDTF">2021-07-12T01:24:50Z</dcterms:created>
  <dcterms:modified xsi:type="dcterms:W3CDTF">2021-12-29T07:34:49Z</dcterms:modified>
</cp:coreProperties>
</file>