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5" r:id="rId5"/>
    <p:sldId id="256" r:id="rId6"/>
    <p:sldId id="264" r:id="rId7"/>
    <p:sldId id="266" r:id="rId8"/>
    <p:sldId id="268" r:id="rId9"/>
    <p:sldId id="267" r:id="rId10"/>
    <p:sldId id="269" r:id="rId11"/>
    <p:sldId id="270" r:id="rId12"/>
    <p:sldId id="272" r:id="rId13"/>
    <p:sldId id="271" r:id="rId14"/>
    <p:sldId id="273" r:id="rId15"/>
    <p:sldId id="274" r:id="rId16"/>
    <p:sldId id="258" r:id="rId17"/>
    <p:sldId id="260" r:id="rId18"/>
    <p:sldId id="259" r:id="rId19"/>
    <p:sldId id="279" r:id="rId20"/>
    <p:sldId id="275" r:id="rId21"/>
    <p:sldId id="277" r:id="rId22"/>
    <p:sldId id="278" r:id="rId23"/>
    <p:sldId id="282" r:id="rId24"/>
    <p:sldId id="280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4CB3-19A9-4A94-BF6E-1A27B70D5AD2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F3E2-6C49-4EF1-9A26-14D5900F9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13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4CB3-19A9-4A94-BF6E-1A27B70D5AD2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F3E2-6C49-4EF1-9A26-14D5900F9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68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4CB3-19A9-4A94-BF6E-1A27B70D5AD2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F3E2-6C49-4EF1-9A26-14D5900F9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34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5950" y="-1140051"/>
            <a:ext cx="6852100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6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4CB3-19A9-4A94-BF6E-1A27B70D5AD2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F3E2-6C49-4EF1-9A26-14D5900F9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35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4CB3-19A9-4A94-BF6E-1A27B70D5AD2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F3E2-6C49-4EF1-9A26-14D5900F9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72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4CB3-19A9-4A94-BF6E-1A27B70D5AD2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F3E2-6C49-4EF1-9A26-14D5900F9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99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4CB3-19A9-4A94-BF6E-1A27B70D5AD2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F3E2-6C49-4EF1-9A26-14D5900F9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18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4CB3-19A9-4A94-BF6E-1A27B70D5AD2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F3E2-6C49-4EF1-9A26-14D5900F9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4CB3-19A9-4A94-BF6E-1A27B70D5AD2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F3E2-6C49-4EF1-9A26-14D5900F9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83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4CB3-19A9-4A94-BF6E-1A27B70D5AD2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F3E2-6C49-4EF1-9A26-14D5900F9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80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4CB3-19A9-4A94-BF6E-1A27B70D5AD2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F3E2-6C49-4EF1-9A26-14D5900F9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91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04CB3-19A9-4A94-BF6E-1A27B70D5AD2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0F3E2-6C49-4EF1-9A26-14D5900F9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18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1402" y="1143000"/>
            <a:ext cx="7780598" cy="20574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CHÀO MỪNG CÁC CON 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ĐẾN VỚI TIẾT TỰ NHIÊN VÀ XÃ HỘI LỚP 2</a:t>
            </a:r>
          </a:p>
        </p:txBody>
      </p:sp>
    </p:spTree>
    <p:extLst>
      <p:ext uri="{BB962C8B-B14F-4D97-AF65-F5344CB8AC3E}">
        <p14:creationId xmlns:p14="http://schemas.microsoft.com/office/powerpoint/2010/main" val="238011412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nhthangpc.VN\Desktop\081309_huyen-khoai-chau-hung-yen-duoc-mua-nhan-mu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557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1524000" y="6019800"/>
            <a:ext cx="6629400" cy="6096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nhãn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trồng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vườn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cạn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82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inhthangpc.VN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3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2036616" y="6288890"/>
            <a:ext cx="5271644" cy="49768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thanh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long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cạn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85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inhthangpc.VN\Desktop\2-8813-14776450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3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2763988" y="6162562"/>
            <a:ext cx="3983184" cy="49768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ngô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cạn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52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inhthangpc.VN\Desktop\beo-t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399"/>
            <a:ext cx="8763000" cy="563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976750" y="5996852"/>
            <a:ext cx="7245925" cy="49768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bèo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tây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lục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bình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26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inhthangpc.VN\Desktop\xoai-tu-quy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" y="159324"/>
            <a:ext cx="8839200" cy="570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2653165" y="5994686"/>
            <a:ext cx="4128650" cy="49768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xoài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cạn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41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inhthangpc.VN\Desktop\cay-hoa-su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2105890" y="5984080"/>
            <a:ext cx="5361709" cy="49768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hoa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súng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12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1000"/>
            <a:ext cx="4662060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061" y="266677"/>
            <a:ext cx="4495798" cy="24003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24" y="2632365"/>
            <a:ext cx="4827590" cy="20158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466" y="2438400"/>
            <a:ext cx="4495799" cy="2265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clrChange>
              <a:clrFrom>
                <a:srgbClr val="EEF2F3"/>
              </a:clrFrom>
              <a:clrTo>
                <a:srgbClr val="EEF2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680" y="4419600"/>
            <a:ext cx="4333685" cy="2309720"/>
          </a:xfrm>
          <a:prstGeom prst="rect">
            <a:avLst/>
          </a:prstGeom>
        </p:spPr>
      </p:pic>
      <p:sp>
        <p:nvSpPr>
          <p:cNvPr id="7" name="Title 1"/>
          <p:cNvSpPr txBox="1">
            <a:spLocks noChangeArrowheads="1"/>
          </p:cNvSpPr>
          <p:nvPr/>
        </p:nvSpPr>
        <p:spPr>
          <a:xfrm>
            <a:off x="2321366" y="30114"/>
            <a:ext cx="396240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cạn</a:t>
            </a:r>
            <a:endParaRPr lang="en-US" altLang="en-US" sz="32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08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ChangeArrowheads="1"/>
          </p:cNvSpPr>
          <p:nvPr/>
        </p:nvSpPr>
        <p:spPr>
          <a:xfrm>
            <a:off x="2321366" y="57824"/>
            <a:ext cx="4612834" cy="731886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nước</a:t>
            </a:r>
            <a:endParaRPr lang="en-US" altLang="en-US" sz="32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85800"/>
            <a:ext cx="4191000" cy="2590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789710"/>
            <a:ext cx="4502362" cy="2486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BFCF7"/>
              </a:clrFrom>
              <a:clrTo>
                <a:srgbClr val="FBFC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92" y="3581400"/>
            <a:ext cx="4627783" cy="2847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486" y="3581400"/>
            <a:ext cx="4915229" cy="286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7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ChangeArrowheads="1"/>
          </p:cNvSpPr>
          <p:nvPr/>
        </p:nvSpPr>
        <p:spPr>
          <a:xfrm>
            <a:off x="450280" y="210229"/>
            <a:ext cx="8534400" cy="731886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cả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cạn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lẫn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Minhthangpc.VN\Desktop\11-minh-hoa-tap-but-15158519274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838200"/>
            <a:ext cx="4495799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 noChangeArrowheads="1"/>
          </p:cNvSpPr>
          <p:nvPr/>
        </p:nvSpPr>
        <p:spPr>
          <a:xfrm>
            <a:off x="152400" y="5638800"/>
            <a:ext cx="4343400" cy="731886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rau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muống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 noChangeArrowheads="1"/>
          </p:cNvSpPr>
          <p:nvPr/>
        </p:nvSpPr>
        <p:spPr>
          <a:xfrm>
            <a:off x="4717480" y="5638800"/>
            <a:ext cx="4267200" cy="731886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khoai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680" y="838200"/>
            <a:ext cx="404551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9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ChangeArrowheads="1"/>
          </p:cNvSpPr>
          <p:nvPr/>
        </p:nvSpPr>
        <p:spPr>
          <a:xfrm>
            <a:off x="477990" y="99389"/>
            <a:ext cx="8534400" cy="731886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cả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cạn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nước</a:t>
            </a:r>
            <a:endParaRPr lang="en-US" altLang="en-US" sz="32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 noChangeArrowheads="1"/>
          </p:cNvSpPr>
          <p:nvPr/>
        </p:nvSpPr>
        <p:spPr>
          <a:xfrm>
            <a:off x="651180" y="5943610"/>
            <a:ext cx="3276600" cy="731886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lúa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nương</a:t>
            </a: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 noChangeArrowheads="1"/>
          </p:cNvSpPr>
          <p:nvPr/>
        </p:nvSpPr>
        <p:spPr>
          <a:xfrm>
            <a:off x="5437940" y="5915900"/>
            <a:ext cx="3054920" cy="731886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alt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lúa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5" y="762000"/>
            <a:ext cx="4384965" cy="4876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060" y="762000"/>
            <a:ext cx="441266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66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9"/>
          <p:cNvPicPr>
            <a:picLocks noChangeAspect="1"/>
          </p:cNvPicPr>
          <p:nvPr/>
        </p:nvPicPr>
        <p:blipFill rotWithShape="1">
          <a:blip r:embed="rId2" cstate="screen"/>
          <a:srcRect l="9168" r="13475"/>
          <a:stretch/>
        </p:blipFill>
        <p:spPr>
          <a:xfrm flipH="1">
            <a:off x="184244" y="294968"/>
            <a:ext cx="8959756" cy="650403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6847" y="1185081"/>
            <a:ext cx="1263034" cy="1230575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110845" y="1400568"/>
            <a:ext cx="1580056" cy="77498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11 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06866" y="1115806"/>
            <a:ext cx="7584734" cy="14915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Môi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79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6"/>
          <p:cNvSpPr txBox="1">
            <a:spLocks noChangeArrowheads="1"/>
          </p:cNvSpPr>
          <p:nvPr/>
        </p:nvSpPr>
        <p:spPr bwMode="auto">
          <a:xfrm>
            <a:off x="457200" y="76200"/>
            <a:ext cx="8458200" cy="101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Hoàn</a:t>
            </a:r>
            <a:r>
              <a:rPr lang="en-US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thành</a:t>
            </a:r>
            <a:r>
              <a:rPr lang="en-US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bảng</a:t>
            </a:r>
            <a:r>
              <a:rPr lang="en-US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theo</a:t>
            </a:r>
            <a:r>
              <a:rPr lang="en-US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gợi</a:t>
            </a:r>
            <a:r>
              <a:rPr lang="en-US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ý </a:t>
            </a:r>
            <a:r>
              <a:rPr lang="en-US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dưới</a:t>
            </a:r>
            <a:r>
              <a:rPr lang="en-US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đây</a:t>
            </a:r>
            <a:r>
              <a:rPr lang="en-US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rồi</a:t>
            </a:r>
            <a:r>
              <a:rPr lang="en-US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chia </a:t>
            </a:r>
            <a:r>
              <a:rPr lang="en-US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sẻ</a:t>
            </a:r>
            <a:r>
              <a:rPr lang="en-US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với</a:t>
            </a:r>
            <a:r>
              <a:rPr lang="en-US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các</a:t>
            </a:r>
            <a:r>
              <a:rPr lang="en-US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bạn</a:t>
            </a:r>
            <a:r>
              <a:rPr lang="en-US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trong</a:t>
            </a:r>
            <a:r>
              <a:rPr lang="en-US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nhóm</a:t>
            </a:r>
            <a:r>
              <a:rPr lang="en-US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</a:t>
            </a:r>
            <a:endParaRPr lang="en-US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" name="文本框 26"/>
          <p:cNvSpPr txBox="1">
            <a:spLocks noChangeArrowheads="1"/>
          </p:cNvSpPr>
          <p:nvPr/>
        </p:nvSpPr>
        <p:spPr bwMode="auto">
          <a:xfrm>
            <a:off x="101993" y="76200"/>
            <a:ext cx="762000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2.</a:t>
            </a:r>
            <a:endParaRPr lang="en-US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640989"/>
              </p:ext>
            </p:extLst>
          </p:nvPr>
        </p:nvGraphicFramePr>
        <p:xfrm>
          <a:off x="228601" y="1090580"/>
          <a:ext cx="8610599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2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6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16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Tên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Môi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trường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sống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Trên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cạn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Dưới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nước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chuối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rau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rút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hoa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sen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nhãn</a:t>
                      </a:r>
                      <a:endParaRPr lang="en-US" sz="2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thanh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long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ngô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bèo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tây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xoài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hoa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súng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44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6"/>
          <p:cNvSpPr txBox="1">
            <a:spLocks noChangeArrowheads="1"/>
          </p:cNvSpPr>
          <p:nvPr/>
        </p:nvSpPr>
        <p:spPr bwMode="auto">
          <a:xfrm>
            <a:off x="598324" y="739485"/>
            <a:ext cx="7513504" cy="70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cùng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nhóm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vi-VN" sz="4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4000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8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0600" y="116897"/>
            <a:ext cx="3886200" cy="714375"/>
          </a:xfrm>
          <a:prstGeom prst="rect">
            <a:avLst/>
          </a:prstGeom>
        </p:spPr>
      </p:pic>
      <p:pic>
        <p:nvPicPr>
          <p:cNvPr id="9" name="PA_图片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71800" y="-56365"/>
            <a:ext cx="783113" cy="742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2" descr="C:\Users\Minhthangpc.VN\Desktop\z3050446885620_73b4f35fe1a89c364ced727543dc990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04" y="702212"/>
            <a:ext cx="862013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" r="4355"/>
          <a:stretch/>
        </p:blipFill>
        <p:spPr>
          <a:xfrm>
            <a:off x="184004" y="1511838"/>
            <a:ext cx="8807596" cy="534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9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6"/>
          <p:cNvSpPr txBox="1">
            <a:spLocks noChangeArrowheads="1"/>
          </p:cNvSpPr>
          <p:nvPr/>
        </p:nvSpPr>
        <p:spPr bwMode="auto">
          <a:xfrm>
            <a:off x="741215" y="635248"/>
            <a:ext cx="7513504" cy="51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Bảng</a:t>
            </a:r>
            <a:r>
              <a:rPr lang="en-US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phân</a:t>
            </a:r>
            <a:r>
              <a:rPr lang="en-US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loại</a:t>
            </a:r>
            <a:r>
              <a:rPr lang="en-US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thực</a:t>
            </a:r>
            <a:r>
              <a:rPr lang="en-US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vật</a:t>
            </a:r>
            <a:r>
              <a:rPr lang="en-US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theo</a:t>
            </a:r>
            <a:r>
              <a:rPr lang="en-US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môi</a:t>
            </a:r>
            <a:r>
              <a:rPr lang="en-US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trường</a:t>
            </a:r>
            <a:r>
              <a:rPr lang="en-US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sống</a:t>
            </a:r>
            <a:endParaRPr lang="en-US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253985"/>
              </p:ext>
            </p:extLst>
          </p:nvPr>
        </p:nvGraphicFramePr>
        <p:xfrm>
          <a:off x="242455" y="1563260"/>
          <a:ext cx="86106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Thực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sống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trên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cạn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Thực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sống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dưới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nước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sen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mãng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cầu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bàng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chè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chôm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chôm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sầu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riêng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vải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bèo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tấm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261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6"/>
          <p:cNvSpPr txBox="1">
            <a:spLocks noChangeArrowheads="1"/>
          </p:cNvSpPr>
          <p:nvPr/>
        </p:nvSpPr>
        <p:spPr bwMode="auto">
          <a:xfrm>
            <a:off x="705914" y="2055338"/>
            <a:ext cx="7513504" cy="236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cạn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do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phân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nhóm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nhóm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cạn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nhóm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8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95800" y="509587"/>
            <a:ext cx="3886200" cy="714375"/>
          </a:xfrm>
          <a:prstGeom prst="rect">
            <a:avLst/>
          </a:prstGeom>
        </p:spPr>
      </p:pic>
      <p:pic>
        <p:nvPicPr>
          <p:cNvPr id="9" name="PA_图片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14358" y="123824"/>
            <a:ext cx="783113" cy="742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6123"/>
          <a:stretch>
            <a:fillRect/>
          </a:stretch>
        </p:blipFill>
        <p:spPr>
          <a:xfrm>
            <a:off x="0" y="3962400"/>
            <a:ext cx="5715000" cy="2895599"/>
          </a:xfrm>
          <a:prstGeom prst="rect">
            <a:avLst/>
          </a:prstGeom>
        </p:spPr>
      </p:pic>
      <p:pic>
        <p:nvPicPr>
          <p:cNvPr id="11" name="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6123"/>
          <a:stretch>
            <a:fillRect/>
          </a:stretch>
        </p:blipFill>
        <p:spPr>
          <a:xfrm flipH="1">
            <a:off x="4267199" y="3647719"/>
            <a:ext cx="4856019" cy="321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5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6"/>
          <p:cNvSpPr txBox="1">
            <a:spLocks noChangeArrowheads="1"/>
          </p:cNvSpPr>
          <p:nvPr/>
        </p:nvSpPr>
        <p:spPr bwMode="auto">
          <a:xfrm>
            <a:off x="914400" y="2343383"/>
            <a:ext cx="7513504" cy="6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Vẽ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đó</a:t>
            </a:r>
            <a:endParaRPr lang="en-US" sz="3600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8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95800" y="509587"/>
            <a:ext cx="3886200" cy="714375"/>
          </a:xfrm>
          <a:prstGeom prst="rect">
            <a:avLst/>
          </a:prstGeom>
        </p:spPr>
      </p:pic>
      <p:pic>
        <p:nvPicPr>
          <p:cNvPr id="9" name="PA_图片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14358" y="123824"/>
            <a:ext cx="783113" cy="742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6123"/>
          <a:stretch>
            <a:fillRect/>
          </a:stretch>
        </p:blipFill>
        <p:spPr>
          <a:xfrm>
            <a:off x="0" y="3962400"/>
            <a:ext cx="5715000" cy="2895599"/>
          </a:xfrm>
          <a:prstGeom prst="rect">
            <a:avLst/>
          </a:prstGeom>
        </p:spPr>
      </p:pic>
      <p:pic>
        <p:nvPicPr>
          <p:cNvPr id="11" name="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6123"/>
          <a:stretch>
            <a:fillRect/>
          </a:stretch>
        </p:blipFill>
        <p:spPr>
          <a:xfrm flipH="1">
            <a:off x="4267199" y="3647719"/>
            <a:ext cx="4856019" cy="3210279"/>
          </a:xfrm>
          <a:prstGeom prst="rect">
            <a:avLst/>
          </a:prstGeom>
        </p:spPr>
      </p:pic>
      <p:pic>
        <p:nvPicPr>
          <p:cNvPr id="1026" name="Picture 2" descr="C:\Users\Minhthangpc.VN\Desktop\z3050494104203_30b989df6761d145940946fff8bfc15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2260023"/>
            <a:ext cx="879764" cy="86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81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813" y="-1905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7152" y="2556932"/>
            <a:ext cx="5976071" cy="108613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sz="8800" b="1" dirty="0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err="1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8800" b="1" dirty="0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sz="8800" b="1" dirty="0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8800" b="1" dirty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8800" b="1" dirty="0" err="1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8800" b="1" dirty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err="1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8800" b="1" dirty="0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err="1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sz="8800" b="1" dirty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7062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29200"/>
            <a:ext cx="90820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280992" y="803275"/>
            <a:ext cx="49768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endParaRPr lang="en-US" altLang="en-US" sz="44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234951" y="1573213"/>
            <a:ext cx="88471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cạn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236971" y="2506738"/>
            <a:ext cx="87407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  <a:p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kiến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cuộc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22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5" y="304800"/>
            <a:ext cx="7391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2677556" y="3258221"/>
            <a:ext cx="396240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altLang="en-US" sz="4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69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7815323C-7976-4D1F-A513-0DCFF6F56FE3}"/>
              </a:ext>
            </a:extLst>
          </p:cNvPr>
          <p:cNvSpPr/>
          <p:nvPr/>
        </p:nvSpPr>
        <p:spPr>
          <a:xfrm>
            <a:off x="152400" y="228600"/>
            <a:ext cx="789372" cy="782428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997192" y="270166"/>
            <a:ext cx="7918208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32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sz="32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32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32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môi</a:t>
            </a:r>
            <a:r>
              <a:rPr lang="en-US" sz="32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32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3600" dirty="0">
                <a:solidFill>
                  <a:srgbClr val="E200E2"/>
                </a:solidFill>
              </a:rPr>
              <a:t>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72833" y="3602182"/>
            <a:ext cx="71628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8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sz="28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môi</a:t>
            </a:r>
            <a:r>
              <a:rPr lang="en-US" sz="28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sống</a:t>
            </a:r>
            <a:endParaRPr lang="en-US" sz="2800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0" y="1392540"/>
            <a:ext cx="8763000" cy="203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846263" y="109817"/>
            <a:ext cx="150884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1.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09465E-64B6-468D-8E33-44AF4FA750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8" t="6690" r="2183" b="-1469"/>
          <a:stretch/>
        </p:blipFill>
        <p:spPr>
          <a:xfrm>
            <a:off x="0" y="109817"/>
            <a:ext cx="846263" cy="695616"/>
          </a:xfrm>
          <a:prstGeom prst="flowChartConnector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1241130" y="112299"/>
            <a:ext cx="790287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đây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5" r="3473"/>
          <a:stretch/>
        </p:blipFill>
        <p:spPr>
          <a:xfrm>
            <a:off x="0" y="990601"/>
            <a:ext cx="9143999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3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 noChangeArrowheads="1"/>
          </p:cNvSpPr>
          <p:nvPr/>
        </p:nvSpPr>
        <p:spPr>
          <a:xfrm>
            <a:off x="789710" y="5929765"/>
            <a:ext cx="815340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chuối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trồng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vườn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cạn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Minhthangpc.VN\Desktop\bai-van-ta-cay-chuoi-hay-nhat-1558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1"/>
            <a:ext cx="8686800" cy="563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68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 noChangeArrowheads="1"/>
          </p:cNvSpPr>
          <p:nvPr/>
        </p:nvSpPr>
        <p:spPr>
          <a:xfrm>
            <a:off x="2105891" y="5984080"/>
            <a:ext cx="4724400" cy="49768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rau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rút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Minhthangpc.VN\Desktop\cay-rau-r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10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4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 noChangeArrowheads="1"/>
          </p:cNvSpPr>
          <p:nvPr/>
        </p:nvSpPr>
        <p:spPr>
          <a:xfrm>
            <a:off x="2105890" y="5984080"/>
            <a:ext cx="5361709" cy="49768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hoa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sen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Minhthangpc.VN\Desktop\Sen_ở_Đồng_Thá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3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0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411</Words>
  <Application>Microsoft Office PowerPoint</Application>
  <PresentationFormat>On-screen Show (4:3)</PresentationFormat>
  <Paragraphs>97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宋体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Admin</cp:lastModifiedBy>
  <cp:revision>64</cp:revision>
  <dcterms:created xsi:type="dcterms:W3CDTF">2021-12-24T07:50:25Z</dcterms:created>
  <dcterms:modified xsi:type="dcterms:W3CDTF">2021-12-29T08:44:45Z</dcterms:modified>
</cp:coreProperties>
</file>