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3" r:id="rId4"/>
    <p:sldId id="259" r:id="rId5"/>
    <p:sldId id="260" r:id="rId6"/>
    <p:sldId id="261" r:id="rId7"/>
    <p:sldId id="272" r:id="rId8"/>
    <p:sldId id="265" r:id="rId9"/>
    <p:sldId id="264" r:id="rId10"/>
    <p:sldId id="273" r:id="rId11"/>
    <p:sldId id="270" r:id="rId12"/>
    <p:sldId id="268" r:id="rId13"/>
    <p:sldId id="269" r:id="rId14"/>
    <p:sldId id="271" r:id="rId15"/>
    <p:sldId id="262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10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D631D-301B-445D-B433-811BA34992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DAE5-9FC6-4318-9336-7EA0221FB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71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54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5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9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1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3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7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30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4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73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8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54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38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79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1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0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4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5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D4B94-FF05-43C8-B2EA-FE7F6DEB67C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7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</p:spPr>
      </p:pic>
      <p:sp>
        <p:nvSpPr>
          <p:cNvPr id="7" name="TextBox 6"/>
          <p:cNvSpPr txBox="1"/>
          <p:nvPr/>
        </p:nvSpPr>
        <p:spPr>
          <a:xfrm>
            <a:off x="2608446" y="3431264"/>
            <a:ext cx="6942960" cy="147181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0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z3063362459680_eaa056c70042a9cb4d73fc6386111b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10977"/>
            <a:ext cx="12192000" cy="195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3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646"/>
            <a:ext cx="12192000" cy="70112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39303"/>
            <a:ext cx="8913565" cy="68283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139624"/>
            <a:ext cx="9777364" cy="6531429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5a.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	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	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			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giải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………………………………………………………………..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………………… = ………. ( ………)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Đáp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……………….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0370" y="139624"/>
            <a:ext cx="5435067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Tóm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tắt</a:t>
            </a:r>
            <a:endParaRPr lang="en-US" sz="3000" b="1" dirty="0" smtClean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hái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: 95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xoài</a:t>
            </a:r>
            <a:endParaRPr lang="en-US" sz="3000" b="1" dirty="0" smtClean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hái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: 36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xoài</a:t>
            </a:r>
            <a:endParaRPr lang="en-US" sz="3000" b="1" dirty="0" smtClean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Còn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hái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  ?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xoài</a:t>
            </a:r>
            <a:endParaRPr lang="en-US" sz="3000" b="1" dirty="0" smtClean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6" y="-228600"/>
            <a:ext cx="13030871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1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36"/>
          <a:stretch/>
        </p:blipFill>
        <p:spPr>
          <a:xfrm>
            <a:off x="0" y="-1"/>
            <a:ext cx="11713945" cy="150154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206240" y="673768"/>
            <a:ext cx="2499360" cy="99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7007192" y="673768"/>
            <a:ext cx="4543124" cy="99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24025" y="1164707"/>
            <a:ext cx="20748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850105" y="1164707"/>
            <a:ext cx="6487427" cy="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7360" y="2406332"/>
            <a:ext cx="728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bài cho biết những gì? Đề bài hỏi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360" y="3106314"/>
            <a:ext cx="728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thuộc dạng toán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361" y="3657696"/>
            <a:ext cx="360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360" y="4320758"/>
            <a:ext cx="1080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xác định số lớn, số bé và phần nhiều hơn?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0542" y="5572122"/>
            <a:ext cx="794207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0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646"/>
            <a:ext cx="12192000" cy="70112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147232"/>
            <a:ext cx="9777364" cy="6531429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5b.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Tóm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tắt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	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		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giải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………………………………………………………………..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…………………………. ( ………)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Đáp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……………….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43320" y="723340"/>
            <a:ext cx="14742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Nhãn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Vải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: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16280" y="1131978"/>
            <a:ext cx="3531536" cy="189507"/>
            <a:chOff x="2960483" y="3186819"/>
            <a:chExt cx="3983530" cy="176543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808326" y="1748204"/>
            <a:ext cx="5621032" cy="210857"/>
            <a:chOff x="2960483" y="3186819"/>
            <a:chExt cx="3983530" cy="176543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>
            <a:off x="7343287" y="1303994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3272830" y="790331"/>
            <a:ext cx="4093111" cy="523220"/>
            <a:chOff x="2351981" y="2845172"/>
            <a:chExt cx="4592030" cy="523220"/>
          </a:xfrm>
        </p:grpSpPr>
        <p:grpSp>
          <p:nvGrpSpPr>
            <p:cNvPr id="51" name="Group 50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7030A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7030A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2351981" y="2845172"/>
              <a:ext cx="40707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       27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cây</a:t>
              </a:r>
              <a:endParaRPr lang="en-US" sz="28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 flipV="1">
            <a:off x="3834515" y="1865776"/>
            <a:ext cx="5594843" cy="663067"/>
            <a:chOff x="2952750" y="2623058"/>
            <a:chExt cx="3991261" cy="663067"/>
          </a:xfrm>
        </p:grpSpPr>
        <p:grpSp>
          <p:nvGrpSpPr>
            <p:cNvPr id="56" name="Group 55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7030A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59" name="Freeform 58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7030A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 flipV="1">
              <a:off x="4199410" y="2623058"/>
              <a:ext cx="2095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?</a:t>
              </a:r>
              <a:r>
                <a:rPr lang="en-US" sz="2800" b="1" dirty="0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cây</a:t>
              </a:r>
              <a:endParaRPr lang="en-US" sz="28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317918" y="1263678"/>
            <a:ext cx="2268209" cy="596559"/>
            <a:chOff x="2925358" y="2834486"/>
            <a:chExt cx="4373339" cy="619898"/>
          </a:xfrm>
        </p:grpSpPr>
        <p:grpSp>
          <p:nvGrpSpPr>
            <p:cNvPr id="61" name="Group 60"/>
            <p:cNvGrpSpPr/>
            <p:nvPr/>
          </p:nvGrpSpPr>
          <p:grpSpPr>
            <a:xfrm>
              <a:off x="2952750" y="3234902"/>
              <a:ext cx="3991261" cy="219482"/>
              <a:chOff x="2952750" y="3234902"/>
              <a:chExt cx="3991261" cy="219482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2952750" y="324483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7030A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 flipH="1">
                <a:off x="6267736" y="3234902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7030A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2925358" y="2834486"/>
              <a:ext cx="4373339" cy="543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18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cây</a:t>
              </a:r>
              <a:endParaRPr lang="en-US" sz="28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7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393351" y="905699"/>
            <a:ext cx="6517204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0553" y="2043987"/>
            <a:ext cx="9707548" cy="24006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4, 5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lường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(98) </a:t>
            </a:r>
          </a:p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6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2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18055" y="181610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95549" y="2831981"/>
            <a:ext cx="11176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1200"/>
              </a:spcBef>
            </a:pP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vi 100 (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29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100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    (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trang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96, 97)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9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3763" y="5004623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-1"/>
            <a:ext cx="4355558" cy="2651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7160" y="2447925"/>
            <a:ext cx="97817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600" dirty="0" smtClean="0">
                <a:latin typeface="+mj-lt"/>
              </a:rPr>
              <a:t>Vận </a:t>
            </a:r>
            <a:r>
              <a:rPr lang="vi-VN" sz="3600" dirty="0">
                <a:latin typeface="+mj-lt"/>
              </a:rPr>
              <a:t>dụng được kiến thức kĩ năng về phép cộng, phép trừ đã học vào giải </a:t>
            </a:r>
            <a:r>
              <a:rPr lang="vi-VN" sz="3600" dirty="0" smtClean="0">
                <a:latin typeface="+mj-lt"/>
              </a:rPr>
              <a:t>các </a:t>
            </a:r>
            <a:r>
              <a:rPr lang="vi-VN" sz="3600" dirty="0">
                <a:latin typeface="+mj-lt"/>
              </a:rPr>
              <a:t>bài </a:t>
            </a:r>
            <a:r>
              <a:rPr lang="vi-VN" sz="3600" dirty="0" smtClean="0">
                <a:latin typeface="+mj-lt"/>
              </a:rPr>
              <a:t>toán</a:t>
            </a:r>
            <a:r>
              <a:rPr lang="en-US" sz="3600" dirty="0" smtClean="0">
                <a:latin typeface="+mj-lt"/>
              </a:rPr>
              <a:t>.</a:t>
            </a:r>
          </a:p>
          <a:p>
            <a:r>
              <a:rPr lang="en-US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1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6750" y="3736944"/>
            <a:ext cx="1170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thực hiện tính các dãy tính, con cần thực hiện theo thứ tự nào?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657" y="4387430"/>
            <a:ext cx="1170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91"/>
            <a:ext cx="11198332" cy="30442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54558" y="5561136"/>
            <a:ext cx="758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6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z3063253975150_581d832c190253f05a7b74cb3238d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2" y="-2647950"/>
            <a:ext cx="12284567" cy="1215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7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29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1" y="753796"/>
            <a:ext cx="10442893" cy="6332804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      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 tập về phép cộng, phép trừ trong phạm vi 100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Bài 4. Tính: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50</a:t>
            </a:r>
            <a:r>
              <a:rPr lang="en-US" sz="9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1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4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40</a:t>
            </a:r>
            <a:r>
              <a:rPr lang="en-US" sz="14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sz="16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60</a:t>
            </a:r>
            <a:r>
              <a:rPr lang="en-US" sz="16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6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40      34</a:t>
            </a:r>
            <a:r>
              <a:rPr lang="en-US" sz="1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4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sz="14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sz="1400" smtClean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en-US" sz="16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sz="18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US" sz="18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 ….  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   </a:t>
            </a:r>
            <a:r>
              <a:rPr lang="en-US" sz="14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….			         = …..	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3200" b="1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100</a:t>
            </a:r>
            <a:r>
              <a:rPr lang="en-US" sz="9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sz="11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80</a:t>
            </a:r>
            <a:r>
              <a:rPr lang="en-US" sz="1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4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70</a:t>
            </a:r>
            <a:r>
              <a:rPr lang="en-US" sz="14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sz="16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US" sz="16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6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….        51</a:t>
            </a:r>
            <a:r>
              <a:rPr lang="en-US" sz="24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sz="14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sz="14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+</a:t>
            </a:r>
            <a:r>
              <a:rPr lang="en-US" sz="1400" smtClean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35</a:t>
            </a:r>
            <a:r>
              <a:rPr lang="en-US" sz="16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sz="18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US" sz="18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 ….  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   </a:t>
            </a:r>
            <a:r>
              <a:rPr lang="en-US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….			        </a:t>
            </a:r>
            <a:r>
              <a:rPr lang="en-US" sz="36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…..	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646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9"/>
          <a:stretch/>
        </p:blipFill>
        <p:spPr>
          <a:xfrm>
            <a:off x="291965" y="0"/>
            <a:ext cx="11623810" cy="505326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393519" y="885575"/>
            <a:ext cx="3312081" cy="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542494" y="885575"/>
            <a:ext cx="1129741" cy="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18661" y="1309087"/>
            <a:ext cx="20748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138863" y="1309087"/>
            <a:ext cx="6006164" cy="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1965" y="5295941"/>
            <a:ext cx="1170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thuộc dạng toán nào đã học?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5960" y="5318213"/>
            <a:ext cx="1170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thuộc dạng toán tìm hiệu.</a:t>
            </a:r>
            <a:endParaRPr lang="en-US" sz="28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337" y="6209744"/>
            <a:ext cx="10812027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6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356</Words>
  <Application>Microsoft Office PowerPoint</Application>
  <PresentationFormat>Custom</PresentationFormat>
  <Paragraphs>69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Thứ tư ngày 29 tháng 12 năm 2021</vt:lpstr>
      <vt:lpstr>PowerPoint Presentation</vt:lpstr>
      <vt:lpstr>PowerPoint Presentation</vt:lpstr>
      <vt:lpstr>PowerPoint Presentation</vt:lpstr>
      <vt:lpstr>PowerPoint Presentation</vt:lpstr>
      <vt:lpstr>Thứ tư ngày 29 tháng 12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24</cp:revision>
  <dcterms:created xsi:type="dcterms:W3CDTF">2021-12-24T09:14:42Z</dcterms:created>
  <dcterms:modified xsi:type="dcterms:W3CDTF">2021-12-29T03:55:33Z</dcterms:modified>
</cp:coreProperties>
</file>