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Default Extension="jpg" ContentType="image/jpeg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Masters/slideMaster2.xml" ContentType="application/vnd.openxmlformats-officedocument.presentationml.slideMaster+xml"/>
  <Override PartName="/ppt/slideMasters/slideMaster3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slides/slide10.xml" ContentType="application/vnd.openxmlformats-officedocument.presentationml.slide+xml"/>
  <Override PartName="/ppt/slides/slide11.xml" ContentType="application/vnd.openxmlformats-officedocument.presentationml.slide+xml"/>
  <Override PartName="/ppt/slides/slide12.xml" ContentType="application/vnd.openxmlformats-officedocument.presentationml.slide+xml"/>
  <Override PartName="/ppt/notesMasters/notesMaster1.xml" ContentType="application/vnd.openxmlformats-officedocument.presentationml.notesMaster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ppt/slideLayouts/slideLayout18.xml" ContentType="application/vnd.openxmlformats-officedocument.presentationml.slideLayout+xml"/>
  <Override PartName="/ppt/slideLayouts/slideLayout19.xml" ContentType="application/vnd.openxmlformats-officedocument.presentationml.slideLayout+xml"/>
  <Override PartName="/ppt/slideLayouts/slideLayout20.xml" ContentType="application/vnd.openxmlformats-officedocument.presentationml.slideLayout+xml"/>
  <Override PartName="/ppt/slideLayouts/slideLayout21.xml" ContentType="application/vnd.openxmlformats-officedocument.presentationml.slideLayout+xml"/>
  <Override PartName="/ppt/slideLayouts/slideLayout22.xml" ContentType="application/vnd.openxmlformats-officedocument.presentationml.slideLayout+xml"/>
  <Override PartName="/ppt/slideLayouts/slideLayout23.xml" ContentType="application/vnd.openxmlformats-officedocument.presentationml.slideLayout+xml"/>
  <Override PartName="/ppt/slideLayouts/slideLayout24.xml" ContentType="application/vnd.openxmlformats-officedocument.presentationml.slideLayout+xml"/>
  <Override PartName="/ppt/slideLayouts/slideLayout25.xml" ContentType="application/vnd.openxmlformats-officedocument.presentationml.slideLayout+xml"/>
  <Override PartName="/ppt/slideLayouts/slideLayout26.xml" ContentType="application/vnd.openxmlformats-officedocument.presentationml.slideLayout+xml"/>
  <Override PartName="/ppt/slideLayouts/slideLayout27.xml" ContentType="application/vnd.openxmlformats-officedocument.presentationml.slideLayout+xml"/>
  <Override PartName="/ppt/slideLayouts/slideLayout28.xml" ContentType="application/vnd.openxmlformats-officedocument.presentationml.slideLayout+xml"/>
  <Override PartName="/ppt/theme/theme2.xml" ContentType="application/vnd.openxmlformats-officedocument.theme+xml"/>
  <Override PartName="/ppt/slideLayouts/slideLayout29.xml" ContentType="application/vnd.openxmlformats-officedocument.presentationml.slideLayout+xml"/>
  <Override PartName="/ppt/slideLayouts/slideLayout30.xml" ContentType="application/vnd.openxmlformats-officedocument.presentationml.slideLayout+xml"/>
  <Override PartName="/ppt/slideLayouts/slideLayout31.xml" ContentType="application/vnd.openxmlformats-officedocument.presentationml.slideLayout+xml"/>
  <Override PartName="/ppt/slideLayouts/slideLayout32.xml" ContentType="application/vnd.openxmlformats-officedocument.presentationml.slideLayout+xml"/>
  <Override PartName="/ppt/slideLayouts/slideLayout33.xml" ContentType="application/vnd.openxmlformats-officedocument.presentationml.slideLayout+xml"/>
  <Override PartName="/ppt/slideLayouts/slideLayout34.xml" ContentType="application/vnd.openxmlformats-officedocument.presentationml.slideLayout+xml"/>
  <Override PartName="/ppt/slideLayouts/slideLayout35.xml" ContentType="application/vnd.openxmlformats-officedocument.presentationml.slideLayout+xml"/>
  <Override PartName="/ppt/slideLayouts/slideLayout36.xml" ContentType="application/vnd.openxmlformats-officedocument.presentationml.slideLayout+xml"/>
  <Override PartName="/ppt/slideLayouts/slideLayout37.xml" ContentType="application/vnd.openxmlformats-officedocument.presentationml.slideLayout+xml"/>
  <Override PartName="/ppt/slideLayouts/slideLayout38.xml" ContentType="application/vnd.openxmlformats-officedocument.presentationml.slideLayout+xml"/>
  <Override PartName="/ppt/slideLayouts/slideLayout39.xml" ContentType="application/vnd.openxmlformats-officedocument.presentationml.slideLayout+xml"/>
  <Override PartName="/ppt/slideLayouts/slideLayout40.xml" ContentType="application/vnd.openxmlformats-officedocument.presentationml.slideLayout+xml"/>
  <Override PartName="/ppt/theme/theme3.xml" ContentType="application/vnd.openxmlformats-officedocument.theme+xml"/>
  <Override PartName="/ppt/theme/theme4.xml" ContentType="application/vnd.openxmlformats-officedocument.theme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  <p:sldMasterId id="2147483810" r:id="rId2"/>
    <p:sldMasterId id="2147483823" r:id="rId3"/>
  </p:sldMasterIdLst>
  <p:notesMasterIdLst>
    <p:notesMasterId r:id="rId16"/>
  </p:notesMasterIdLst>
  <p:sldIdLst>
    <p:sldId id="294" r:id="rId4"/>
    <p:sldId id="295" r:id="rId5"/>
    <p:sldId id="275" r:id="rId6"/>
    <p:sldId id="276" r:id="rId7"/>
    <p:sldId id="286" r:id="rId8"/>
    <p:sldId id="289" r:id="rId9"/>
    <p:sldId id="288" r:id="rId10"/>
    <p:sldId id="281" r:id="rId11"/>
    <p:sldId id="297" r:id="rId12"/>
    <p:sldId id="298" r:id="rId13"/>
    <p:sldId id="296" r:id="rId14"/>
    <p:sldId id="293" r:id="rId15"/>
  </p:sldIdLst>
  <p:sldSz cx="9144000" cy="5143500" type="screen16x9"/>
  <p:notesSz cx="6858000" cy="9144000"/>
  <p:defaultTextStyle>
    <a:defPPr>
      <a:defRPr lang="en-US"/>
    </a:defPPr>
    <a:lvl1pPr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1pPr>
    <a:lvl2pPr marL="456936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2pPr>
    <a:lvl3pPr marL="913871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3pPr>
    <a:lvl4pPr marL="1370808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4pPr>
    <a:lvl5pPr marL="1827744" algn="l" rtl="0" eaLnBrk="0" fontAlgn="base" hangingPunct="0">
      <a:spcBef>
        <a:spcPct val="0"/>
      </a:spcBef>
      <a:spcAft>
        <a:spcPct val="0"/>
      </a:spcAft>
      <a:defRPr sz="2400" b="1" kern="1200">
        <a:solidFill>
          <a:schemeClr val="tx1"/>
        </a:solidFill>
        <a:latin typeface="Arial" charset="0"/>
        <a:ea typeface="+mn-ea"/>
        <a:cs typeface="+mn-cs"/>
      </a:defRPr>
    </a:lvl5pPr>
    <a:lvl6pPr marL="2284681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6pPr>
    <a:lvl7pPr marL="2741616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7pPr>
    <a:lvl8pPr marL="3198552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8pPr>
    <a:lvl9pPr marL="3655485" algn="l" defTabSz="913871" rtl="0" eaLnBrk="1" latinLnBrk="0" hangingPunct="1">
      <a:defRPr sz="2400" b="1" kern="1200">
        <a:solidFill>
          <a:schemeClr val="tx1"/>
        </a:solidFill>
        <a:latin typeface="Arial" charset="0"/>
        <a:ea typeface="+mn-ea"/>
        <a:cs typeface="+mn-cs"/>
      </a:defRPr>
    </a:lvl9pPr>
  </p:defaultTextStyle>
  <p:extLst>
    <p:ext uri="{EFAFB233-063F-42B5-8137-9DF3F51BA10A}">
      <p15:sldGuideLst xmlns:p15="http://schemas.microsoft.com/office/powerpoint/2012/main">
        <p15:guide id="1" orient="horz" pos="1621">
          <p15:clr>
            <a:srgbClr val="A4A3A4"/>
          </p15:clr>
        </p15:guide>
        <p15:guide id="2" pos="288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clrMru>
    <a:srgbClr val="0000FF"/>
    <a:srgbClr val="66FF33"/>
    <a:srgbClr val="FFFFCC"/>
    <a:srgbClr val="A2FCDE"/>
    <a:srgbClr val="F3FBA3"/>
    <a:srgbClr val="CCFFFF"/>
    <a:srgbClr val="FFFFFF"/>
    <a:srgbClr val="FF0000"/>
  </p:clrMru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0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>
    <p:restoredLeft sz="15620"/>
    <p:restoredTop sz="94660"/>
  </p:normalViewPr>
  <p:slideViewPr>
    <p:cSldViewPr snapToGrid="0">
      <p:cViewPr varScale="1">
        <p:scale>
          <a:sx n="93" d="100"/>
          <a:sy n="93" d="100"/>
        </p:scale>
        <p:origin x="726" y="78"/>
      </p:cViewPr>
      <p:guideLst>
        <p:guide orient="horz" pos="1621"/>
        <p:guide pos="2880"/>
      </p:guideLst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5.xml"/><Relationship Id="rId13" Type="http://schemas.openxmlformats.org/officeDocument/2006/relationships/slide" Target="slides/slide10.xml"/><Relationship Id="rId18" Type="http://schemas.openxmlformats.org/officeDocument/2006/relationships/viewProps" Target="viewProps.xml"/><Relationship Id="rId3" Type="http://schemas.openxmlformats.org/officeDocument/2006/relationships/slideMaster" Target="slideMasters/slideMaster3.xml"/><Relationship Id="rId7" Type="http://schemas.openxmlformats.org/officeDocument/2006/relationships/slide" Target="slides/slide4.xml"/><Relationship Id="rId12" Type="http://schemas.openxmlformats.org/officeDocument/2006/relationships/slide" Target="slides/slide9.xml"/><Relationship Id="rId17" Type="http://schemas.openxmlformats.org/officeDocument/2006/relationships/presProps" Target="presProps.xml"/><Relationship Id="rId2" Type="http://schemas.openxmlformats.org/officeDocument/2006/relationships/slideMaster" Target="slideMasters/slideMaster2.xml"/><Relationship Id="rId16" Type="http://schemas.openxmlformats.org/officeDocument/2006/relationships/notesMaster" Target="notesMasters/notesMaster1.xml"/><Relationship Id="rId20" Type="http://schemas.openxmlformats.org/officeDocument/2006/relationships/tableStyles" Target="tableStyles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3.xml"/><Relationship Id="rId11" Type="http://schemas.openxmlformats.org/officeDocument/2006/relationships/slide" Target="slides/slide8.xml"/><Relationship Id="rId5" Type="http://schemas.openxmlformats.org/officeDocument/2006/relationships/slide" Target="slides/slide2.xml"/><Relationship Id="rId15" Type="http://schemas.openxmlformats.org/officeDocument/2006/relationships/slide" Target="slides/slide12.xml"/><Relationship Id="rId10" Type="http://schemas.openxmlformats.org/officeDocument/2006/relationships/slide" Target="slides/slide7.xml"/><Relationship Id="rId19" Type="http://schemas.openxmlformats.org/officeDocument/2006/relationships/theme" Target="theme/theme1.xml"/><Relationship Id="rId4" Type="http://schemas.openxmlformats.org/officeDocument/2006/relationships/slide" Target="slides/slide1.xml"/><Relationship Id="rId9" Type="http://schemas.openxmlformats.org/officeDocument/2006/relationships/slide" Target="slides/slide6.xml"/><Relationship Id="rId14" Type="http://schemas.openxmlformats.org/officeDocument/2006/relationships/slide" Target="slides/slide11.xml"/></Relationships>
</file>

<file path=ppt/notesMasters/_rels/notesMaster1.xml.rels><?xml version="1.0" encoding="UTF-8" standalone="yes"?>
<Relationships xmlns="http://schemas.openxmlformats.org/package/2006/relationships"><Relationship Id="rId1" Type="http://schemas.openxmlformats.org/officeDocument/2006/relationships/theme" Target="../theme/theme4.xml"/></Relationships>
</file>

<file path=ppt/notesMasters/notesMaster1.xml><?xml version="1.0" encoding="utf-8"?>
<p:notes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1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eader Placeholder 1"/>
          <p:cNvSpPr>
            <a:spLocks noGrp="1"/>
          </p:cNvSpPr>
          <p:nvPr>
            <p:ph type="hdr" sz="quarter"/>
          </p:nvPr>
        </p:nvSpPr>
        <p:spPr>
          <a:xfrm>
            <a:off x="0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3" name="Date Placeholder 2"/>
          <p:cNvSpPr>
            <a:spLocks noGrp="1"/>
          </p:cNvSpPr>
          <p:nvPr>
            <p:ph type="dt" idx="1"/>
          </p:nvPr>
        </p:nvSpPr>
        <p:spPr>
          <a:xfrm>
            <a:off x="3884613" y="0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/>
          <a:lstStyle>
            <a:lvl1pPr algn="r">
              <a:defRPr sz="1200"/>
            </a:lvl1pPr>
          </a:lstStyle>
          <a:p>
            <a:fld id="{F32C456E-8DF1-4A9E-8460-9E5777CCA1C0}" type="datetimeFigureOut">
              <a:rPr lang="en-US" smtClean="0"/>
              <a:t>12/25/2021</a:t>
            </a:fld>
            <a:endParaRPr lang="en-US"/>
          </a:p>
        </p:txBody>
      </p:sp>
      <p:sp>
        <p:nvSpPr>
          <p:cNvPr id="4" name="Slide Image Placeholder 3"/>
          <p:cNvSpPr>
            <a:spLocks noGrp="1" noRot="1" noChangeAspect="1"/>
          </p:cNvSpPr>
          <p:nvPr>
            <p:ph type="sldImg" idx="2"/>
          </p:nvPr>
        </p:nvSpPr>
        <p:spPr>
          <a:xfrm>
            <a:off x="381000" y="685800"/>
            <a:ext cx="6096000" cy="3429000"/>
          </a:xfrm>
          <a:prstGeom prst="rect">
            <a:avLst/>
          </a:prstGeom>
          <a:noFill/>
          <a:ln w="12700">
            <a:solidFill>
              <a:prstClr val="black"/>
            </a:solidFill>
          </a:ln>
        </p:spPr>
        <p:txBody>
          <a:bodyPr vert="horz" lIns="91440" tIns="45720" rIns="91440" bIns="45720" rtlCol="0" anchor="ctr"/>
          <a:lstStyle/>
          <a:p>
            <a:endParaRPr lang="en-US"/>
          </a:p>
        </p:txBody>
      </p:sp>
      <p:sp>
        <p:nvSpPr>
          <p:cNvPr id="5" name="Notes Placeholder 4"/>
          <p:cNvSpPr>
            <a:spLocks noGrp="1"/>
          </p:cNvSpPr>
          <p:nvPr>
            <p:ph type="body" sz="quarter" idx="3"/>
          </p:nvPr>
        </p:nvSpPr>
        <p:spPr>
          <a:xfrm>
            <a:off x="685800" y="4343400"/>
            <a:ext cx="5486400" cy="4114800"/>
          </a:xfrm>
          <a:prstGeom prst="rect">
            <a:avLst/>
          </a:prstGeom>
        </p:spPr>
        <p:txBody>
          <a:bodyPr vert="horz" lIns="91440" tIns="45720" rIns="91440" bIns="45720" rtlCol="0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4"/>
          </p:nvPr>
        </p:nvSpPr>
        <p:spPr>
          <a:xfrm>
            <a:off x="0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200"/>
            </a:lvl1pPr>
          </a:lstStyle>
          <a:p>
            <a:endParaRPr lang="en-US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5"/>
          </p:nvPr>
        </p:nvSpPr>
        <p:spPr>
          <a:xfrm>
            <a:off x="3884613" y="8685213"/>
            <a:ext cx="2971800" cy="457200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r">
              <a:defRPr sz="1200"/>
            </a:lvl1pPr>
          </a:lstStyle>
          <a:p>
            <a:fld id="{CA568E16-91D4-468F-8BAD-247555164F3F}" type="slidenum">
              <a:rPr lang="en-US" smtClean="0"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64269488"/>
      </p:ext>
    </p:extLst>
  </p:cSld>
  <p:clrMap bg1="lt1" tx1="dk1" bg2="lt2" tx2="dk2" accent1="accent1" accent2="accent2" accent3="accent3" accent4="accent4" accent5="accent5" accent6="accent6" hlink="hlink" folHlink="folHlink"/>
  <p:notesStyle>
    <a:lvl1pPr marL="0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1pPr>
    <a:lvl2pPr marL="45693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2pPr>
    <a:lvl3pPr marL="91387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3pPr>
    <a:lvl4pPr marL="1370808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4pPr>
    <a:lvl5pPr marL="1827744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5pPr>
    <a:lvl6pPr marL="2284681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6pPr>
    <a:lvl7pPr marL="2741616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7pPr>
    <a:lvl8pPr marL="3198552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8pPr>
    <a:lvl9pPr marL="3655485" algn="l" defTabSz="913871" rtl="0" eaLnBrk="1" latinLnBrk="0" hangingPunct="1">
      <a:defRPr sz="1300" kern="1200">
        <a:solidFill>
          <a:schemeClr val="tx1"/>
        </a:solidFill>
        <a:latin typeface="+mn-lt"/>
        <a:ea typeface="+mn-ea"/>
        <a:cs typeface="+mn-cs"/>
      </a:defRPr>
    </a:lvl9pPr>
  </p:notesStyle>
</p:notesMaster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1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2.xml"/></Relationships>
</file>

<file path=ppt/slideLayouts/_rels/slideLayout2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3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3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showMasterSp="0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4" name="Group 17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6" y="-8468"/>
            <a:chExt cx="9169804" cy="6874935"/>
          </a:xfrm>
        </p:grpSpPr>
        <p:cxnSp>
          <p:nvCxnSpPr>
            <p:cNvPr id="5" name="Straight Connector 4"/>
            <p:cNvCxnSpPr/>
            <p:nvPr/>
          </p:nvCxnSpPr>
          <p:spPr>
            <a:xfrm flipV="1">
              <a:off x="5130498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6" name="Straight Connector 5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7" name="Freeform 6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8" name="Freeform 7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9" name="Freeform 8"/>
            <p:cNvSpPr/>
            <p:nvPr/>
          </p:nvSpPr>
          <p:spPr>
            <a:xfrm>
              <a:off x="6638689" y="3920066"/>
              <a:ext cx="2513123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0" name="Freeform 9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8059565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-8466" y="-8468"/>
              <a:ext cx="863639" cy="5698068"/>
            </a:xfrm>
            <a:custGeom>
              <a:avLst/>
              <a:gdLst/>
              <a:ahLst/>
              <a:cxnLst/>
              <a:rect l="l" t="t" r="r" b="b"/>
              <a:pathLst>
                <a:path w="863600" h="5698067">
                  <a:moveTo>
                    <a:pt x="0" y="8467"/>
                  </a:moveTo>
                  <a:lnTo>
                    <a:pt x="863600" y="0"/>
                  </a:lnTo>
                  <a:lnTo>
                    <a:pt x="863600" y="16934"/>
                  </a:lnTo>
                  <a:lnTo>
                    <a:pt x="0" y="5698067"/>
                  </a:lnTo>
                  <a:lnTo>
                    <a:pt x="0" y="8467"/>
                  </a:ln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30597" y="1803400"/>
            <a:ext cx="5826719" cy="1234727"/>
          </a:xfrm>
        </p:spPr>
        <p:txBody>
          <a:bodyPr anchor="b">
            <a:noAutofit/>
          </a:bodyPr>
          <a:lstStyle>
            <a:lvl1pPr algn="r">
              <a:defRPr sz="5400">
                <a:solidFill>
                  <a:schemeClr val="accent1"/>
                </a:solidFill>
              </a:defRPr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30597" y="3038126"/>
            <a:ext cx="5826719" cy="822674"/>
          </a:xfrm>
        </p:spPr>
        <p:txBody>
          <a:bodyPr/>
          <a:lstStyle>
            <a:lvl1pPr marL="0" indent="0" algn="r">
              <a:buNone/>
              <a:defRPr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387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0808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7744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4681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1616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198552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5485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1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1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710670E5-4B3C-4E8D-A1C6-E5D9F7BE6E4B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271383300"/>
      </p:ext>
    </p:extLst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0"/>
            <a:ext cx="6347714" cy="2552701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3352800"/>
            <a:ext cx="6347714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D6F7462B-7B8B-4E9E-939B-4908EFBC4849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265619828"/>
      </p:ext>
    </p:extLst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1101075" y="2724153"/>
            <a:ext cx="5419804" cy="285750"/>
          </a:xfrm>
        </p:spPr>
        <p:txBody>
          <a:bodyPr anchor="ctr">
            <a:noAutofit/>
          </a:bodyPr>
          <a:lstStyle>
            <a:lvl1pPr marL="0" indent="0">
              <a:buFontTx/>
              <a:buNone/>
              <a:defRPr sz="16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52800"/>
            <a:ext cx="6347715" cy="1178222"/>
          </a:xfrm>
        </p:spPr>
        <p:txBody>
          <a:bodyPr anchor="ctr"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BFCFBBA1-0CFB-4715-824C-8974F2347074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9099604"/>
      </p:ext>
    </p:extLst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1448995"/>
            <a:ext cx="6347715" cy="1946595"/>
          </a:xfrm>
        </p:spPr>
        <p:txBody>
          <a:bodyPr anchor="b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A087CCF8-5B7D-4268-837A-33C25B7C03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489214869"/>
      </p:ext>
    </p:extLst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82604" y="592143"/>
            <a:ext cx="457201" cy="43814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“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6748466" y="2163768"/>
            <a:ext cx="457201" cy="439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 anchor="ctr"/>
          <a:lstStyle>
            <a:lvl1pPr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0"/>
              </a:spcBef>
              <a:spcAft>
                <a:spcPct val="0"/>
              </a:spcAft>
              <a:defRPr sz="2400" b="1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eaLnBrk="1" hangingPunct="1">
              <a:defRPr/>
            </a:pPr>
            <a:r>
              <a:rPr lang="en-US" sz="7900" smtClean="0">
                <a:solidFill>
                  <a:srgbClr val="C0E474"/>
                </a:solidFill>
              </a:rPr>
              <a:t>”</a:t>
            </a:r>
          </a:p>
        </p:txBody>
      </p:sp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774887" y="457201"/>
            <a:ext cx="6072182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tx1">
                    <a:lumMod val="75000"/>
                    <a:lumOff val="25000"/>
                  </a:schemeClr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0D7581C-7046-4F9A-B44B-2971D65CD89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20170624"/>
      </p:ext>
    </p:extLst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rue or Fals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15848" y="457201"/>
            <a:ext cx="6341465" cy="2266950"/>
          </a:xfrm>
        </p:spPr>
        <p:txBody>
          <a:bodyPr anchor="ctr">
            <a:normAutofit/>
          </a:bodyPr>
          <a:lstStyle>
            <a:lvl1pPr algn="l">
              <a:defRPr sz="44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23" name="Text Placeholder 9"/>
          <p:cNvSpPr>
            <a:spLocks noGrp="1"/>
          </p:cNvSpPr>
          <p:nvPr>
            <p:ph type="body" sz="quarter" idx="13"/>
          </p:nvPr>
        </p:nvSpPr>
        <p:spPr>
          <a:xfrm>
            <a:off x="609602" y="3009901"/>
            <a:ext cx="6347715" cy="385685"/>
          </a:xfrm>
        </p:spPr>
        <p:txBody>
          <a:bodyPr anchor="b">
            <a:noAutofit/>
          </a:bodyPr>
          <a:lstStyle>
            <a:lvl1pPr marL="0" indent="0">
              <a:buFontTx/>
              <a:buNone/>
              <a:defRPr sz="2400">
                <a:solidFill>
                  <a:schemeClr val="accent1"/>
                </a:solidFill>
              </a:defRPr>
            </a:lvl1pPr>
            <a:lvl2pPr marL="456936" indent="0">
              <a:buFontTx/>
              <a:buNone/>
              <a:defRPr/>
            </a:lvl2pPr>
            <a:lvl3pPr marL="913871" indent="0">
              <a:buFontTx/>
              <a:buNone/>
              <a:defRPr/>
            </a:lvl3pPr>
            <a:lvl4pPr marL="1370808" indent="0">
              <a:buFontTx/>
              <a:buNone/>
              <a:defRPr/>
            </a:lvl4pPr>
            <a:lvl5pPr marL="1827744" indent="0">
              <a:buFontTx/>
              <a:buNone/>
              <a:defRPr/>
            </a:lvl5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7"/>
            <a:ext cx="6347715" cy="1135436"/>
          </a:xfrm>
        </p:spPr>
        <p:txBody>
          <a:bodyPr>
            <a:normAutofit/>
          </a:bodyPr>
          <a:lstStyle>
            <a:lvl1pPr marL="0" indent="0" algn="l">
              <a:buNone/>
              <a:defRPr sz="17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4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5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6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06422B5-FA4B-4AF8-9E8F-2958E608F8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016163083"/>
      </p:ext>
    </p:extLst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22ADE7A-6345-4D16-9F44-E67A1373DD7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9300272"/>
      </p:ext>
    </p:extLst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5977311" y="457201"/>
            <a:ext cx="978813" cy="3938588"/>
          </a:xfrm>
        </p:spPr>
        <p:txBody>
          <a:bodyPr vert="eaVert" anchor="ctr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09600" y="457201"/>
            <a:ext cx="5195026" cy="3938588"/>
          </a:xfrm>
        </p:spPr>
        <p:txBody>
          <a:bodyPr vert="eaVert"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10DAD7E-FC02-4EF3-A3B1-81B0F9086858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4143094177"/>
      </p:ext>
    </p:extLst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1" y="841777"/>
            <a:ext cx="6858001" cy="1790701"/>
          </a:xfrm>
        </p:spPr>
        <p:txBody>
          <a:bodyPr anchor="b"/>
          <a:lstStyle>
            <a:lvl1pPr algn="ctr"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1" y="2701534"/>
            <a:ext cx="6858001" cy="1241821"/>
          </a:xfrm>
        </p:spPr>
        <p:txBody>
          <a:bodyPr/>
          <a:lstStyle>
            <a:lvl1pPr marL="0" indent="0" algn="ctr">
              <a:buNone/>
              <a:defRPr sz="1700"/>
            </a:lvl1pPr>
            <a:lvl2pPr marL="342675" indent="0" algn="ctr">
              <a:buNone/>
              <a:defRPr sz="1400"/>
            </a:lvl2pPr>
            <a:lvl3pPr marL="685346" indent="0" algn="ctr">
              <a:buNone/>
              <a:defRPr sz="1300"/>
            </a:lvl3pPr>
            <a:lvl4pPr marL="1028017" indent="0" algn="ctr">
              <a:buNone/>
              <a:defRPr sz="1300"/>
            </a:lvl4pPr>
            <a:lvl5pPr marL="1370689" indent="0" algn="ctr">
              <a:buNone/>
              <a:defRPr sz="1300"/>
            </a:lvl5pPr>
            <a:lvl6pPr marL="1713360" indent="0" algn="ctr">
              <a:buNone/>
              <a:defRPr sz="1300"/>
            </a:lvl6pPr>
            <a:lvl7pPr marL="2056032" indent="0" algn="ctr">
              <a:buNone/>
              <a:defRPr sz="1300"/>
            </a:lvl7pPr>
            <a:lvl8pPr marL="2398706" indent="0" algn="ctr">
              <a:buNone/>
              <a:defRPr sz="1300"/>
            </a:lvl8pPr>
            <a:lvl9pPr marL="2741378" indent="0" algn="ctr">
              <a:buNone/>
              <a:defRPr sz="13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726451525"/>
      </p:ext>
    </p:extLst>
  </p:cSld>
  <p:clrMapOvr>
    <a:masterClrMapping/>
  </p:clrMapOvr>
</p:sldLayout>
</file>

<file path=ppt/slideLayouts/slideLayout18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322141215"/>
      </p:ext>
    </p:extLst>
  </p:cSld>
  <p:clrMapOvr>
    <a:masterClrMapping/>
  </p:clrMapOvr>
</p:sldLayout>
</file>

<file path=ppt/slideLayouts/slideLayout19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8" y="1282305"/>
            <a:ext cx="7886701" cy="2139552"/>
          </a:xfrm>
        </p:spPr>
        <p:txBody>
          <a:bodyPr anchor="b"/>
          <a:lstStyle>
            <a:lvl1pPr>
              <a:defRPr sz="4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8" y="3442101"/>
            <a:ext cx="7886701" cy="1125140"/>
          </a:xfrm>
        </p:spPr>
        <p:txBody>
          <a:bodyPr/>
          <a:lstStyle>
            <a:lvl1pPr marL="0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1pPr>
            <a:lvl2pPr marL="34267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2pPr>
            <a:lvl3pPr marL="68534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017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4pPr>
            <a:lvl5pPr marL="1370689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5pPr>
            <a:lvl6pPr marL="1713360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6pPr>
            <a:lvl7pPr marL="2056032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7pPr>
            <a:lvl8pPr marL="2398706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8pPr>
            <a:lvl9pPr marL="2741378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888124063"/>
      </p:ext>
    </p:extLst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3C62B9B-085D-41B8-BBB9-4CA355986D6E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14943440"/>
      </p:ext>
    </p:extLst>
  </p:cSld>
  <p:clrMapOvr>
    <a:masterClrMapping/>
  </p:clrMapOvr>
</p:sldLayout>
</file>

<file path=ppt/slideLayouts/slideLayout20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184704632"/>
      </p:ext>
    </p:extLst>
  </p:cSld>
  <p:clrMapOvr>
    <a:masterClrMapping/>
  </p:clrMapOvr>
</p:sldLayout>
</file>

<file path=ppt/slideLayouts/slideLayout21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8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4" y="1260873"/>
            <a:ext cx="386834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4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700" b="1"/>
            </a:lvl1pPr>
            <a:lvl2pPr marL="342675" indent="0">
              <a:buNone/>
              <a:defRPr sz="1400" b="1"/>
            </a:lvl2pPr>
            <a:lvl3pPr marL="685346" indent="0">
              <a:buNone/>
              <a:defRPr sz="1300" b="1"/>
            </a:lvl3pPr>
            <a:lvl4pPr marL="1028017" indent="0">
              <a:buNone/>
              <a:defRPr sz="1300" b="1"/>
            </a:lvl4pPr>
            <a:lvl5pPr marL="1370689" indent="0">
              <a:buNone/>
              <a:defRPr sz="1300" b="1"/>
            </a:lvl5pPr>
            <a:lvl6pPr marL="1713360" indent="0">
              <a:buNone/>
              <a:defRPr sz="1300" b="1"/>
            </a:lvl6pPr>
            <a:lvl7pPr marL="2056032" indent="0">
              <a:buNone/>
              <a:defRPr sz="1300" b="1"/>
            </a:lvl7pPr>
            <a:lvl8pPr marL="2398706" indent="0">
              <a:buNone/>
              <a:defRPr sz="1300" b="1"/>
            </a:lvl8pPr>
            <a:lvl9pPr marL="2741378" indent="0">
              <a:buNone/>
              <a:defRPr sz="13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08719668"/>
      </p:ext>
    </p:extLst>
  </p:cSld>
  <p:clrMapOvr>
    <a:masterClrMapping/>
  </p:clrMapOvr>
</p:sldLayout>
</file>

<file path=ppt/slideLayouts/slideLayout22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2470732"/>
      </p:ext>
    </p:extLst>
  </p:cSld>
  <p:clrMapOvr>
    <a:masterClrMapping/>
  </p:clrMapOvr>
</p:sldLayout>
</file>

<file path=ppt/slideLayouts/slideLayout23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100110149"/>
      </p:ext>
    </p:extLst>
  </p:cSld>
  <p:clrMapOvr>
    <a:masterClrMapping/>
  </p:clrMapOvr>
</p:sldLayout>
</file>

<file path=ppt/slideLayouts/slideLayout24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5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7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517702392"/>
      </p:ext>
    </p:extLst>
  </p:cSld>
  <p:clrMapOvr>
    <a:masterClrMapping/>
  </p:clrMapOvr>
</p:sldLayout>
</file>

<file path=ppt/slideLayouts/slideLayout25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6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5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675" indent="0">
              <a:buNone/>
              <a:defRPr sz="2100"/>
            </a:lvl2pPr>
            <a:lvl3pPr marL="685346" indent="0">
              <a:buNone/>
              <a:defRPr sz="1700"/>
            </a:lvl3pPr>
            <a:lvl4pPr marL="1028017" indent="0">
              <a:buNone/>
              <a:defRPr sz="1400"/>
            </a:lvl4pPr>
            <a:lvl5pPr marL="1370689" indent="0">
              <a:buNone/>
              <a:defRPr sz="1400"/>
            </a:lvl5pPr>
            <a:lvl6pPr marL="1713360" indent="0">
              <a:buNone/>
              <a:defRPr sz="1400"/>
            </a:lvl6pPr>
            <a:lvl7pPr marL="2056032" indent="0">
              <a:buNone/>
              <a:defRPr sz="1400"/>
            </a:lvl7pPr>
            <a:lvl8pPr marL="2398706" indent="0">
              <a:buNone/>
              <a:defRPr sz="1400"/>
            </a:lvl8pPr>
            <a:lvl9pPr marL="2741378" indent="0">
              <a:buNone/>
              <a:defRPr sz="14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5"/>
            <a:ext cx="2949177" cy="2858691"/>
          </a:xfrm>
        </p:spPr>
        <p:txBody>
          <a:bodyPr/>
          <a:lstStyle>
            <a:lvl1pPr marL="0" indent="0">
              <a:buNone/>
              <a:defRPr sz="1300"/>
            </a:lvl1pPr>
            <a:lvl2pPr marL="342675" indent="0">
              <a:buNone/>
              <a:defRPr sz="1000"/>
            </a:lvl2pPr>
            <a:lvl3pPr marL="685346" indent="0">
              <a:buNone/>
              <a:defRPr sz="1000"/>
            </a:lvl3pPr>
            <a:lvl4pPr marL="1028017" indent="0">
              <a:buNone/>
              <a:defRPr sz="600"/>
            </a:lvl4pPr>
            <a:lvl5pPr marL="1370689" indent="0">
              <a:buNone/>
              <a:defRPr sz="600"/>
            </a:lvl5pPr>
            <a:lvl6pPr marL="1713360" indent="0">
              <a:buNone/>
              <a:defRPr sz="600"/>
            </a:lvl6pPr>
            <a:lvl7pPr marL="2056032" indent="0">
              <a:buNone/>
              <a:defRPr sz="600"/>
            </a:lvl7pPr>
            <a:lvl8pPr marL="2398706" indent="0">
              <a:buNone/>
              <a:defRPr sz="600"/>
            </a:lvl8pPr>
            <a:lvl9pPr marL="2741378" indent="0">
              <a:buNone/>
              <a:defRPr sz="6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187321135"/>
      </p:ext>
    </p:extLst>
  </p:cSld>
  <p:clrMapOvr>
    <a:masterClrMapping/>
  </p:clrMapOvr>
</p:sldLayout>
</file>

<file path=ppt/slideLayouts/slideLayout2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86898553"/>
      </p:ext>
    </p:extLst>
  </p:cSld>
  <p:clrMapOvr>
    <a:masterClrMapping/>
  </p:clrMapOvr>
</p:sldLayout>
</file>

<file path=ppt/slideLayouts/slideLayout2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80" y="273850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5" y="273850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759340713"/>
      </p:ext>
    </p:extLst>
  </p:cSld>
  <p:clrMapOvr>
    <a:masterClrMapping/>
  </p:clrMapOvr>
</p:sldLayout>
</file>

<file path=ppt/slideLayouts/slideLayout28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3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5257384"/>
      </p:ext>
    </p:extLst>
  </p:cSld>
  <p:clrMapOvr>
    <a:masterClrMapping/>
  </p:clrMapOvr>
  <p:transition/>
</p:sldLayout>
</file>

<file path=ppt/slideLayouts/slideLayout29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43000" y="841772"/>
            <a:ext cx="6858001" cy="1790701"/>
          </a:xfrm>
        </p:spPr>
        <p:txBody>
          <a:bodyPr anchor="b"/>
          <a:lstStyle>
            <a:lvl1pPr algn="ctr"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43000" y="2701529"/>
            <a:ext cx="6858001" cy="1241821"/>
          </a:xfrm>
        </p:spPr>
        <p:txBody>
          <a:bodyPr/>
          <a:lstStyle>
            <a:lvl1pPr marL="0" indent="0" algn="ctr">
              <a:buNone/>
              <a:defRPr sz="1800"/>
            </a:lvl1pPr>
            <a:lvl2pPr marL="342870" indent="0" algn="ctr">
              <a:buNone/>
              <a:defRPr sz="1500"/>
            </a:lvl2pPr>
            <a:lvl3pPr marL="685741" indent="0" algn="ctr">
              <a:buNone/>
              <a:defRPr sz="1300"/>
            </a:lvl3pPr>
            <a:lvl4pPr marL="1028611" indent="0" algn="ctr">
              <a:buNone/>
              <a:defRPr sz="1200"/>
            </a:lvl4pPr>
            <a:lvl5pPr marL="1371481" indent="0" algn="ctr">
              <a:buNone/>
              <a:defRPr sz="1200"/>
            </a:lvl5pPr>
            <a:lvl6pPr marL="1714351" indent="0" algn="ctr">
              <a:buNone/>
              <a:defRPr sz="1200"/>
            </a:lvl6pPr>
            <a:lvl7pPr marL="2057222" indent="0" algn="ctr">
              <a:buNone/>
              <a:defRPr sz="1200"/>
            </a:lvl7pPr>
            <a:lvl8pPr marL="2400092" indent="0" algn="ctr">
              <a:buNone/>
              <a:defRPr sz="1200"/>
            </a:lvl8pPr>
            <a:lvl9pPr marL="2742962" indent="0" algn="ctr">
              <a:buNone/>
              <a:defRPr sz="1200"/>
            </a:lvl9pPr>
          </a:lstStyle>
          <a:p>
            <a:r>
              <a:rPr lang="en-US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7B19623-CE76-4D0F-BD04-C58BFDDAB34F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27485429"/>
      </p:ext>
    </p:extLst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4" y="2025651"/>
            <a:ext cx="6347715" cy="1369936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604" y="3395588"/>
            <a:ext cx="6347715" cy="645300"/>
          </a:xfrm>
        </p:spPr>
        <p:txBody>
          <a:bodyPr/>
          <a:lstStyle>
            <a:lvl1pPr marL="0" indent="0" algn="l">
              <a:buNone/>
              <a:defRPr sz="2100">
                <a:solidFill>
                  <a:schemeClr val="tx1">
                    <a:lumMod val="50000"/>
                    <a:lumOff val="50000"/>
                  </a:schemeClr>
                </a:solidFill>
              </a:defRPr>
            </a:lvl1pPr>
            <a:lvl2pPr marL="456936" indent="0">
              <a:buNone/>
              <a:defRPr sz="1700">
                <a:solidFill>
                  <a:schemeClr val="tx1">
                    <a:tint val="75000"/>
                  </a:schemeClr>
                </a:solidFill>
              </a:defRPr>
            </a:lvl2pPr>
            <a:lvl3pPr marL="913871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0808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7744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4681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1616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198552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5485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180CB3AE-E1AB-4654-B7E9-CB431177685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38936858"/>
      </p:ext>
    </p:extLst>
  </p:cSld>
  <p:clrMapOvr>
    <a:masterClrMapping/>
  </p:clrMapOvr>
</p:sldLayout>
</file>

<file path=ppt/slideLayouts/slideLayout30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9D71F917-CF0C-49D5-B9EC-C2F9258A47BD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33921524"/>
      </p:ext>
    </p:extLst>
  </p:cSld>
  <p:clrMapOvr>
    <a:masterClrMapping/>
  </p:clrMapOvr>
</p:sldLayout>
</file>

<file path=ppt/slideLayouts/slideLayout31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3887" y="1282305"/>
            <a:ext cx="7886701" cy="2139552"/>
          </a:xfrm>
        </p:spPr>
        <p:txBody>
          <a:bodyPr anchor="b"/>
          <a:lstStyle>
            <a:lvl1pPr>
              <a:defRPr sz="45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3887" y="3442098"/>
            <a:ext cx="7886701" cy="1125140"/>
          </a:xfrm>
        </p:spPr>
        <p:txBody>
          <a:bodyPr/>
          <a:lstStyle>
            <a:lvl1pPr marL="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1pPr>
            <a:lvl2pPr marL="342870" indent="0">
              <a:buNone/>
              <a:defRPr sz="1500">
                <a:solidFill>
                  <a:schemeClr val="tx1">
                    <a:tint val="75000"/>
                  </a:schemeClr>
                </a:solidFill>
              </a:defRPr>
            </a:lvl2pPr>
            <a:lvl3pPr marL="685741" indent="0">
              <a:buNone/>
              <a:defRPr sz="1300">
                <a:solidFill>
                  <a:schemeClr val="tx1">
                    <a:tint val="75000"/>
                  </a:schemeClr>
                </a:solidFill>
              </a:defRPr>
            </a:lvl3pPr>
            <a:lvl4pPr marL="102861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4pPr>
            <a:lvl5pPr marL="137148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5pPr>
            <a:lvl6pPr marL="1714351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6pPr>
            <a:lvl7pPr marL="205722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7pPr>
            <a:lvl8pPr marL="240009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8pPr>
            <a:lvl9pPr marL="2742962" indent="0">
              <a:buNone/>
              <a:defRPr sz="12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A1B94856-D135-4CB2-9F50-94AC5F3B6D87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334191497"/>
      </p:ext>
    </p:extLst>
  </p:cSld>
  <p:clrMapOvr>
    <a:masterClrMapping/>
  </p:clrMapOvr>
</p:sldLayout>
</file>

<file path=ppt/slideLayouts/slideLayout32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286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4629150" y="1369218"/>
            <a:ext cx="3886200" cy="3263503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0F5F1D30-36B2-4DFD-BE60-13773E96BA20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03790830"/>
      </p:ext>
    </p:extLst>
  </p:cSld>
  <p:clrMapOvr>
    <a:masterClrMapping/>
  </p:clrMapOvr>
</p:sldLayout>
</file>

<file path=ppt/slideLayouts/slideLayout33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0" y="273845"/>
            <a:ext cx="7886701" cy="994172"/>
          </a:xfrm>
        </p:spPr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29843" y="1260873"/>
            <a:ext cx="386834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29843" y="1878806"/>
            <a:ext cx="386834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4629151" y="1260873"/>
            <a:ext cx="3887390" cy="617933"/>
          </a:xfrm>
        </p:spPr>
        <p:txBody>
          <a:bodyPr anchor="b"/>
          <a:lstStyle>
            <a:lvl1pPr marL="0" indent="0">
              <a:buNone/>
              <a:defRPr sz="1800" b="1"/>
            </a:lvl1pPr>
            <a:lvl2pPr marL="342870" indent="0">
              <a:buNone/>
              <a:defRPr sz="1500" b="1"/>
            </a:lvl2pPr>
            <a:lvl3pPr marL="685741" indent="0">
              <a:buNone/>
              <a:defRPr sz="1300" b="1"/>
            </a:lvl3pPr>
            <a:lvl4pPr marL="1028611" indent="0">
              <a:buNone/>
              <a:defRPr sz="1200" b="1"/>
            </a:lvl4pPr>
            <a:lvl5pPr marL="1371481" indent="0">
              <a:buNone/>
              <a:defRPr sz="1200" b="1"/>
            </a:lvl5pPr>
            <a:lvl6pPr marL="1714351" indent="0">
              <a:buNone/>
              <a:defRPr sz="1200" b="1"/>
            </a:lvl6pPr>
            <a:lvl7pPr marL="2057222" indent="0">
              <a:buNone/>
              <a:defRPr sz="1200" b="1"/>
            </a:lvl7pPr>
            <a:lvl8pPr marL="2400092" indent="0">
              <a:buNone/>
              <a:defRPr sz="1200" b="1"/>
            </a:lvl8pPr>
            <a:lvl9pPr marL="2742962" indent="0">
              <a:buNone/>
              <a:defRPr sz="1200" b="1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4629151" y="1878806"/>
            <a:ext cx="3887390" cy="2763442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F291F1E5-CD32-4CB4-AEF4-BC325D50C2C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7758664"/>
      </p:ext>
    </p:extLst>
  </p:cSld>
  <p:clrMapOvr>
    <a:masterClrMapping/>
  </p:clrMapOvr>
</p:sldLayout>
</file>

<file path=ppt/slideLayouts/slideLayout34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46149749-4D4E-4E40-9268-0A1C8500D654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3484374742"/>
      </p:ext>
    </p:extLst>
  </p:cSld>
  <p:clrMapOvr>
    <a:masterClrMapping/>
  </p:clrMapOvr>
</p:sldLayout>
</file>

<file path=ppt/slideLayouts/slideLayout35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331BEAE5-9EA5-4559-9F73-AEB05D2C43B8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868705277"/>
      </p:ext>
    </p:extLst>
  </p:cSld>
  <p:clrMapOvr>
    <a:masterClrMapping/>
  </p:clrMapOvr>
</p:sldLayout>
</file>

<file path=ppt/slideLayouts/slideLayout36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887390" y="740570"/>
            <a:ext cx="4629151" cy="3655219"/>
          </a:xfrm>
        </p:spPr>
        <p:txBody>
          <a:bodyPr/>
          <a:lstStyle>
            <a:lvl1pPr>
              <a:defRPr sz="2400"/>
            </a:lvl1pPr>
            <a:lvl2pPr>
              <a:defRPr sz="2100"/>
            </a:lvl2pPr>
            <a:lvl3pPr>
              <a:defRPr sz="1800"/>
            </a:lvl3pPr>
            <a:lvl4pPr>
              <a:defRPr sz="1500"/>
            </a:lvl4pPr>
            <a:lvl5pPr>
              <a:defRPr sz="1500"/>
            </a:lvl5pPr>
            <a:lvl6pPr>
              <a:defRPr sz="1500"/>
            </a:lvl6pPr>
            <a:lvl7pPr>
              <a:defRPr sz="1500"/>
            </a:lvl7pPr>
            <a:lvl8pPr>
              <a:defRPr sz="1500"/>
            </a:lvl8pPr>
            <a:lvl9pPr>
              <a:defRPr sz="1500"/>
            </a:lvl9pPr>
          </a:lstStyle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557AE2E2-EA98-4BE1-B131-3DE9948D3D7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693289448"/>
      </p:ext>
    </p:extLst>
  </p:cSld>
  <p:clrMapOvr>
    <a:masterClrMapping/>
  </p:clrMapOvr>
</p:sldLayout>
</file>

<file path=ppt/slideLayouts/slideLayout37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29842" y="342901"/>
            <a:ext cx="2949177" cy="1200151"/>
          </a:xfrm>
        </p:spPr>
        <p:txBody>
          <a:bodyPr anchor="b"/>
          <a:lstStyle>
            <a:lvl1pPr>
              <a:defRPr sz="2400"/>
            </a:lvl1pPr>
          </a:lstStyle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3887390" y="740570"/>
            <a:ext cx="4629151" cy="3655219"/>
          </a:xfrm>
        </p:spPr>
        <p:txBody>
          <a:bodyPr rtlCol="0">
            <a:normAutofit/>
          </a:bodyPr>
          <a:lstStyle>
            <a:lvl1pPr marL="0" indent="0">
              <a:buNone/>
              <a:defRPr sz="2400"/>
            </a:lvl1pPr>
            <a:lvl2pPr marL="342870" indent="0">
              <a:buNone/>
              <a:defRPr sz="2100"/>
            </a:lvl2pPr>
            <a:lvl3pPr marL="685741" indent="0">
              <a:buNone/>
              <a:defRPr sz="1800"/>
            </a:lvl3pPr>
            <a:lvl4pPr marL="1028611" indent="0">
              <a:buNone/>
              <a:defRPr sz="1500"/>
            </a:lvl4pPr>
            <a:lvl5pPr marL="1371481" indent="0">
              <a:buNone/>
              <a:defRPr sz="1500"/>
            </a:lvl5pPr>
            <a:lvl6pPr marL="1714351" indent="0">
              <a:buNone/>
              <a:defRPr sz="1500"/>
            </a:lvl6pPr>
            <a:lvl7pPr marL="2057222" indent="0">
              <a:buNone/>
              <a:defRPr sz="1500"/>
            </a:lvl7pPr>
            <a:lvl8pPr marL="2400092" indent="0">
              <a:buNone/>
              <a:defRPr sz="1500"/>
            </a:lvl8pPr>
            <a:lvl9pPr marL="2742962" indent="0">
              <a:buNone/>
              <a:defRPr sz="1500"/>
            </a:lvl9pPr>
          </a:lstStyle>
          <a:p>
            <a:pPr lvl="0"/>
            <a:r>
              <a:rPr lang="en-US" noProof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29842" y="1543050"/>
            <a:ext cx="2949177" cy="2858691"/>
          </a:xfrm>
        </p:spPr>
        <p:txBody>
          <a:bodyPr/>
          <a:lstStyle>
            <a:lvl1pPr marL="0" indent="0">
              <a:buNone/>
              <a:defRPr sz="1200"/>
            </a:lvl1pPr>
            <a:lvl2pPr marL="342870" indent="0">
              <a:buNone/>
              <a:defRPr sz="1000"/>
            </a:lvl2pPr>
            <a:lvl3pPr marL="685741" indent="0">
              <a:buNone/>
              <a:defRPr sz="900"/>
            </a:lvl3pPr>
            <a:lvl4pPr marL="1028611" indent="0">
              <a:buNone/>
              <a:defRPr sz="700"/>
            </a:lvl4pPr>
            <a:lvl5pPr marL="1371481" indent="0">
              <a:buNone/>
              <a:defRPr sz="700"/>
            </a:lvl5pPr>
            <a:lvl6pPr marL="1714351" indent="0">
              <a:buNone/>
              <a:defRPr sz="700"/>
            </a:lvl6pPr>
            <a:lvl7pPr marL="2057222" indent="0">
              <a:buNone/>
              <a:defRPr sz="700"/>
            </a:lvl7pPr>
            <a:lvl8pPr marL="2400092" indent="0">
              <a:buNone/>
              <a:defRPr sz="700"/>
            </a:lvl8pPr>
            <a:lvl9pPr marL="2742962" indent="0">
              <a:buNone/>
              <a:defRPr sz="700"/>
            </a:lvl9pPr>
          </a:lstStyle>
          <a:p>
            <a:pPr lvl="0"/>
            <a:r>
              <a:rPr lang="en-US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CC6F2BBC-275A-4C35-8906-4E37E2047F59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413487676"/>
      </p:ext>
    </p:extLst>
  </p:cSld>
  <p:clrMapOvr>
    <a:masterClrMapping/>
  </p:clrMapOvr>
</p:sldLayout>
</file>

<file path=ppt/slideLayouts/slideLayout38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EB4B6DAB-8FB5-4732-91F9-0A8CB828BD3A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1756374105"/>
      </p:ext>
    </p:extLst>
  </p:cSld>
  <p:clrMapOvr>
    <a:masterClrMapping/>
  </p:clrMapOvr>
</p:sldLayout>
</file>

<file path=ppt/slideLayouts/slideLayout39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6543677" y="273845"/>
            <a:ext cx="1971674" cy="4358879"/>
          </a:xfrm>
        </p:spPr>
        <p:txBody>
          <a:bodyPr vert="eaVert"/>
          <a:lstStyle/>
          <a:p>
            <a:r>
              <a:rPr lang="en-US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28650" y="273845"/>
            <a:ext cx="5800725" cy="4358879"/>
          </a:xfrm>
        </p:spPr>
        <p:txBody>
          <a:bodyPr vert="eaVert"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DD2CCDB2-DDA4-4BFC-B878-6A596601E1B5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4221009383"/>
      </p:ext>
    </p:extLst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609601" y="1620445"/>
            <a:ext cx="3088109" cy="2910578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3869204" y="1620443"/>
            <a:ext cx="3088109" cy="2910580"/>
          </a:xfrm>
        </p:spPr>
        <p:txBody>
          <a:bodyPr>
            <a:normAutofit/>
          </a:bodyPr>
          <a:lstStyle>
            <a:lvl1pPr>
              <a:defRPr sz="1700"/>
            </a:lvl1pPr>
            <a:lvl2pPr>
              <a:defRPr sz="1600"/>
            </a:lvl2pPr>
            <a:lvl3pPr>
              <a:defRPr sz="1400"/>
            </a:lvl3pPr>
            <a:lvl4pPr>
              <a:defRPr sz="1300"/>
            </a:lvl4pPr>
            <a:lvl5pPr>
              <a:defRPr sz="1300"/>
            </a:lvl5pPr>
            <a:lvl6pPr>
              <a:defRPr sz="1300"/>
            </a:lvl6pPr>
            <a:lvl7pPr>
              <a:defRPr sz="1300"/>
            </a:lvl7pPr>
            <a:lvl8pPr>
              <a:defRPr sz="1300"/>
            </a:lvl8pPr>
            <a:lvl9pPr>
              <a:defRPr sz="1300"/>
            </a:lvl9pPr>
          </a:lstStyle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E307537D-95A9-43E8-B03A-CA545893017D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2406545449"/>
      </p:ext>
    </p:extLst>
  </p:cSld>
  <p:clrMapOvr>
    <a:masterClrMapping/>
  </p:clrMapOvr>
</p:sldLayout>
</file>

<file path=ppt/slideLayouts/slideLayout40.xml><?xml version="1.0" encoding="utf-8"?>
<p:sldLayout xmlns:a="http://schemas.openxmlformats.org/drawingml/2006/main" xmlns:r="http://schemas.openxmlformats.org/officeDocument/2006/relationships" xmlns:p="http://schemas.openxmlformats.org/presentationml/2006/main" type="objOnly">
  <p:cSld name="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Content Placeholder 1"/>
          <p:cNvSpPr>
            <a:spLocks noGrp="1"/>
          </p:cNvSpPr>
          <p:nvPr>
            <p:ph/>
          </p:nvPr>
        </p:nvSpPr>
        <p:spPr>
          <a:xfrm>
            <a:off x="457202" y="205981"/>
            <a:ext cx="8229600" cy="4388644"/>
          </a:xfrm>
        </p:spPr>
        <p:txBody>
          <a:bodyPr/>
          <a:lstStyle/>
          <a:p>
            <a:pPr lvl="0"/>
            <a:r>
              <a:rPr lang="en-US"/>
              <a:t>Click to edit Master text styles</a:t>
            </a:r>
          </a:p>
          <a:p>
            <a:pPr lvl="1"/>
            <a:r>
              <a:rPr lang="en-US"/>
              <a:t>Second level</a:t>
            </a:r>
          </a:p>
          <a:p>
            <a:pPr lvl="2"/>
            <a:r>
              <a:rPr lang="en-US"/>
              <a:t>Third level</a:t>
            </a:r>
          </a:p>
          <a:p>
            <a:pPr lvl="3"/>
            <a:r>
              <a:rPr lang="en-US"/>
              <a:t>Fourth level</a:t>
            </a:r>
          </a:p>
          <a:p>
            <a:pPr lvl="4"/>
            <a:r>
              <a:rPr lang="en-US"/>
              <a:t>Fifth level</a:t>
            </a:r>
            <a:endParaRPr lang="vi-VN"/>
          </a:p>
        </p:txBody>
      </p:sp>
      <p:sp>
        <p:nvSpPr>
          <p:cNvPr id="3" name="Rectangle 4"/>
          <p:cNvSpPr>
            <a:spLocks noGrp="1" noChangeArrowheads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4" name="Rectangle 5"/>
          <p:cNvSpPr>
            <a:spLocks noGrp="1" noChangeArrowheads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endParaRPr lang="en-US"/>
          </a:p>
        </p:txBody>
      </p:sp>
      <p:sp>
        <p:nvSpPr>
          <p:cNvPr id="5" name="Rectangle 6"/>
          <p:cNvSpPr>
            <a:spLocks noGrp="1" noChangeArrowheads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fld id="{B8DD8496-43BF-4B6C-8D94-9B267B57A7D6}" type="slidenum">
              <a:rPr lang="en-US"/>
              <a:pPr/>
              <a:t>‹#›</a:t>
            </a:fld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2948996173"/>
      </p:ext>
    </p:extLst>
  </p:cSld>
  <p:clrMapOvr>
    <a:masterClrMapping/>
  </p:clrMapOvr>
  <p:transition/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09599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609599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66640" y="1620740"/>
            <a:ext cx="3090672" cy="432196"/>
          </a:xfrm>
        </p:spPr>
        <p:txBody>
          <a:bodyPr anchor="b">
            <a:noAutofit/>
          </a:bodyPr>
          <a:lstStyle>
            <a:lvl1pPr marL="0" indent="0">
              <a:buNone/>
              <a:defRPr sz="2400" b="0"/>
            </a:lvl1pPr>
            <a:lvl2pPr marL="456936" indent="0">
              <a:buNone/>
              <a:defRPr sz="2100" b="1"/>
            </a:lvl2pPr>
            <a:lvl3pPr marL="913871" indent="0">
              <a:buNone/>
              <a:defRPr sz="1700" b="1"/>
            </a:lvl3pPr>
            <a:lvl4pPr marL="1370808" indent="0">
              <a:buNone/>
              <a:defRPr sz="1600" b="1"/>
            </a:lvl4pPr>
            <a:lvl5pPr marL="1827744" indent="0">
              <a:buNone/>
              <a:defRPr sz="1600" b="1"/>
            </a:lvl5pPr>
            <a:lvl6pPr marL="2284681" indent="0">
              <a:buNone/>
              <a:defRPr sz="1600" b="1"/>
            </a:lvl6pPr>
            <a:lvl7pPr marL="2741616" indent="0">
              <a:buNone/>
              <a:defRPr sz="1600" b="1"/>
            </a:lvl7pPr>
            <a:lvl8pPr marL="3198552" indent="0">
              <a:buNone/>
              <a:defRPr sz="1600" b="1"/>
            </a:lvl8pPr>
            <a:lvl9pPr marL="3655485" indent="0">
              <a:buNone/>
              <a:defRPr sz="1600" b="1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3866640" y="2052935"/>
            <a:ext cx="3090672" cy="247808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8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9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3718E541-7A05-4259-A4D3-2BF88E7395A6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810687282"/>
      </p:ext>
    </p:extLst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457201"/>
            <a:ext cx="6347714" cy="990600"/>
          </a:xfrm>
        </p:spPr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29C80115-CC28-4AAD-9081-6D82A0A2E702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1791389438"/>
      </p:ext>
    </p:extLst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3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4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6D51B437-8F2A-4195-850F-DFC538861B7F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733254946"/>
      </p:ext>
    </p:extLst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600" y="1123953"/>
            <a:ext cx="2790182" cy="958849"/>
          </a:xfrm>
        </p:spPr>
        <p:txBody>
          <a:bodyPr anchor="b">
            <a:normAutofit/>
          </a:bodyPr>
          <a:lstStyle>
            <a:lvl1pPr>
              <a:defRPr sz="21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3571280" y="386195"/>
            <a:ext cx="3386037" cy="4144828"/>
          </a:xfrm>
        </p:spPr>
        <p:txBody>
          <a:bodyPr>
            <a:normAutofit/>
          </a:bodyPr>
          <a:lstStyle/>
          <a:p>
            <a:pPr lvl="0"/>
            <a:r>
              <a:rPr lang="en-US" smtClean="0"/>
              <a:t>Click to 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600" y="2082806"/>
            <a:ext cx="2790182" cy="1938337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342702" indent="0">
              <a:buNone/>
              <a:defRPr sz="1100"/>
            </a:lvl2pPr>
            <a:lvl3pPr marL="685405" indent="0">
              <a:buNone/>
              <a:defRPr sz="1000"/>
            </a:lvl3pPr>
            <a:lvl4pPr marL="1028106" indent="0">
              <a:buNone/>
              <a:defRPr sz="800"/>
            </a:lvl4pPr>
            <a:lvl5pPr marL="1370808" indent="0">
              <a:buNone/>
              <a:defRPr sz="800"/>
            </a:lvl5pPr>
            <a:lvl6pPr marL="1713509" indent="0">
              <a:buNone/>
              <a:defRPr sz="800"/>
            </a:lvl6pPr>
            <a:lvl7pPr marL="2056213" indent="0">
              <a:buNone/>
              <a:defRPr sz="800"/>
            </a:lvl7pPr>
            <a:lvl8pPr marL="2398914" indent="0">
              <a:buNone/>
              <a:defRPr sz="800"/>
            </a:lvl8pPr>
            <a:lvl9pPr marL="2741616" indent="0">
              <a:buNone/>
              <a:defRPr sz="8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93BB3395-0C33-4EAE-A291-737B932ACC75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25334090"/>
      </p:ext>
    </p:extLst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609599" y="3600451"/>
            <a:ext cx="6347714" cy="425054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09599" y="457200"/>
            <a:ext cx="6347714" cy="2884289"/>
          </a:xfrm>
        </p:spPr>
        <p:txBody>
          <a:bodyPr rtlCol="0">
            <a:normAutofit/>
          </a:bodyPr>
          <a:lstStyle>
            <a:lvl1pPr marL="0" indent="0" algn="ctr">
              <a:buNone/>
              <a:defRPr sz="1600"/>
            </a:lvl1pPr>
            <a:lvl2pPr marL="456936" indent="0">
              <a:buNone/>
              <a:defRPr sz="1600"/>
            </a:lvl2pPr>
            <a:lvl3pPr marL="913871" indent="0">
              <a:buNone/>
              <a:defRPr sz="1600"/>
            </a:lvl3pPr>
            <a:lvl4pPr marL="1370808" indent="0">
              <a:buNone/>
              <a:defRPr sz="1600"/>
            </a:lvl4pPr>
            <a:lvl5pPr marL="1827744" indent="0">
              <a:buNone/>
              <a:defRPr sz="1600"/>
            </a:lvl5pPr>
            <a:lvl6pPr marL="2284681" indent="0">
              <a:buNone/>
              <a:defRPr sz="1600"/>
            </a:lvl6pPr>
            <a:lvl7pPr marL="2741616" indent="0">
              <a:buNone/>
              <a:defRPr sz="1600"/>
            </a:lvl7pPr>
            <a:lvl8pPr marL="3198552" indent="0">
              <a:buNone/>
              <a:defRPr sz="1600"/>
            </a:lvl8pPr>
            <a:lvl9pPr marL="3655485" indent="0">
              <a:buNone/>
              <a:defRPr sz="1600"/>
            </a:lvl9pPr>
          </a:lstStyle>
          <a:p>
            <a:pPr lvl="0"/>
            <a:r>
              <a:rPr lang="en-US" noProof="0" smtClean="0"/>
              <a:t>Click icon to add picture</a:t>
            </a:r>
            <a:endParaRPr lang="en-US" noProof="0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609599" y="4025507"/>
            <a:ext cx="6347714" cy="505518"/>
          </a:xfrm>
        </p:spPr>
        <p:txBody>
          <a:bodyPr>
            <a:normAutofit/>
          </a:bodyPr>
          <a:lstStyle>
            <a:lvl1pPr marL="0" indent="0">
              <a:buNone/>
              <a:defRPr sz="1300"/>
            </a:lvl1pPr>
            <a:lvl2pPr marL="456936" indent="0">
              <a:buNone/>
              <a:defRPr sz="1300"/>
            </a:lvl2pPr>
            <a:lvl3pPr marL="913871" indent="0">
              <a:buNone/>
              <a:defRPr sz="1000"/>
            </a:lvl3pPr>
            <a:lvl4pPr marL="1370808" indent="0">
              <a:buNone/>
              <a:defRPr sz="1000"/>
            </a:lvl4pPr>
            <a:lvl5pPr marL="1827744" indent="0">
              <a:buNone/>
              <a:defRPr sz="1000"/>
            </a:lvl5pPr>
            <a:lvl6pPr marL="2284681" indent="0">
              <a:buNone/>
              <a:defRPr sz="1000"/>
            </a:lvl6pPr>
            <a:lvl7pPr marL="2741616" indent="0">
              <a:buNone/>
              <a:defRPr sz="1000"/>
            </a:lvl7pPr>
            <a:lvl8pPr marL="3198552" indent="0">
              <a:buNone/>
              <a:defRPr sz="1000"/>
            </a:lvl8pPr>
            <a:lvl9pPr marL="3655485" indent="0">
              <a:buNone/>
              <a:defRPr sz="1000"/>
            </a:lvl9pPr>
          </a:lstStyle>
          <a:p>
            <a:pPr lvl="0"/>
            <a:r>
              <a:rPr lang="en-US" smtClean="0"/>
              <a:t>Click to edit Master text styles</a:t>
            </a:r>
          </a:p>
        </p:txBody>
      </p:sp>
      <p:sp>
        <p:nvSpPr>
          <p:cNvPr id="5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7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>
            <a:lvl1pPr>
              <a:defRPr/>
            </a:lvl1pPr>
          </a:lstStyle>
          <a:p>
            <a:pPr>
              <a:defRPr/>
            </a:pPr>
            <a:fld id="{89C849FC-6AEC-4ED1-9EAA-475521471281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  <p:extLst>
      <p:ext uri="{BB962C8B-B14F-4D97-AF65-F5344CB8AC3E}">
        <p14:creationId xmlns:p14="http://schemas.microsoft.com/office/powerpoint/2010/main" val="3736728547"/>
      </p:ext>
    </p:extLst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/Relationships>
</file>

<file path=ppt/slideMasters/_rels/slideMaster2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24.xml"/><Relationship Id="rId13" Type="http://schemas.openxmlformats.org/officeDocument/2006/relationships/theme" Target="../theme/theme2.xml"/><Relationship Id="rId3" Type="http://schemas.openxmlformats.org/officeDocument/2006/relationships/slideLayout" Target="../slideLayouts/slideLayout19.xml"/><Relationship Id="rId7" Type="http://schemas.openxmlformats.org/officeDocument/2006/relationships/slideLayout" Target="../slideLayouts/slideLayout23.xml"/><Relationship Id="rId12" Type="http://schemas.openxmlformats.org/officeDocument/2006/relationships/slideLayout" Target="../slideLayouts/slideLayout28.xml"/><Relationship Id="rId2" Type="http://schemas.openxmlformats.org/officeDocument/2006/relationships/slideLayout" Target="../slideLayouts/slideLayout18.xml"/><Relationship Id="rId1" Type="http://schemas.openxmlformats.org/officeDocument/2006/relationships/slideLayout" Target="../slideLayouts/slideLayout17.xml"/><Relationship Id="rId6" Type="http://schemas.openxmlformats.org/officeDocument/2006/relationships/slideLayout" Target="../slideLayouts/slideLayout22.xml"/><Relationship Id="rId11" Type="http://schemas.openxmlformats.org/officeDocument/2006/relationships/slideLayout" Target="../slideLayouts/slideLayout27.xml"/><Relationship Id="rId5" Type="http://schemas.openxmlformats.org/officeDocument/2006/relationships/slideLayout" Target="../slideLayouts/slideLayout21.xml"/><Relationship Id="rId10" Type="http://schemas.openxmlformats.org/officeDocument/2006/relationships/slideLayout" Target="../slideLayouts/slideLayout26.xml"/><Relationship Id="rId4" Type="http://schemas.openxmlformats.org/officeDocument/2006/relationships/slideLayout" Target="../slideLayouts/slideLayout20.xml"/><Relationship Id="rId9" Type="http://schemas.openxmlformats.org/officeDocument/2006/relationships/slideLayout" Target="../slideLayouts/slideLayout25.xml"/></Relationships>
</file>

<file path=ppt/slideMasters/_rels/slideMaster3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36.xml"/><Relationship Id="rId13" Type="http://schemas.openxmlformats.org/officeDocument/2006/relationships/theme" Target="../theme/theme3.xml"/><Relationship Id="rId3" Type="http://schemas.openxmlformats.org/officeDocument/2006/relationships/slideLayout" Target="../slideLayouts/slideLayout31.xml"/><Relationship Id="rId7" Type="http://schemas.openxmlformats.org/officeDocument/2006/relationships/slideLayout" Target="../slideLayouts/slideLayout35.xml"/><Relationship Id="rId12" Type="http://schemas.openxmlformats.org/officeDocument/2006/relationships/slideLayout" Target="../slideLayouts/slideLayout40.xml"/><Relationship Id="rId2" Type="http://schemas.openxmlformats.org/officeDocument/2006/relationships/slideLayout" Target="../slideLayouts/slideLayout30.xml"/><Relationship Id="rId1" Type="http://schemas.openxmlformats.org/officeDocument/2006/relationships/slideLayout" Target="../slideLayouts/slideLayout29.xml"/><Relationship Id="rId6" Type="http://schemas.openxmlformats.org/officeDocument/2006/relationships/slideLayout" Target="../slideLayouts/slideLayout34.xml"/><Relationship Id="rId11" Type="http://schemas.openxmlformats.org/officeDocument/2006/relationships/slideLayout" Target="../slideLayouts/slideLayout39.xml"/><Relationship Id="rId5" Type="http://schemas.openxmlformats.org/officeDocument/2006/relationships/slideLayout" Target="../slideLayouts/slideLayout33.xml"/><Relationship Id="rId10" Type="http://schemas.openxmlformats.org/officeDocument/2006/relationships/slideLayout" Target="../slideLayouts/slideLayout38.xml"/><Relationship Id="rId4" Type="http://schemas.openxmlformats.org/officeDocument/2006/relationships/slideLayout" Target="../slideLayouts/slideLayout32.xml"/><Relationship Id="rId9" Type="http://schemas.openxmlformats.org/officeDocument/2006/relationships/slideLayout" Target="../slideLayouts/slideLayout37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grpSp>
        <p:nvGrpSpPr>
          <p:cNvPr id="1026" name="Group 16"/>
          <p:cNvGrpSpPr>
            <a:grpSpLocks/>
          </p:cNvGrpSpPr>
          <p:nvPr/>
        </p:nvGrpSpPr>
        <p:grpSpPr bwMode="auto">
          <a:xfrm>
            <a:off x="-7933" y="-6350"/>
            <a:ext cx="9169401" cy="5156200"/>
            <a:chOff x="-8467" y="-8468"/>
            <a:chExt cx="9169805" cy="6874935"/>
          </a:xfrm>
        </p:grpSpPr>
        <p:sp>
          <p:nvSpPr>
            <p:cNvPr id="7" name="Freeform 6"/>
            <p:cNvSpPr/>
            <p:nvPr/>
          </p:nvSpPr>
          <p:spPr>
            <a:xfrm>
              <a:off x="-8467" y="4013200"/>
              <a:ext cx="457221" cy="2853267"/>
            </a:xfrm>
            <a:custGeom>
              <a:avLst/>
              <a:gdLst/>
              <a:ahLst/>
              <a:cxnLst/>
              <a:rect l="l" t="t" r="r" b="b"/>
              <a:pathLst>
                <a:path w="457200" h="2853267">
                  <a:moveTo>
                    <a:pt x="0" y="0"/>
                  </a:moveTo>
                  <a:lnTo>
                    <a:pt x="457200" y="2853267"/>
                  </a:lnTo>
                  <a:lnTo>
                    <a:pt x="0" y="2844800"/>
                  </a:lnTo>
                  <a:cubicBezTo>
                    <a:pt x="2822" y="1905000"/>
                    <a:pt x="5645" y="965200"/>
                    <a:pt x="0" y="0"/>
                  </a:cubicBezTo>
                  <a:close/>
                </a:path>
              </a:pathLst>
            </a:custGeom>
            <a:solidFill>
              <a:schemeClr val="accent1">
                <a:alpha val="8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cxnSp>
          <p:nvCxnSpPr>
            <p:cNvPr id="8" name="Straight Connector 7"/>
            <p:cNvCxnSpPr/>
            <p:nvPr/>
          </p:nvCxnSpPr>
          <p:spPr>
            <a:xfrm flipV="1">
              <a:off x="5130497" y="4176184"/>
              <a:ext cx="4022902" cy="2681817"/>
            </a:xfrm>
            <a:prstGeom prst="line">
              <a:avLst/>
            </a:prstGeom>
            <a:ln w="9525">
              <a:solidFill>
                <a:schemeClr val="bg1">
                  <a:lumMod val="8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cxnSp>
          <p:nvCxnSpPr>
            <p:cNvPr id="9" name="Straight Connector 8"/>
            <p:cNvCxnSpPr/>
            <p:nvPr/>
          </p:nvCxnSpPr>
          <p:spPr>
            <a:xfrm>
              <a:off x="7041932" y="-1"/>
              <a:ext cx="1219254" cy="6858002"/>
            </a:xfrm>
            <a:prstGeom prst="line">
              <a:avLst/>
            </a:prstGeom>
            <a:ln w="9525">
              <a:solidFill>
                <a:schemeClr val="bg1">
                  <a:lumMod val="75000"/>
                </a:schemeClr>
              </a:solidFill>
            </a:ln>
          </p:spPr>
          <p:style>
            <a:lnRef idx="2">
              <a:schemeClr val="accent1"/>
            </a:lnRef>
            <a:fillRef idx="0">
              <a:schemeClr val="accent1"/>
            </a:fillRef>
            <a:effectRef idx="1">
              <a:schemeClr val="accent1"/>
            </a:effectRef>
            <a:fontRef idx="minor">
              <a:schemeClr val="tx1"/>
            </a:fontRef>
          </p:style>
        </p:cxnSp>
        <p:sp>
          <p:nvSpPr>
            <p:cNvPr id="10" name="Freeform 9"/>
            <p:cNvSpPr/>
            <p:nvPr/>
          </p:nvSpPr>
          <p:spPr>
            <a:xfrm>
              <a:off x="6891113" y="-1"/>
              <a:ext cx="2270225" cy="6866468"/>
            </a:xfrm>
            <a:custGeom>
              <a:avLst/>
              <a:gdLst/>
              <a:ahLst/>
              <a:cxnLst/>
              <a:rect l="l" t="t" r="r" b="b"/>
              <a:pathLst>
                <a:path w="2269442" h="6866466">
                  <a:moveTo>
                    <a:pt x="2023534" y="0"/>
                  </a:moveTo>
                  <a:lnTo>
                    <a:pt x="0" y="6858000"/>
                  </a:lnTo>
                  <a:lnTo>
                    <a:pt x="2269067" y="6866466"/>
                  </a:lnTo>
                  <a:cubicBezTo>
                    <a:pt x="2271889" y="4580466"/>
                    <a:pt x="2257778" y="2294466"/>
                    <a:pt x="2260600" y="8466"/>
                  </a:cubicBezTo>
                  <a:lnTo>
                    <a:pt x="2023534" y="0"/>
                  </a:lnTo>
                  <a:close/>
                </a:path>
              </a:pathLst>
            </a:custGeom>
            <a:solidFill>
              <a:schemeClr val="accent1">
                <a:alpha val="3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1" name="Freeform 10"/>
            <p:cNvSpPr/>
            <p:nvPr/>
          </p:nvSpPr>
          <p:spPr>
            <a:xfrm>
              <a:off x="7205452" y="-8468"/>
              <a:ext cx="1947948" cy="6866468"/>
            </a:xfrm>
            <a:custGeom>
              <a:avLst/>
              <a:gdLst/>
              <a:ahLst/>
              <a:cxnLst/>
              <a:rect l="l" t="t" r="r" b="b"/>
              <a:pathLst>
                <a:path w="1948147" h="6866467">
                  <a:moveTo>
                    <a:pt x="0" y="0"/>
                  </a:moveTo>
                  <a:lnTo>
                    <a:pt x="1202267" y="6866467"/>
                  </a:lnTo>
                  <a:lnTo>
                    <a:pt x="1947333" y="6866467"/>
                  </a:lnTo>
                  <a:cubicBezTo>
                    <a:pt x="1944511" y="4577645"/>
                    <a:pt x="1950155" y="2288822"/>
                    <a:pt x="1947333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2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2" name="Freeform 11"/>
            <p:cNvSpPr/>
            <p:nvPr/>
          </p:nvSpPr>
          <p:spPr>
            <a:xfrm>
              <a:off x="6638689" y="3920066"/>
              <a:ext cx="2513124" cy="2937934"/>
            </a:xfrm>
            <a:custGeom>
              <a:avLst/>
              <a:gdLst/>
              <a:ahLst/>
              <a:cxnLst/>
              <a:rect l="l" t="t" r="r" b="b"/>
              <a:pathLst>
                <a:path w="3259667" h="3810000">
                  <a:moveTo>
                    <a:pt x="0" y="3810000"/>
                  </a:moveTo>
                  <a:lnTo>
                    <a:pt x="3251200" y="0"/>
                  </a:lnTo>
                  <a:cubicBezTo>
                    <a:pt x="3254022" y="1270000"/>
                    <a:pt x="3256845" y="2540000"/>
                    <a:pt x="3259667" y="3810000"/>
                  </a:cubicBezTo>
                  <a:lnTo>
                    <a:pt x="0" y="3810000"/>
                  </a:lnTo>
                  <a:close/>
                </a:path>
              </a:pathLst>
            </a:custGeom>
            <a:solidFill>
              <a:schemeClr val="accent2">
                <a:alpha val="72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3" name="Freeform 12"/>
            <p:cNvSpPr/>
            <p:nvPr/>
          </p:nvSpPr>
          <p:spPr>
            <a:xfrm>
              <a:off x="7010180" y="-8468"/>
              <a:ext cx="2143219" cy="6866468"/>
            </a:xfrm>
            <a:custGeom>
              <a:avLst/>
              <a:gdLst/>
              <a:ahLst/>
              <a:cxnLst/>
              <a:rect l="l" t="t" r="r" b="b"/>
              <a:pathLst>
                <a:path w="2853267" h="6866467">
                  <a:moveTo>
                    <a:pt x="0" y="0"/>
                  </a:moveTo>
                  <a:lnTo>
                    <a:pt x="2472267" y="6866467"/>
                  </a:lnTo>
                  <a:lnTo>
                    <a:pt x="2853267" y="6858000"/>
                  </a:lnTo>
                  <a:lnTo>
                    <a:pt x="2853267" y="0"/>
                  </a:lnTo>
                  <a:lnTo>
                    <a:pt x="0" y="0"/>
                  </a:lnTo>
                  <a:close/>
                </a:path>
              </a:pathLst>
            </a:custGeom>
            <a:solidFill>
              <a:schemeClr val="accent2">
                <a:lumMod val="75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4" name="Freeform 13"/>
            <p:cNvSpPr/>
            <p:nvPr/>
          </p:nvSpPr>
          <p:spPr>
            <a:xfrm>
              <a:off x="8296112" y="-8468"/>
              <a:ext cx="857288" cy="6866468"/>
            </a:xfrm>
            <a:custGeom>
              <a:avLst/>
              <a:gdLst/>
              <a:ahLst/>
              <a:cxnLst/>
              <a:rect l="l" t="t" r="r" b="b"/>
              <a:pathLst>
                <a:path w="1286933" h="6866467">
                  <a:moveTo>
                    <a:pt x="1016000" y="0"/>
                  </a:moveTo>
                  <a:lnTo>
                    <a:pt x="0" y="6866467"/>
                  </a:lnTo>
                  <a:lnTo>
                    <a:pt x="1286933" y="6866467"/>
                  </a:lnTo>
                  <a:cubicBezTo>
                    <a:pt x="1284111" y="4577645"/>
                    <a:pt x="1281288" y="2288822"/>
                    <a:pt x="1278466" y="0"/>
                  </a:cubicBezTo>
                  <a:lnTo>
                    <a:pt x="1016000" y="0"/>
                  </a:lnTo>
                  <a:close/>
                </a:path>
              </a:pathLst>
            </a:custGeom>
            <a:solidFill>
              <a:schemeClr val="accent1">
                <a:lumMod val="60000"/>
                <a:lumOff val="40000"/>
                <a:alpha val="7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5" name="Freeform 14"/>
            <p:cNvSpPr/>
            <p:nvPr/>
          </p:nvSpPr>
          <p:spPr>
            <a:xfrm>
              <a:off x="8077027" y="-8468"/>
              <a:ext cx="1066847" cy="6866468"/>
            </a:xfrm>
            <a:custGeom>
              <a:avLst/>
              <a:gdLst/>
              <a:ahLst/>
              <a:cxnLst/>
              <a:rect l="l" t="t" r="r" b="b"/>
              <a:pathLst>
                <a:path w="1270244" h="6866467">
                  <a:moveTo>
                    <a:pt x="0" y="0"/>
                  </a:moveTo>
                  <a:lnTo>
                    <a:pt x="1117600" y="6866467"/>
                  </a:lnTo>
                  <a:lnTo>
                    <a:pt x="1270000" y="6866467"/>
                  </a:lnTo>
                  <a:cubicBezTo>
                    <a:pt x="1272822" y="4574822"/>
                    <a:pt x="1250245" y="2291645"/>
                    <a:pt x="1253067" y="0"/>
                  </a:cubicBezTo>
                  <a:lnTo>
                    <a:pt x="0" y="0"/>
                  </a:lnTo>
                  <a:close/>
                </a:path>
              </a:pathLst>
            </a:custGeom>
            <a:solidFill>
              <a:schemeClr val="accent1">
                <a:alpha val="65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  <p:sp>
          <p:nvSpPr>
            <p:cNvPr id="16" name="Freeform 15"/>
            <p:cNvSpPr/>
            <p:nvPr/>
          </p:nvSpPr>
          <p:spPr>
            <a:xfrm>
              <a:off x="8059564" y="4893733"/>
              <a:ext cx="1095423" cy="1964267"/>
            </a:xfrm>
            <a:custGeom>
              <a:avLst/>
              <a:gdLst/>
              <a:ahLst/>
              <a:cxnLst/>
              <a:rect l="l" t="t" r="r" b="b"/>
              <a:pathLst>
                <a:path w="1820333" h="3268133">
                  <a:moveTo>
                    <a:pt x="0" y="3268133"/>
                  </a:moveTo>
                  <a:lnTo>
                    <a:pt x="1811866" y="0"/>
                  </a:lnTo>
                  <a:cubicBezTo>
                    <a:pt x="1814688" y="1086555"/>
                    <a:pt x="1817511" y="2173111"/>
                    <a:pt x="1820333" y="3259666"/>
                  </a:cubicBezTo>
                  <a:lnTo>
                    <a:pt x="0" y="3268133"/>
                  </a:lnTo>
                  <a:close/>
                </a:path>
              </a:pathLst>
            </a:custGeom>
            <a:solidFill>
              <a:schemeClr val="accent1">
                <a:alpha val="80000"/>
              </a:schemeClr>
            </a:solidFill>
            <a:ln>
              <a:noFill/>
            </a:ln>
            <a:effectLst/>
          </p:spPr>
          <p:style>
            <a:lnRef idx="1">
              <a:schemeClr val="accent1"/>
            </a:lnRef>
            <a:fillRef idx="3">
              <a:schemeClr val="accent1"/>
            </a:fillRef>
            <a:effectRef idx="2">
              <a:schemeClr val="accent1"/>
            </a:effectRef>
            <a:fontRef idx="minor">
              <a:schemeClr val="lt1"/>
            </a:fontRef>
          </p:style>
        </p:sp>
      </p:grpSp>
      <p:sp>
        <p:nvSpPr>
          <p:cNvPr id="1027" name="Title Placeholder 1"/>
          <p:cNvSpPr>
            <a:spLocks noGrp="1"/>
          </p:cNvSpPr>
          <p:nvPr>
            <p:ph type="title"/>
          </p:nvPr>
        </p:nvSpPr>
        <p:spPr bwMode="auto">
          <a:xfrm>
            <a:off x="609601" y="457201"/>
            <a:ext cx="6348412" cy="9906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title style</a:t>
            </a:r>
          </a:p>
        </p:txBody>
      </p:sp>
      <p:sp>
        <p:nvSpPr>
          <p:cNvPr id="1028" name="Text Placeholder 2"/>
          <p:cNvSpPr>
            <a:spLocks noGrp="1"/>
          </p:cNvSpPr>
          <p:nvPr>
            <p:ph type="body" idx="1"/>
          </p:nvPr>
        </p:nvSpPr>
        <p:spPr bwMode="auto">
          <a:xfrm>
            <a:off x="609601" y="1620838"/>
            <a:ext cx="6348412" cy="291147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91388" tIns="45691" rIns="91388" bIns="4569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en-US" smtClean="0"/>
              <a:t>Click to edit Master text styles</a:t>
            </a:r>
          </a:p>
          <a:p>
            <a:pPr lvl="1"/>
            <a:r>
              <a:rPr lang="en-US" altLang="en-US" smtClean="0"/>
              <a:t>Second level</a:t>
            </a:r>
          </a:p>
          <a:p>
            <a:pPr lvl="2"/>
            <a:r>
              <a:rPr lang="en-US" altLang="en-US" smtClean="0"/>
              <a:t>Third level</a:t>
            </a:r>
          </a:p>
          <a:p>
            <a:pPr lvl="3"/>
            <a:r>
              <a:rPr lang="en-US" altLang="en-US" smtClean="0"/>
              <a:t>Fourth level</a:t>
            </a:r>
          </a:p>
          <a:p>
            <a:pPr lvl="4"/>
            <a:r>
              <a:rPr lang="en-US" altLang="en-US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5405442" y="4532317"/>
            <a:ext cx="684213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r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609600" y="4532317"/>
            <a:ext cx="4622800" cy="273051"/>
          </a:xfrm>
          <a:prstGeom prst="rect">
            <a:avLst/>
          </a:prstGeom>
        </p:spPr>
        <p:txBody>
          <a:bodyPr vert="horz" lIns="91388" tIns="45691" rIns="91388" bIns="45691" rtlCol="0" anchor="ctr"/>
          <a:lstStyle>
            <a:lvl1pPr algn="l" eaLnBrk="1" hangingPunct="1">
              <a:defRPr sz="1000">
                <a:solidFill>
                  <a:schemeClr val="tx1">
                    <a:tint val="75000"/>
                  </a:schemeClr>
                </a:solidFill>
                <a:latin typeface="Arial" panose="020B0604020202020204" pitchFamily="34" charset="0"/>
              </a:defRPr>
            </a:lvl1pPr>
          </a:lstStyle>
          <a:p>
            <a:pPr>
              <a:defRPr/>
            </a:pPr>
            <a:endParaRPr lang="en-US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45255" y="4532317"/>
            <a:ext cx="512762" cy="273051"/>
          </a:xfrm>
          <a:prstGeom prst="rect">
            <a:avLst/>
          </a:prstGeom>
        </p:spPr>
        <p:txBody>
          <a:bodyPr vert="horz" wrap="square" lIns="91388" tIns="45691" rIns="91388" bIns="4569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1000">
                <a:solidFill>
                  <a:schemeClr val="accent1"/>
                </a:solidFill>
                <a:latin typeface="Arial" charset="0"/>
              </a:defRPr>
            </a:lvl1pPr>
          </a:lstStyle>
          <a:p>
            <a:pPr>
              <a:defRPr/>
            </a:pPr>
            <a:fld id="{989112E9-9F44-4786-94AF-F0CF599C3D97}" type="slidenum">
              <a:rPr lang="en-US" altLang="en-US"/>
              <a:pPr>
                <a:defRPr/>
              </a:pPr>
              <a:t>‹#›</a:t>
            </a:fld>
            <a:endParaRPr lang="en-US" altLang="en-US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807" r:id="rId1"/>
    <p:sldLayoutId id="2147483794" r:id="rId2"/>
    <p:sldLayoutId id="2147483795" r:id="rId3"/>
    <p:sldLayoutId id="2147483796" r:id="rId4"/>
    <p:sldLayoutId id="2147483797" r:id="rId5"/>
    <p:sldLayoutId id="2147483798" r:id="rId6"/>
    <p:sldLayoutId id="2147483799" r:id="rId7"/>
    <p:sldLayoutId id="2147483800" r:id="rId8"/>
    <p:sldLayoutId id="2147483801" r:id="rId9"/>
    <p:sldLayoutId id="2147483802" r:id="rId10"/>
    <p:sldLayoutId id="2147483808" r:id="rId11"/>
    <p:sldLayoutId id="2147483803" r:id="rId12"/>
    <p:sldLayoutId id="2147483809" r:id="rId13"/>
    <p:sldLayoutId id="2147483804" r:id="rId14"/>
    <p:sldLayoutId id="2147483805" r:id="rId15"/>
    <p:sldLayoutId id="2147483806" r:id="rId16"/>
  </p:sldLayoutIdLst>
  <p:txStyles>
    <p:titleStyle>
      <a:lvl1pPr algn="l" defTabSz="456936" rtl="0" eaLnBrk="0" fontAlgn="base" hangingPunct="0">
        <a:spcBef>
          <a:spcPct val="0"/>
        </a:spcBef>
        <a:spcAft>
          <a:spcPct val="0"/>
        </a:spcAft>
        <a:defRPr sz="3700" kern="1200">
          <a:solidFill>
            <a:schemeClr val="accent1"/>
          </a:solidFill>
          <a:latin typeface="+mj-lt"/>
          <a:ea typeface="+mj-ea"/>
          <a:cs typeface="+mj-cs"/>
        </a:defRPr>
      </a:lvl1pPr>
      <a:lvl2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2pPr>
      <a:lvl3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3pPr>
      <a:lvl4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4pPr>
      <a:lvl5pPr algn="l" defTabSz="456936" rtl="0" eaLnBrk="0" fontAlgn="base" hangingPunct="0">
        <a:spcBef>
          <a:spcPct val="0"/>
        </a:spcBef>
        <a:spcAft>
          <a:spcPct val="0"/>
        </a:spcAft>
        <a:defRPr sz="3700">
          <a:solidFill>
            <a:schemeClr val="accent1"/>
          </a:solidFill>
          <a:latin typeface="Trebuchet MS" panose="020B0603020202020204" pitchFamily="34" charset="0"/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702" indent="-342702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kern="1200">
          <a:solidFill>
            <a:srgbClr val="404040"/>
          </a:solidFill>
          <a:latin typeface="+mn-lt"/>
          <a:ea typeface="+mn-ea"/>
          <a:cs typeface="+mn-cs"/>
        </a:defRPr>
      </a:lvl1pPr>
      <a:lvl2pPr marL="742521" indent="-285583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600" kern="1200">
          <a:solidFill>
            <a:srgbClr val="404040"/>
          </a:solidFill>
          <a:latin typeface="+mn-lt"/>
          <a:ea typeface="+mn-ea"/>
          <a:cs typeface="+mn-cs"/>
        </a:defRPr>
      </a:lvl2pPr>
      <a:lvl3pPr marL="1142340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400" kern="1200">
          <a:solidFill>
            <a:srgbClr val="404040"/>
          </a:solidFill>
          <a:latin typeface="+mn-lt"/>
          <a:ea typeface="+mn-ea"/>
          <a:cs typeface="+mn-cs"/>
        </a:defRPr>
      </a:lvl3pPr>
      <a:lvl4pPr marL="1599276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4pPr>
      <a:lvl5pPr marL="2056213" indent="-228468" algn="l" defTabSz="456936" rtl="0" eaLnBrk="0" fontAlgn="base" hangingPunct="0">
        <a:spcBef>
          <a:spcPts val="1000"/>
        </a:spcBef>
        <a:spcAft>
          <a:spcPct val="0"/>
        </a:spcAft>
        <a:buClr>
          <a:schemeClr val="accent1"/>
        </a:buClr>
        <a:buSzPct val="80000"/>
        <a:buFont typeface="Wingdings 3" pitchFamily="18" charset="2"/>
        <a:buChar char=""/>
        <a:defRPr sz="1300" kern="1200">
          <a:solidFill>
            <a:srgbClr val="404040"/>
          </a:solidFill>
          <a:latin typeface="+mn-lt"/>
          <a:ea typeface="+mn-ea"/>
          <a:cs typeface="+mn-cs"/>
        </a:defRPr>
      </a:lvl5pPr>
      <a:lvl6pPr marL="251314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6pPr>
      <a:lvl7pPr marL="2970086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7pPr>
      <a:lvl8pPr marL="3427020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8pPr>
      <a:lvl9pPr marL="3883957" indent="-228468" algn="l" defTabSz="456936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300" kern="1200">
          <a:solidFill>
            <a:schemeClr val="tx1">
              <a:lumMod val="75000"/>
              <a:lumOff val="25000"/>
            </a:schemeClr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1pPr>
      <a:lvl2pPr marL="45693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91387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3pPr>
      <a:lvl4pPr marL="1370808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4pPr>
      <a:lvl5pPr marL="1827744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5pPr>
      <a:lvl6pPr marL="2284681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6pPr>
      <a:lvl7pPr marL="2741616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7pPr>
      <a:lvl8pPr marL="3198552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8pPr>
      <a:lvl9pPr marL="3655485" algn="l" defTabSz="456936" rtl="0" eaLnBrk="1" latinLnBrk="0" hangingPunct="1">
        <a:defRPr sz="17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2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2" y="274696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2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075" tIns="72541" rIns="145075" bIns="7254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5" y="4768006"/>
            <a:ext cx="2059163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075" tIns="72541" rIns="145075" bIns="7254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386"/>
            <a:fld id="{631E3539-CA02-45C4-948C-E7B0052C653D}" type="slidenum">
              <a:rPr lang="en-US" b="0" smtClean="0">
                <a:latin typeface="Calibri" pitchFamily="34" charset="0"/>
              </a:rPr>
              <a:pPr defTabSz="725386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44172524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11" r:id="rId1"/>
    <p:sldLayoutId id="2147483812" r:id="rId2"/>
    <p:sldLayoutId id="2147483813" r:id="rId3"/>
    <p:sldLayoutId id="2147483814" r:id="rId4"/>
    <p:sldLayoutId id="2147483815" r:id="rId5"/>
    <p:sldLayoutId id="2147483816" r:id="rId6"/>
    <p:sldLayoutId id="2147483817" r:id="rId7"/>
    <p:sldLayoutId id="2147483818" r:id="rId8"/>
    <p:sldLayoutId id="2147483819" r:id="rId9"/>
    <p:sldLayoutId id="2147483820" r:id="rId10"/>
    <p:sldLayoutId id="2147483821" r:id="rId11"/>
    <p:sldLayoutId id="2147483822" r:id="rId12"/>
  </p:sldLayoutIdLst>
  <p:txStyles>
    <p:titleStyle>
      <a:lvl1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087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386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0772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6158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1544" algn="l" defTabSz="685087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271" indent="-171271" algn="l" defTabSz="685087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3813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358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8901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1445" indent="-171271" algn="l" defTabSz="685087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469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7370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0042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2716" indent="-171336" algn="l" defTabSz="685346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675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34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017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0689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3360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6032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398706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1378" algn="l" defTabSz="685346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Masters/slideMaster3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1026" name="Title Placeholder 1"/>
          <p:cNvSpPr>
            <a:spLocks noGrp="1" noChangeArrowheads="1"/>
          </p:cNvSpPr>
          <p:nvPr>
            <p:ph type="title"/>
          </p:nvPr>
        </p:nvSpPr>
        <p:spPr bwMode="auto">
          <a:xfrm>
            <a:off x="627581" y="274691"/>
            <a:ext cx="7888842" cy="99291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title style</a:t>
            </a:r>
          </a:p>
        </p:txBody>
      </p:sp>
      <p:sp>
        <p:nvSpPr>
          <p:cNvPr id="1027" name="Text Placeholder 2"/>
          <p:cNvSpPr>
            <a:spLocks noGrp="1" noChangeArrowheads="1"/>
          </p:cNvSpPr>
          <p:nvPr>
            <p:ph type="body" idx="1"/>
          </p:nvPr>
        </p:nvSpPr>
        <p:spPr bwMode="auto">
          <a:xfrm>
            <a:off x="627581" y="1368408"/>
            <a:ext cx="7888842" cy="3263513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vert="horz" wrap="square" lIns="145161" tIns="72581" rIns="145161" bIns="72581" numCol="1" anchor="t" anchorCtr="0" compatLnSpc="1">
            <a:prstTxWarp prst="textNoShape">
              <a:avLst/>
            </a:prstTxWarp>
          </a:bodyPr>
          <a:lstStyle/>
          <a:p>
            <a:pPr lvl="0"/>
            <a:r>
              <a:rPr lang="en-US" altLang="vi-VN" smtClean="0"/>
              <a:t>Click to edit Master text styles</a:t>
            </a:r>
          </a:p>
          <a:p>
            <a:pPr lvl="1"/>
            <a:r>
              <a:rPr lang="en-US" altLang="vi-VN" smtClean="0"/>
              <a:t>Second level</a:t>
            </a:r>
          </a:p>
          <a:p>
            <a:pPr lvl="2"/>
            <a:r>
              <a:rPr lang="en-US" altLang="vi-VN" smtClean="0"/>
              <a:t>Third level</a:t>
            </a:r>
          </a:p>
          <a:p>
            <a:pPr lvl="3"/>
            <a:r>
              <a:rPr lang="en-US" altLang="vi-VN" smtClean="0"/>
              <a:t>Fourth level</a:t>
            </a:r>
          </a:p>
          <a:p>
            <a:pPr lvl="4"/>
            <a:r>
              <a:rPr lang="en-US" altLang="vi-VN" smtClean="0"/>
              <a:t>Fifth level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>
            <a:off x="627581" y="4768006"/>
            <a:ext cx="2059163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>
            <a:off x="3029517" y="4768006"/>
            <a:ext cx="3084966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ct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endParaRPr lang="en-US" b="0">
              <a:latin typeface="Calibri" pitchFamily="34" charset="0"/>
            </a:endParaRPr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6457257" y="4768006"/>
            <a:ext cx="2059165" cy="272169"/>
          </a:xfrm>
          <a:prstGeom prst="rect">
            <a:avLst/>
          </a:prstGeom>
        </p:spPr>
        <p:txBody>
          <a:bodyPr vert="horz" wrap="square" lIns="145161" tIns="72581" rIns="145161" bIns="72581" numCol="1" anchor="ctr" anchorCtr="0" compatLnSpc="1">
            <a:prstTxWarp prst="textNoShape">
              <a:avLst/>
            </a:prstTxWarp>
          </a:bodyPr>
          <a:lstStyle>
            <a:lvl1pPr algn="r" eaLnBrk="1" hangingPunct="1">
              <a:defRPr sz="800">
                <a:solidFill>
                  <a:srgbClr val="898989"/>
                </a:solidFill>
              </a:defRPr>
            </a:lvl1pPr>
          </a:lstStyle>
          <a:p>
            <a:pPr defTabSz="725805"/>
            <a:fld id="{631E3539-CA02-45C4-948C-E7B0052C653D}" type="slidenum">
              <a:rPr lang="en-US" b="0">
                <a:latin typeface="Calibri" pitchFamily="34" charset="0"/>
              </a:rPr>
              <a:pPr defTabSz="725805"/>
              <a:t>‹#›</a:t>
            </a:fld>
            <a:endParaRPr lang="en-US" b="0">
              <a:latin typeface="Calibri" pitchFamily="34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68278999"/>
      </p:ext>
    </p:extLst>
  </p:cSld>
  <p:clrMap bg1="lt1" tx1="dk1" bg2="lt2" tx2="dk2" accent1="accent1" accent2="accent2" accent3="accent3" accent4="accent4" accent5="accent5" accent6="accent6" hlink="hlink" folHlink="folHlink"/>
  <p:sldLayoutIdLst>
    <p:sldLayoutId id="2147483824" r:id="rId1"/>
    <p:sldLayoutId id="2147483825" r:id="rId2"/>
    <p:sldLayoutId id="2147483826" r:id="rId3"/>
    <p:sldLayoutId id="2147483827" r:id="rId4"/>
    <p:sldLayoutId id="2147483828" r:id="rId5"/>
    <p:sldLayoutId id="2147483829" r:id="rId6"/>
    <p:sldLayoutId id="2147483830" r:id="rId7"/>
    <p:sldLayoutId id="2147483831" r:id="rId8"/>
    <p:sldLayoutId id="2147483832" r:id="rId9"/>
    <p:sldLayoutId id="2147483833" r:id="rId10"/>
    <p:sldLayoutId id="2147483834" r:id="rId11"/>
    <p:sldLayoutId id="2147483835" r:id="rId12"/>
  </p:sldLayoutIdLst>
  <p:txStyles>
    <p:titleStyle>
      <a:lvl1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 kern="1200">
          <a:solidFill>
            <a:schemeClr val="tx1"/>
          </a:solidFill>
          <a:latin typeface="+mj-lt"/>
          <a:ea typeface="+mj-ea"/>
          <a:cs typeface="+mj-cs"/>
        </a:defRPr>
      </a:lvl1pPr>
      <a:lvl2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2pPr>
      <a:lvl3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3pPr>
      <a:lvl4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4pPr>
      <a:lvl5pPr algn="l" defTabSz="685483" rtl="0" eaLnBrk="0" fontAlgn="base" hangingPunct="0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5pPr>
      <a:lvl6pPr marL="72580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6pPr>
      <a:lvl7pPr marL="145161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7pPr>
      <a:lvl8pPr marL="2177415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8pPr>
      <a:lvl9pPr marL="2903220" algn="l" defTabSz="685483" rtl="0" fontAlgn="base">
        <a:lnSpc>
          <a:spcPct val="90000"/>
        </a:lnSpc>
        <a:spcBef>
          <a:spcPct val="0"/>
        </a:spcBef>
        <a:spcAft>
          <a:spcPct val="0"/>
        </a:spcAft>
        <a:defRPr sz="3200">
          <a:solidFill>
            <a:schemeClr val="tx1"/>
          </a:solidFill>
          <a:latin typeface="Calibri Light" panose="020F0302020204030204" pitchFamily="34" charset="0"/>
        </a:defRPr>
      </a:lvl9pPr>
    </p:titleStyle>
    <p:bodyStyle>
      <a:lvl1pPr marL="171371" indent="-171371" algn="l" defTabSz="685483" rtl="0" eaLnBrk="0" fontAlgn="base" hangingPunct="0">
        <a:lnSpc>
          <a:spcPct val="90000"/>
        </a:lnSpc>
        <a:spcBef>
          <a:spcPts val="754"/>
        </a:spcBef>
        <a:spcAft>
          <a:spcPct val="0"/>
        </a:spcAft>
        <a:buFont typeface="Arial" charset="0"/>
        <a:buChar char="•"/>
        <a:defRPr sz="2100" kern="1200">
          <a:solidFill>
            <a:schemeClr val="tx1"/>
          </a:solidFill>
          <a:latin typeface="+mn-lt"/>
          <a:ea typeface="+mn-ea"/>
          <a:cs typeface="+mn-cs"/>
        </a:defRPr>
      </a:lvl1pPr>
      <a:lvl2pPr marL="514112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700" kern="1200">
          <a:solidFill>
            <a:schemeClr val="tx1"/>
          </a:solidFill>
          <a:latin typeface="+mn-lt"/>
          <a:ea typeface="+mn-ea"/>
          <a:cs typeface="+mn-cs"/>
        </a:defRPr>
      </a:lvl2pPr>
      <a:lvl3pPr marL="856853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400" kern="1200">
          <a:solidFill>
            <a:schemeClr val="tx1"/>
          </a:solidFill>
          <a:latin typeface="+mn-lt"/>
          <a:ea typeface="+mn-ea"/>
          <a:cs typeface="+mn-cs"/>
        </a:defRPr>
      </a:lvl3pPr>
      <a:lvl4pPr marL="1199594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542336" indent="-171371" algn="l" defTabSz="685483" rtl="0" eaLnBrk="0" fontAlgn="base" hangingPunct="0">
        <a:lnSpc>
          <a:spcPct val="90000"/>
        </a:lnSpc>
        <a:spcBef>
          <a:spcPts val="378"/>
        </a:spcBef>
        <a:spcAft>
          <a:spcPct val="0"/>
        </a:spcAft>
        <a:buFont typeface="Arial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88578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228656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57152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914398" indent="-171436" algn="l" defTabSz="685741" rtl="0" eaLnBrk="1" latinLnBrk="0" hangingPunct="1">
        <a:lnSpc>
          <a:spcPct val="90000"/>
        </a:lnSpc>
        <a:spcBef>
          <a:spcPts val="375"/>
        </a:spcBef>
        <a:buFont typeface="Arial" panose="020B0604020202020204" pitchFamily="34" charset="0"/>
        <a:buChar char="•"/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en-US"/>
      </a:defPPr>
      <a:lvl1pPr marL="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1pPr>
      <a:lvl2pPr marL="342870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2pPr>
      <a:lvl3pPr marL="68574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3pPr>
      <a:lvl4pPr marL="102861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4pPr>
      <a:lvl5pPr marL="137148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5pPr>
      <a:lvl6pPr marL="1714351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6pPr>
      <a:lvl7pPr marL="205722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7pPr>
      <a:lvl8pPr marL="240009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8pPr>
      <a:lvl9pPr marL="2742962" algn="l" defTabSz="685741" rtl="0" eaLnBrk="1" latinLnBrk="0" hangingPunct="1">
        <a:defRPr sz="13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7.xml"/></Relationships>
</file>

<file path=ppt/slides/_rels/slide10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11.xml.rels><?xml version="1.0" encoding="UTF-8" standalone="yes"?>
<Relationships xmlns="http://schemas.openxmlformats.org/package/2006/relationships"><Relationship Id="rId2" Type="http://schemas.openxmlformats.org/officeDocument/2006/relationships/image" Target="../media/image11.jpg"/><Relationship Id="rId1" Type="http://schemas.openxmlformats.org/officeDocument/2006/relationships/slideLayout" Target="../slideLayouts/slideLayout2.xml"/></Relationships>
</file>

<file path=ppt/slides/_rels/slide12.xml.rels><?xml version="1.0" encoding="UTF-8" standalone="yes"?>
<Relationships xmlns="http://schemas.openxmlformats.org/package/2006/relationships"><Relationship Id="rId2" Type="http://schemas.openxmlformats.org/officeDocument/2006/relationships/image" Target="../media/image12.jpeg"/><Relationship Id="rId1" Type="http://schemas.openxmlformats.org/officeDocument/2006/relationships/slideLayout" Target="../slideLayouts/slideLayout35.xml"/></Relationships>
</file>

<file path=ppt/slides/_rels/slide2.xml.rels><?xml version="1.0" encoding="UTF-8" standalone="yes"?>
<Relationships xmlns="http://schemas.openxmlformats.org/package/2006/relationships"><Relationship Id="rId8" Type="http://schemas.openxmlformats.org/officeDocument/2006/relationships/image" Target="../media/image8.png"/><Relationship Id="rId3" Type="http://schemas.openxmlformats.org/officeDocument/2006/relationships/image" Target="../media/image3.png"/><Relationship Id="rId7" Type="http://schemas.openxmlformats.org/officeDocument/2006/relationships/image" Target="../media/image7.png"/><Relationship Id="rId2" Type="http://schemas.openxmlformats.org/officeDocument/2006/relationships/image" Target="../media/image2.png"/><Relationship Id="rId1" Type="http://schemas.openxmlformats.org/officeDocument/2006/relationships/slideLayout" Target="../slideLayouts/slideLayout23.xml"/><Relationship Id="rId6" Type="http://schemas.openxmlformats.org/officeDocument/2006/relationships/image" Target="../media/image6.png"/><Relationship Id="rId5" Type="http://schemas.openxmlformats.org/officeDocument/2006/relationships/image" Target="../media/image5.png"/><Relationship Id="rId4" Type="http://schemas.openxmlformats.org/officeDocument/2006/relationships/image" Target="../media/image4.png"/><Relationship Id="rId9" Type="http://schemas.openxmlformats.org/officeDocument/2006/relationships/image" Target="../media/image9.png"/></Relationships>
</file>

<file path=ppt/slides/_rels/slide3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4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5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6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7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8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_rels/slide9.xml.rels><?xml version="1.0" encoding="UTF-8" standalone="yes"?>
<Relationships xmlns="http://schemas.openxmlformats.org/package/2006/relationships"><Relationship Id="rId2" Type="http://schemas.openxmlformats.org/officeDocument/2006/relationships/image" Target="../media/image10.jpeg"/><Relationship Id="rId1" Type="http://schemas.openxmlformats.org/officeDocument/2006/relationships/slideLayout" Target="../slideLayouts/slideLayout7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074" name="Picture 4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1828800" y="228600"/>
            <a:ext cx="5829300" cy="430649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5123" name="TextBox 3"/>
          <p:cNvSpPr txBox="1">
            <a:spLocks noChangeArrowheads="1"/>
          </p:cNvSpPr>
          <p:nvPr/>
        </p:nvSpPr>
        <p:spPr bwMode="auto">
          <a:xfrm>
            <a:off x="1885950" y="342901"/>
            <a:ext cx="6115050" cy="416299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Trường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Tiểu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học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Ái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Mộ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A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giảng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trực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tuyến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i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Lớp</a:t>
            </a:r>
            <a:r>
              <a:rPr lang="en-US" sz="2400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3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</a:t>
            </a:r>
            <a:r>
              <a:rPr lang="en-US" sz="2400" b="1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Môn</a:t>
            </a:r>
            <a:r>
              <a:rPr lang="en-US" sz="2400" b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400" b="1" i="1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TOÁN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Tuần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   </a:t>
            </a:r>
            <a:r>
              <a:rPr lang="en-US" sz="2400" dirty="0" smtClean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17</a:t>
            </a:r>
          </a:p>
          <a:p>
            <a:pPr algn="ctr" eaLnBrk="1" hangingPunct="1">
              <a:spcBef>
                <a:spcPct val="0"/>
              </a:spcBef>
              <a:buFontTx/>
              <a:buNone/>
              <a:defRPr/>
            </a:pPr>
            <a:endParaRPr lang="en-US" sz="2400" dirty="0"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Bài</a:t>
            </a:r>
            <a:r>
              <a:rPr lang="en-US" sz="2400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TÍNH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TRỊ CỦA </a:t>
            </a:r>
            <a:r>
              <a:rPr lang="en-US" sz="2400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BIỂU 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THỨC   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  (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tiếp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400" dirty="0" err="1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theo</a:t>
            </a:r>
            <a:r>
              <a:rPr lang="en-US" sz="2400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)</a:t>
            </a:r>
            <a:endParaRPr lang="en-US" sz="24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2700" b="1" dirty="0">
              <a:solidFill>
                <a:srgbClr val="FF0000"/>
              </a:solidFill>
              <a:effectLst>
                <a:outerShdw blurRad="38100" dist="38100" dir="2700000" algn="tl">
                  <a:srgbClr val="000000">
                    <a:alpha val="43137"/>
                  </a:srgbClr>
                </a:outerShdw>
              </a:effectLst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000" b="1" dirty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</a:t>
            </a:r>
            <a:r>
              <a:rPr lang="en-US" sz="2000" b="1" dirty="0" smtClean="0">
                <a:solidFill>
                  <a:srgbClr val="FF0000"/>
                </a:solidFill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</a:t>
            </a:r>
            <a:r>
              <a:rPr lang="en-US" sz="2000" b="1" dirty="0" err="1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Giáo</a:t>
            </a:r>
            <a:r>
              <a:rPr lang="en-US" sz="2000" b="1" dirty="0" smtClean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viên</a:t>
            </a:r>
            <a:r>
              <a:rPr lang="en-US" sz="2000" b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: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Nguyễn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Thị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  <a:r>
              <a:rPr lang="en-US" sz="2000" b="1" i="1" dirty="0" err="1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Thúy</a:t>
            </a:r>
            <a:r>
              <a:rPr lang="en-US" sz="2000" b="1" i="1" dirty="0">
                <a:effectLst>
                  <a:outerShdw blurRad="38100" dist="38100" dir="2700000" algn="tl">
                    <a:srgbClr val="000000">
                      <a:alpha val="43137"/>
                    </a:srgbClr>
                  </a:outerShdw>
                </a:effectLst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r>
              <a:rPr lang="en-US" sz="2400" dirty="0">
                <a:solidFill>
                  <a:srgbClr val="FF0000"/>
                </a:solidFill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                          </a:t>
            </a:r>
            <a:r>
              <a:rPr lang="en-US" sz="2400" dirty="0">
                <a:latin typeface="Times New Roman" panose="02020603050405020304" pitchFamily="18" charset="0"/>
                <a:cs typeface="Times New Roman" panose="02020603050405020304" pitchFamily="18" charset="0"/>
                <a:sym typeface="Wingdings" panose="05000000000000000000" pitchFamily="2" charset="2"/>
              </a:rPr>
              <a:t> </a:t>
            </a: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1392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  <a:p>
            <a:pPr eaLnBrk="1" hangingPunct="1">
              <a:spcBef>
                <a:spcPct val="0"/>
              </a:spcBef>
              <a:buFontTx/>
              <a:buNone/>
              <a:defRPr/>
            </a:pPr>
            <a:endParaRPr lang="en-US" sz="760" dirty="0">
              <a:solidFill>
                <a:srgbClr val="FF0000"/>
              </a:solidFill>
              <a:latin typeface="Times New Roman" panose="02020603050405020304" pitchFamily="18" charset="0"/>
              <a:cs typeface="Times New Roman" panose="02020603050405020304" pitchFamily="18" charset="0"/>
              <a:sym typeface="Wingdings" panose="05000000000000000000" pitchFamily="2" charset="2"/>
            </a:endParaRPr>
          </a:p>
        </p:txBody>
      </p:sp>
    </p:spTree>
    <p:extLst>
      <p:ext uri="{BB962C8B-B14F-4D97-AF65-F5344CB8AC3E}">
        <p14:creationId xmlns:p14="http://schemas.microsoft.com/office/powerpoint/2010/main" val="4168616054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Tm="13534"/>
    </mc:Choice>
    <mc:Fallback>
      <p:transition spd="slow" advTm="13534"/>
    </mc:Fallback>
  </mc:AlternateContent>
  <p:timing>
    <p:tnLst>
      <p:par>
        <p:cTn id="1" dur="indefinite" restart="never" nodeType="tmRoot"/>
      </p:par>
    </p:tnLst>
  </p:timing>
</p:sld>
</file>

<file path=ppt/slides/slide10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602345786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1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" name="Picture 1"/>
          <p:cNvPicPr>
            <a:picLocks noChangeAspect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0" y="0"/>
            <a:ext cx="9144000" cy="5143500"/>
          </a:xfrm>
          <a:prstGeom prst="rect">
            <a:avLst/>
          </a:prstGeom>
        </p:spPr>
      </p:pic>
      <p:sp>
        <p:nvSpPr>
          <p:cNvPr id="3" name="TextBox 2"/>
          <p:cNvSpPr txBox="1"/>
          <p:nvPr/>
        </p:nvSpPr>
        <p:spPr>
          <a:xfrm>
            <a:off x="381000" y="971550"/>
            <a:ext cx="7550876" cy="2862322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/>
          <a:p>
            <a:pPr algn="ctr" defTabSz="685800" fontAlgn="auto">
              <a:spcBef>
                <a:spcPts val="0"/>
              </a:spcBef>
              <a:spcAft>
                <a:spcPts val="0"/>
              </a:spcAft>
            </a:pPr>
            <a:r>
              <a:rPr lang="en-US" sz="6000" dirty="0">
                <a:solidFill>
                  <a:srgbClr val="00B0F0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DẶN DÒ:</a:t>
            </a: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Học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và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hoàn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thành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các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  <a:p>
            <a:pPr marL="857250" indent="-857250" defTabSz="685800" fontAlgn="auto">
              <a:spcBef>
                <a:spcPts val="0"/>
              </a:spcBef>
              <a:spcAft>
                <a:spcPts val="0"/>
              </a:spcAft>
              <a:buFontTx/>
              <a:buChar char="-"/>
            </a:pP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Chuẩn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bị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bài</a:t>
            </a:r>
            <a:r>
              <a:rPr lang="en-US" sz="4000" dirty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: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Luyện</a:t>
            </a:r>
            <a:r>
              <a:rPr lang="en-US" sz="4000" dirty="0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 </a:t>
            </a:r>
            <a:r>
              <a:rPr lang="en-US" sz="4000" dirty="0" err="1" smtClean="0">
                <a:solidFill>
                  <a:prstClr val="black"/>
                </a:solidFill>
                <a:latin typeface="Times New Roman" panose="02020603050405020304" pitchFamily="18" charset="0"/>
                <a:cs typeface="Times New Roman" panose="02020603050405020304" pitchFamily="18" charset="0"/>
              </a:rPr>
              <a:t>tập</a:t>
            </a:r>
            <a:endParaRPr lang="en-US" sz="4000" dirty="0">
              <a:solidFill>
                <a:prstClr val="black"/>
              </a:solidFill>
              <a:latin typeface="Times New Roman" panose="02020603050405020304" pitchFamily="18" charset="0"/>
              <a:cs typeface="Times New Roman" panose="02020603050405020304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12493649"/>
      </p:ext>
    </p:extLst>
  </p:cSld>
  <p:clrMapOvr>
    <a:masterClrMapping/>
  </p:clrMapOvr>
</p:sld>
</file>

<file path=ppt/slides/slide1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49154" name="Picture 8" descr="Cloud Frame And Wooden Board In Garden Illustration Royalty Free Cliparts,  Vectors, And Stock Illustration. Image 87052402.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0"/>
            <a:ext cx="9144000" cy="51435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49155" name="TextBox 2"/>
          <p:cNvSpPr txBox="1">
            <a:spLocks noChangeArrowheads="1"/>
          </p:cNvSpPr>
          <p:nvPr/>
        </p:nvSpPr>
        <p:spPr bwMode="auto">
          <a:xfrm>
            <a:off x="1308087" y="516619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6" name="TextBox 3"/>
          <p:cNvSpPr txBox="1">
            <a:spLocks noChangeArrowheads="1"/>
          </p:cNvSpPr>
          <p:nvPr/>
        </p:nvSpPr>
        <p:spPr bwMode="auto">
          <a:xfrm>
            <a:off x="1550045" y="758547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7" name="TextBox 4"/>
          <p:cNvSpPr txBox="1">
            <a:spLocks noChangeArrowheads="1"/>
          </p:cNvSpPr>
          <p:nvPr/>
        </p:nvSpPr>
        <p:spPr bwMode="auto">
          <a:xfrm>
            <a:off x="1792003" y="1000476"/>
            <a:ext cx="4355246" cy="59282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endParaRPr lang="en-US" altLang="en-US" sz="2900" b="0">
              <a:solidFill>
                <a:prstClr val="black"/>
              </a:solidFill>
            </a:endParaRPr>
          </a:p>
        </p:txBody>
      </p:sp>
      <p:sp>
        <p:nvSpPr>
          <p:cNvPr id="49158" name="TextBox 6"/>
          <p:cNvSpPr txBox="1">
            <a:spLocks noChangeArrowheads="1"/>
          </p:cNvSpPr>
          <p:nvPr/>
        </p:nvSpPr>
        <p:spPr bwMode="auto">
          <a:xfrm>
            <a:off x="1285405" y="1179401"/>
            <a:ext cx="3422699" cy="2784698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145132" tIns="72568" rIns="145132" bIns="72568">
            <a:spAutoFit/>
          </a:bodyPr>
          <a:lstStyle>
            <a:lvl1pPr>
              <a:defRPr>
                <a:solidFill>
                  <a:schemeClr val="tx1"/>
                </a:solidFill>
                <a:latin typeface="Calibri" pitchFamily="34" charset="0"/>
              </a:defRPr>
            </a:lvl1pPr>
            <a:lvl2pPr marL="742950" indent="-285750">
              <a:defRPr>
                <a:solidFill>
                  <a:schemeClr val="tx1"/>
                </a:solidFill>
                <a:latin typeface="Calibri" pitchFamily="34" charset="0"/>
              </a:defRPr>
            </a:lvl2pPr>
            <a:lvl3pPr marL="1143000" indent="-228600">
              <a:defRPr>
                <a:solidFill>
                  <a:schemeClr val="tx1"/>
                </a:solidFill>
                <a:latin typeface="Calibri" pitchFamily="34" charset="0"/>
              </a:defRPr>
            </a:lvl3pPr>
            <a:lvl4pPr marL="1600200" indent="-228600">
              <a:defRPr>
                <a:solidFill>
                  <a:schemeClr val="tx1"/>
                </a:solidFill>
                <a:latin typeface="Calibri" pitchFamily="34" charset="0"/>
              </a:defRPr>
            </a:lvl4pPr>
            <a:lvl5pPr marL="2057400" indent="-228600">
              <a:defRPr>
                <a:solidFill>
                  <a:schemeClr val="tx1"/>
                </a:solidFill>
                <a:latin typeface="Calibri" pitchFamily="34" charset="0"/>
              </a:defRPr>
            </a:lvl5pPr>
            <a:lvl6pPr marL="25146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6pPr>
            <a:lvl7pPr marL="29718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7pPr>
            <a:lvl8pPr marL="34290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8pPr>
            <a:lvl9pPr marL="3886200" indent="-228600" defTabSz="457200" eaLnBrk="0" fontAlgn="base" hangingPunct="0">
              <a:spcBef>
                <a:spcPct val="0"/>
              </a:spcBef>
              <a:spcAft>
                <a:spcPct val="0"/>
              </a:spcAft>
              <a:defRPr>
                <a:solidFill>
                  <a:schemeClr val="tx1"/>
                </a:solidFill>
                <a:latin typeface="Calibri" pitchFamily="34" charset="0"/>
              </a:defRPr>
            </a:lvl9pPr>
          </a:lstStyle>
          <a:p>
            <a:pPr defTabSz="725665" eaLnBrk="1" hangingPunct="1"/>
            <a:r>
              <a:rPr lang="vi-VN" altLang="en-US" sz="8600" i="1">
                <a:solidFill>
                  <a:srgbClr val="0000CC"/>
                </a:solidFill>
                <a:latin typeface="Times New Roman" pitchFamily="18" charset="0"/>
                <a:cs typeface="Times New Roman" pitchFamily="18" charset="0"/>
              </a:rPr>
              <a:t>TẠM BIỆT!</a:t>
            </a:r>
            <a:endParaRPr lang="en-US" altLang="en-US" sz="8600" i="1">
              <a:solidFill>
                <a:srgbClr val="0000CC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4139867377"/>
      </p:ext>
    </p:extLst>
  </p:cSld>
  <p:clrMapOvr>
    <a:masterClrMapping/>
  </p:clrMapOvr>
  <p:transition spd="slow"/>
  <p:timing>
    <p:tnLst>
      <p:par>
        <p:cTn id="1" dur="indefinite" restart="never" nodeType="tmRoot"/>
      </p:par>
    </p:tnLst>
  </p:timing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矩形 3"/>
          <p:cNvSpPr/>
          <p:nvPr/>
        </p:nvSpPr>
        <p:spPr>
          <a:xfrm>
            <a:off x="1143000" y="667941"/>
            <a:ext cx="6858000" cy="3857625"/>
          </a:xfrm>
          <a:prstGeom prst="rect">
            <a:avLst/>
          </a:prstGeom>
          <a:solidFill>
            <a:srgbClr val="FEF9F2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/>
          <a:p>
            <a:pPr algn="ctr" defTabSz="385730">
              <a:defRPr/>
            </a:pPr>
            <a:endParaRPr lang="zh-CN" altLang="en-US" sz="761" dirty="0">
              <a:solidFill>
                <a:prstClr val="white"/>
              </a:solidFill>
              <a:latin typeface="HP001 4 hàng" pitchFamily="34" charset="0"/>
              <a:cs typeface="+mn-ea"/>
              <a:sym typeface="+mn-lt"/>
            </a:endParaRPr>
          </a:p>
        </p:txBody>
      </p:sp>
      <p:sp>
        <p:nvSpPr>
          <p:cNvPr id="5" name="文本框 1"/>
          <p:cNvSpPr txBox="1"/>
          <p:nvPr/>
        </p:nvSpPr>
        <p:spPr>
          <a:xfrm>
            <a:off x="2963466" y="859631"/>
            <a:ext cx="3386138" cy="370314"/>
          </a:xfrm>
          <a:prstGeom prst="roundRect">
            <a:avLst/>
          </a:prstGeom>
          <a:solidFill>
            <a:srgbClr val="257A14"/>
          </a:solidFill>
          <a:effectLst>
            <a:outerShdw blurRad="76200" dir="18900000" sy="23000" kx="-1200000" algn="bl" rotWithShape="0">
              <a:prstClr val="black">
                <a:alpha val="20000"/>
              </a:prstClr>
            </a:outerShdw>
          </a:effectLst>
        </p:spPr>
        <p:txBody>
          <a:bodyPr>
            <a:spAutoFit/>
          </a:bodyPr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575" b="1">
                <a:solidFill>
                  <a:srgbClr val="FFFFFF"/>
                </a:solidFill>
                <a:latin typeface="Times New Roman" panose="02020603050405020304" pitchFamily="18" charset="0"/>
                <a:ea typeface="SimSun" panose="02010600030101010101" pitchFamily="2" charset="-122"/>
                <a:cs typeface="Times New Roman" panose="02020603050405020304" pitchFamily="18" charset="0"/>
                <a:sym typeface="+mn-lt"/>
              </a:rPr>
              <a:t>YÊU CẦU THAM GIA TIẾT HỌC</a:t>
            </a:r>
            <a:endParaRPr lang="zh-CN" altLang="en-US" sz="1575" b="1">
              <a:solidFill>
                <a:srgbClr val="FFFFFF"/>
              </a:solidFill>
              <a:latin typeface="Times New Roman" panose="02020603050405020304" pitchFamily="18" charset="0"/>
              <a:ea typeface="SimSun" panose="02010600030101010101" pitchFamily="2" charset="-122"/>
              <a:cs typeface="Times New Roman" panose="02020603050405020304" pitchFamily="18" charset="0"/>
              <a:sym typeface="+mn-lt"/>
            </a:endParaRPr>
          </a:p>
        </p:txBody>
      </p:sp>
      <p:pic>
        <p:nvPicPr>
          <p:cNvPr id="4100" name="Picture 23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2783681" y="1318022"/>
            <a:ext cx="777479" cy="765572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1" name="Picture 25"/>
          <p:cNvPicPr>
            <a:picLocks noChangeAspect="1" noChangeArrowheads="1"/>
          </p:cNvPicPr>
          <p:nvPr/>
        </p:nvPicPr>
        <p:blipFill>
          <a:blip r:embed="rId3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4892278" y="1284685"/>
            <a:ext cx="652463" cy="77509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2" name="Picture 26"/>
          <p:cNvPicPr>
            <a:picLocks noChangeAspect="1" noChangeArrowheads="1"/>
          </p:cNvPicPr>
          <p:nvPr/>
        </p:nvPicPr>
        <p:blipFill>
          <a:blip r:embed="rId4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5879307" y="1351360"/>
            <a:ext cx="837010" cy="70723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pic>
        <p:nvPicPr>
          <p:cNvPr id="4103" name="Picture 24"/>
          <p:cNvPicPr>
            <a:picLocks noChangeAspect="1" noChangeArrowheads="1"/>
          </p:cNvPicPr>
          <p:nvPr/>
        </p:nvPicPr>
        <p:blipFill>
          <a:blip r:embed="rId5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3894535" y="1332310"/>
            <a:ext cx="679847" cy="74414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" name="Rectangle: Rounded Corners 27"/>
          <p:cNvSpPr/>
          <p:nvPr/>
        </p:nvSpPr>
        <p:spPr>
          <a:xfrm>
            <a:off x="2513410" y="2205038"/>
            <a:ext cx="929878" cy="812006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EBA934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Chuẩn bị đầy đủ sách vở, đồ dùng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1" name="Rectangle: Rounded Corners 28"/>
          <p:cNvSpPr/>
          <p:nvPr/>
        </p:nvSpPr>
        <p:spPr>
          <a:xfrm>
            <a:off x="3644504" y="2222897"/>
            <a:ext cx="1012031" cy="822722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965DB1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Tắt mic</a:t>
            </a: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, </a:t>
            </a:r>
          </a:p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vi-VN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mở camera.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cs typeface="Arial" panose="020B0604020202020204" pitchFamily="34" charset="0"/>
                <a:sym typeface="+mn-ea"/>
              </a:rPr>
              <a:t> Tập trung lắng nghe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cs typeface="Arial" panose="020B0604020202020204" pitchFamily="34" charset="0"/>
              <a:sym typeface="+mn-ea"/>
            </a:endParaRPr>
          </a:p>
        </p:txBody>
      </p:sp>
      <p:sp>
        <p:nvSpPr>
          <p:cNvPr id="12" name="Rectangle: Rounded Corners 29"/>
          <p:cNvSpPr/>
          <p:nvPr/>
        </p:nvSpPr>
        <p:spPr>
          <a:xfrm>
            <a:off x="4832748" y="2222898"/>
            <a:ext cx="921544" cy="796528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06A997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lnSpc>
                <a:spcPct val="120000"/>
              </a:lnSpc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Chủ động ghi chép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3" name="Rectangle: Rounded Corners 30"/>
          <p:cNvSpPr/>
          <p:nvPr/>
        </p:nvSpPr>
        <p:spPr>
          <a:xfrm>
            <a:off x="5879307" y="2243138"/>
            <a:ext cx="1007269" cy="783431"/>
          </a:xfrm>
          <a:prstGeom prst="roundRect">
            <a:avLst/>
          </a:prstGeom>
          <a:solidFill>
            <a:schemeClr val="bg1"/>
          </a:solidFill>
          <a:ln w="38100">
            <a:solidFill>
              <a:srgbClr val="F4686F"/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Char char="•"/>
              <a:defRPr sz="32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1pPr>
            <a:lvl2pPr marL="742950" indent="-285750">
              <a:spcBef>
                <a:spcPct val="20000"/>
              </a:spcBef>
              <a:buChar char="–"/>
              <a:defRPr sz="28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2pPr>
            <a:lvl3pPr marL="1143000" indent="-228600">
              <a:spcBef>
                <a:spcPct val="20000"/>
              </a:spcBef>
              <a:buChar char="•"/>
              <a:defRPr sz="24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3pPr>
            <a:lvl4pPr marL="1600200" indent="-228600">
              <a:spcBef>
                <a:spcPct val="20000"/>
              </a:spcBef>
              <a:buChar char="–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4pPr>
            <a:lvl5pPr marL="2057400" indent="-228600">
              <a:spcBef>
                <a:spcPct val="20000"/>
              </a:spcBef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Char char="»"/>
              <a:defRPr sz="2000">
                <a:solidFill>
                  <a:schemeClr val="tx1"/>
                </a:solidFill>
                <a:latin typeface="Arial" panose="020B0604020202020204" pitchFamily="34" charset="0"/>
                <a:cs typeface="Arial" panose="020B060402020202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Thực hành</a:t>
            </a:r>
            <a:r>
              <a:rPr lang="vi-VN" altLang="zh-CN" sz="1125" b="1">
                <a:solidFill>
                  <a:srgbClr val="000000"/>
                </a:solidFill>
                <a:sym typeface="+mn-ea"/>
              </a:rPr>
              <a:t> theo</a:t>
            </a:r>
            <a:r>
              <a:rPr lang="en-US" altLang="zh-CN" sz="1125" b="1">
                <a:solidFill>
                  <a:srgbClr val="000000"/>
                </a:solidFill>
                <a:ea typeface="SimSun" panose="02010600030101010101" pitchFamily="2" charset="-122"/>
                <a:sym typeface="+mn-ea"/>
              </a:rPr>
              <a:t> yêu cầu của cô </a:t>
            </a:r>
            <a:endParaRPr lang="zh-CN" altLang="en-US" sz="1125" b="1">
              <a:solidFill>
                <a:srgbClr val="000000"/>
              </a:solidFill>
              <a:ea typeface="SimSun" panose="02010600030101010101" pitchFamily="2" charset="-122"/>
              <a:sym typeface="+mn-ea"/>
            </a:endParaRPr>
          </a:p>
        </p:txBody>
      </p:sp>
      <p:sp>
        <p:nvSpPr>
          <p:cNvPr id="14" name="Rectangle: Rounded Corners 27"/>
          <p:cNvSpPr/>
          <p:nvPr/>
        </p:nvSpPr>
        <p:spPr>
          <a:xfrm>
            <a:off x="2386013" y="3153966"/>
            <a:ext cx="4542235" cy="828675"/>
          </a:xfrm>
          <a:prstGeom prst="roundRect">
            <a:avLst/>
          </a:prstGeom>
          <a:solidFill>
            <a:schemeClr val="bg1"/>
          </a:solidFill>
          <a:ln w="38100">
            <a:solidFill>
              <a:schemeClr val="accent2">
                <a:lumMod val="60000"/>
                <a:lumOff val="40000"/>
              </a:schemeClr>
            </a:solidFill>
            <a:prstDash val="sysDash"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anchor="ctr"/>
          <a:lstStyle>
            <a:lvl1pPr>
              <a:spcBef>
                <a:spcPct val="20000"/>
              </a:spcBef>
              <a:buFont typeface="Arial" panose="020B0604020202020204" pitchFamily="34" charset="0"/>
              <a:buChar char="•"/>
              <a:defRPr sz="3200">
                <a:solidFill>
                  <a:schemeClr val="tx1"/>
                </a:solidFill>
                <a:latin typeface="Calibri" panose="020F0502020204030204" pitchFamily="34" charset="0"/>
              </a:defRPr>
            </a:lvl1pPr>
            <a:lvl2pPr marL="742950" indent="-285750">
              <a:spcBef>
                <a:spcPct val="20000"/>
              </a:spcBef>
              <a:buFont typeface="Arial" panose="020B0604020202020204" pitchFamily="34" charset="0"/>
              <a:buChar char="–"/>
              <a:defRPr sz="2800">
                <a:solidFill>
                  <a:schemeClr val="tx1"/>
                </a:solidFill>
                <a:latin typeface="Calibri" panose="020F0502020204030204" pitchFamily="34" charset="0"/>
              </a:defRPr>
            </a:lvl2pPr>
            <a:lvl3pPr marL="1143000" indent="-228600">
              <a:spcBef>
                <a:spcPct val="20000"/>
              </a:spcBef>
              <a:buFont typeface="Arial" panose="020B0604020202020204" pitchFamily="34" charset="0"/>
              <a:buChar char="•"/>
              <a:defRPr sz="2400">
                <a:solidFill>
                  <a:schemeClr val="tx1"/>
                </a:solidFill>
                <a:latin typeface="Calibri" panose="020F0502020204030204" pitchFamily="34" charset="0"/>
              </a:defRPr>
            </a:lvl3pPr>
            <a:lvl4pPr marL="1600200" indent="-228600">
              <a:spcBef>
                <a:spcPct val="20000"/>
              </a:spcBef>
              <a:buFont typeface="Arial" panose="020B0604020202020204" pitchFamily="34" charset="0"/>
              <a:buChar char="–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4pPr>
            <a:lvl5pPr marL="2057400" indent="-228600">
              <a:spcBef>
                <a:spcPct val="20000"/>
              </a:spcBef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5pPr>
            <a:lvl6pPr marL="25146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6pPr>
            <a:lvl7pPr marL="29718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7pPr>
            <a:lvl8pPr marL="34290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8pPr>
            <a:lvl9pPr marL="3886200" indent="-228600" eaLnBrk="0" fontAlgn="base" hangingPunct="0">
              <a:spcBef>
                <a:spcPct val="20000"/>
              </a:spcBef>
              <a:spcAft>
                <a:spcPct val="0"/>
              </a:spcAft>
              <a:buFont typeface="Arial" panose="020B0604020202020204" pitchFamily="34" charset="0"/>
              <a:buChar char="»"/>
              <a:defRPr sz="2000">
                <a:solidFill>
                  <a:schemeClr val="tx1"/>
                </a:solidFill>
                <a:latin typeface="Calibri" panose="020F0502020204030204" pitchFamily="34" charset="0"/>
              </a:defRPr>
            </a:lvl9pPr>
          </a:lstStyle>
          <a:p>
            <a:pPr algn="ctr">
              <a:spcBef>
                <a:spcPct val="0"/>
              </a:spcBef>
              <a:buFontTx/>
              <a:buNone/>
              <a:defRPr/>
            </a:pP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NHỮNG LƯU Ý AN TOÀN VỀ ĐIỆN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-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Phải sạc pin trước khi sử dụng máy</a:t>
            </a:r>
          </a:p>
          <a:p>
            <a:pPr>
              <a:spcBef>
                <a:spcPct val="0"/>
              </a:spcBef>
              <a:buFontTx/>
              <a:buNone/>
              <a:defRPr/>
            </a:pPr>
            <a:r>
              <a:rPr lang="en-US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           -</a:t>
            </a:r>
            <a:r>
              <a:rPr lang="vi-VN" altLang="zh-CN" sz="1350" b="1" dirty="0" smtClean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 </a:t>
            </a:r>
            <a:r>
              <a:rPr lang="vi-VN" altLang="zh-CN" sz="1350" b="1" dirty="0">
                <a:solidFill>
                  <a:srgbClr val="FF0000"/>
                </a:solidFill>
                <a:latin typeface="Arial" panose="020B0604020202020204" pitchFamily="34" charset="0"/>
                <a:sym typeface="+mn-ea"/>
              </a:rPr>
              <a:t>Không được sạc pin khi đang học</a:t>
            </a:r>
            <a:endParaRPr lang="zh-CN" altLang="en-US" sz="1350" b="1" dirty="0">
              <a:solidFill>
                <a:srgbClr val="FF0000"/>
              </a:solidFill>
              <a:latin typeface="Arial" panose="020B0604020202020204" pitchFamily="34" charset="0"/>
              <a:sym typeface="+mn-ea"/>
            </a:endParaRPr>
          </a:p>
        </p:txBody>
      </p:sp>
      <p:grpSp>
        <p:nvGrpSpPr>
          <p:cNvPr id="4109" name="组合 1"/>
          <p:cNvGrpSpPr>
            <a:grpSpLocks/>
          </p:cNvGrpSpPr>
          <p:nvPr/>
        </p:nvGrpSpPr>
        <p:grpSpPr bwMode="auto">
          <a:xfrm>
            <a:off x="1150144" y="3880248"/>
            <a:ext cx="2494360" cy="591740"/>
            <a:chOff x="2170643" y="2103710"/>
            <a:chExt cx="13646657" cy="3168080"/>
          </a:xfrm>
        </p:grpSpPr>
        <p:pic>
          <p:nvPicPr>
            <p:cNvPr id="4119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20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0" name="组合 1"/>
          <p:cNvGrpSpPr>
            <a:grpSpLocks/>
          </p:cNvGrpSpPr>
          <p:nvPr/>
        </p:nvGrpSpPr>
        <p:grpSpPr bwMode="auto">
          <a:xfrm>
            <a:off x="2077641" y="3911204"/>
            <a:ext cx="2494359" cy="590550"/>
            <a:chOff x="2170643" y="2103710"/>
            <a:chExt cx="13646657" cy="3168080"/>
          </a:xfrm>
        </p:grpSpPr>
        <p:pic>
          <p:nvPicPr>
            <p:cNvPr id="4117" name="图片 10"/>
            <p:cNvPicPr>
              <a:picLocks noChangeAspect="1"/>
            </p:cNvPicPr>
            <p:nvPr/>
          </p:nvPicPr>
          <p:blipFill>
            <a:blip r:embed="rId8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8" name="图片 16"/>
            <p:cNvPicPr>
              <a:picLocks noChangeAspect="1"/>
            </p:cNvPicPr>
            <p:nvPr/>
          </p:nvPicPr>
          <p:blipFill>
            <a:blip r:embed="rId9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1" name="组合 1"/>
          <p:cNvGrpSpPr>
            <a:grpSpLocks/>
          </p:cNvGrpSpPr>
          <p:nvPr/>
        </p:nvGrpSpPr>
        <p:grpSpPr bwMode="auto">
          <a:xfrm>
            <a:off x="3324225" y="3880248"/>
            <a:ext cx="2495550" cy="591740"/>
            <a:chOff x="2170643" y="2103710"/>
            <a:chExt cx="13646657" cy="3168080"/>
          </a:xfrm>
        </p:grpSpPr>
        <p:pic>
          <p:nvPicPr>
            <p:cNvPr id="4115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6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  <p:grpSp>
        <p:nvGrpSpPr>
          <p:cNvPr id="4112" name="组合 1"/>
          <p:cNvGrpSpPr>
            <a:grpSpLocks/>
          </p:cNvGrpSpPr>
          <p:nvPr/>
        </p:nvGrpSpPr>
        <p:grpSpPr bwMode="auto">
          <a:xfrm>
            <a:off x="4023122" y="3880248"/>
            <a:ext cx="2495550" cy="591740"/>
            <a:chOff x="2170643" y="2103710"/>
            <a:chExt cx="13646657" cy="3168080"/>
          </a:xfrm>
        </p:grpSpPr>
        <p:pic>
          <p:nvPicPr>
            <p:cNvPr id="4113" name="图片 10"/>
            <p:cNvPicPr>
              <a:picLocks noChangeAspect="1"/>
            </p:cNvPicPr>
            <p:nvPr/>
          </p:nvPicPr>
          <p:blipFill>
            <a:blip r:embed="rId6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10907047" y="3315592"/>
              <a:ext cx="4910253" cy="1956198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  <p:pic>
          <p:nvPicPr>
            <p:cNvPr id="4114" name="图片 16"/>
            <p:cNvPicPr>
              <a:picLocks noChangeAspect="1"/>
            </p:cNvPicPr>
            <p:nvPr/>
          </p:nvPicPr>
          <p:blipFill>
            <a:blip r:embed="rId7" cstate="print">
              <a:extLst>
                <a:ext uri="{28A0092B-C50C-407E-A947-70E740481C1C}">
                  <a14:useLocalDpi xmlns:a14="http://schemas.microsoft.com/office/drawing/2010/main" val="0"/>
                </a:ext>
              </a:extLst>
            </a:blip>
            <a:srcRect/>
            <a:stretch>
              <a:fillRect/>
            </a:stretch>
          </p:blipFill>
          <p:spPr bwMode="auto">
            <a:xfrm>
              <a:off x="2170643" y="2103710"/>
              <a:ext cx="4910250" cy="3038114"/>
            </a:xfrm>
            <a:prstGeom prst="rect">
              <a:avLst/>
            </a:prstGeom>
            <a:noFill/>
            <a:ln>
              <a:noFill/>
            </a:ln>
            <a:extLst>
              <a:ext uri="{909E8E84-426E-40DD-AFC4-6F175D3DCCD1}">
                <a14:hiddenFill xmlns:a14="http://schemas.microsoft.com/office/drawing/2010/main">
                  <a:solidFill>
                    <a:srgbClr val="FFFFFF"/>
                  </a:solidFill>
                </a14:hiddenFill>
              </a:ext>
              <a:ext uri="{91240B29-F687-4F45-9708-019B960494DF}">
                <a14:hiddenLine xmlns:a14="http://schemas.microsoft.com/office/drawing/2010/main" w="9525">
                  <a:solidFill>
                    <a:srgbClr val="000000"/>
                  </a:solidFill>
                  <a:miter lim="800000"/>
                  <a:headEnd/>
                  <a:tailEnd/>
                </a14:hiddenLine>
              </a:ext>
            </a:extLst>
          </p:spPr>
        </p:pic>
      </p:grpSp>
    </p:spTree>
    <p:extLst>
      <p:ext uri="{BB962C8B-B14F-4D97-AF65-F5344CB8AC3E}">
        <p14:creationId xmlns:p14="http://schemas.microsoft.com/office/powerpoint/2010/main" val="3089024971"/>
      </p:ext>
    </p:extLst>
  </p:cSld>
  <p:clrMapOvr>
    <a:masterClrMapping/>
  </p:clrMapOvr>
  <mc:AlternateContent xmlns:mc="http://schemas.openxmlformats.org/markup-compatibility/2006">
    <mc:Choice xmlns:p14="http://schemas.microsoft.com/office/powerpoint/2010/main" Requires="p14">
      <p:transition spd="slow" p14:dur="2000" advClick="0" advTm="5000"/>
    </mc:Choice>
    <mc:Fallback>
      <p:transition spd="slow" advClick="0" advTm="5000"/>
    </mc:Fallback>
  </mc:AlternateContent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  <p:cond evt="onBegin" delay="0">
                          <p:tn val="2"/>
                        </p:cond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16" presetClass="entr" presetSubtype="21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barn(inVertical)">
                                      <p:cBhvr>
                                        <p:cTn id="7" dur="500"/>
                                        <p:tgtEl>
                                          <p:spTgt spid="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5" grpId="0" animBg="1"/>
    </p:bld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2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5954" y="-75566"/>
            <a:ext cx="9319955" cy="5219066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2" name="TextBox 1"/>
          <p:cNvSpPr txBox="1">
            <a:spLocks noChangeArrowheads="1"/>
          </p:cNvSpPr>
          <p:nvPr/>
        </p:nvSpPr>
        <p:spPr bwMode="auto">
          <a:xfrm>
            <a:off x="483398" y="2771774"/>
            <a:ext cx="1928662" cy="58473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68 – 6 x 4 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4767265" y="2770187"/>
            <a:ext cx="2306637" cy="585787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+ 9 x 7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2222824" y="2771774"/>
            <a:ext cx="293687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68 -  24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222824" y="3443288"/>
            <a:ext cx="2117726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44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6419851" y="2786915"/>
            <a:ext cx="25368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81 +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63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0" name="TextBox 9"/>
          <p:cNvSpPr txBox="1">
            <a:spLocks noChangeArrowheads="1"/>
          </p:cNvSpPr>
          <p:nvPr/>
        </p:nvSpPr>
        <p:spPr bwMode="auto">
          <a:xfrm>
            <a:off x="6536690" y="3343810"/>
            <a:ext cx="2054224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3200" dirty="0" smtClean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144</a:t>
            </a:r>
            <a:endParaRPr lang="en-US" altLang="en-US" sz="3200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6" name="TextBox 11"/>
          <p:cNvSpPr txBox="1">
            <a:spLocks noChangeArrowheads="1"/>
          </p:cNvSpPr>
          <p:nvPr/>
        </p:nvSpPr>
        <p:spPr bwMode="auto">
          <a:xfrm>
            <a:off x="809627" y="2125982"/>
            <a:ext cx="3709565" cy="53855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3" name="Text Box 14"/>
          <p:cNvSpPr txBox="1">
            <a:spLocks noChangeArrowheads="1"/>
          </p:cNvSpPr>
          <p:nvPr/>
        </p:nvSpPr>
        <p:spPr bwMode="auto">
          <a:xfrm>
            <a:off x="0" y="0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32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32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6154" name="Text Box 15"/>
          <p:cNvSpPr txBox="1">
            <a:spLocks noChangeArrowheads="1"/>
          </p:cNvSpPr>
          <p:nvPr/>
        </p:nvSpPr>
        <p:spPr bwMode="auto">
          <a:xfrm>
            <a:off x="0" y="403225"/>
            <a:ext cx="9144000" cy="585787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200" u="sng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</a:p>
        </p:txBody>
      </p:sp>
      <p:sp>
        <p:nvSpPr>
          <p:cNvPr id="6160" name="WordArt 16"/>
          <p:cNvSpPr>
            <a:spLocks noChangeArrowheads="1" noChangeShapeType="1" noTextEdit="1"/>
          </p:cNvSpPr>
          <p:nvPr/>
        </p:nvSpPr>
        <p:spPr bwMode="auto">
          <a:xfrm>
            <a:off x="988828" y="1203965"/>
            <a:ext cx="4508205" cy="625475"/>
          </a:xfrm>
          <a:prstGeom prst="rect">
            <a:avLst/>
          </a:prstGeom>
        </p:spPr>
        <p:txBody>
          <a:bodyPr wrap="none" lIns="91388" tIns="45691" rIns="91388" bIns="45691" fromWordArt="1">
            <a:prstTxWarp prst="textPlain">
              <a:avLst>
                <a:gd name="adj" fmla="val 50000"/>
              </a:avLst>
            </a:prstTxWarp>
          </a:bodyPr>
          <a:lstStyle/>
          <a:p>
            <a:pPr algn="ctr"/>
            <a:r>
              <a:rPr lang="en-US" sz="3700" kern="10" dirty="0" smtClean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ÔN BÀI </a:t>
            </a:r>
            <a:r>
              <a:rPr lang="en-US" sz="3700" kern="10" dirty="0">
                <a:ln w="9525">
                  <a:solidFill>
                    <a:srgbClr val="FF0000"/>
                  </a:solidFill>
                  <a:round/>
                  <a:headEnd/>
                  <a:tailEnd/>
                </a:ln>
                <a:effectLst>
                  <a:outerShdw dist="45791" dir="2021404" algn="ctr" rotWithShape="0">
                    <a:srgbClr val="B2B2B2">
                      <a:alpha val="79999"/>
                    </a:srgbClr>
                  </a:outerShdw>
                </a:effectLst>
                <a:latin typeface="Times New Roman"/>
                <a:cs typeface="Times New Roman"/>
              </a:rPr>
              <a:t>CŨ</a:t>
            </a: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6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616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15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3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4" dur="500" fill="hold"/>
                                        <p:tgtEl>
                                          <p:spTgt spid="615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15" fill="hold" nodeType="afterGroup">
                            <p:stCondLst>
                              <p:cond delay="500"/>
                            </p:stCondLst>
                            <p:childTnLst>
                              <p:par>
                                <p:cTn id="16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18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19" dur="500" fill="hold"/>
                                        <p:tgtEl>
                                          <p:spTgt spid="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  <p:par>
                          <p:cTn id="20" fill="hold" nodeType="afterGroup">
                            <p:stCondLst>
                              <p:cond delay="1000"/>
                            </p:stCondLst>
                            <p:childTnLst>
                              <p:par>
                                <p:cTn id="21" presetID="2" presetClass="entr" presetSubtype="4" fill="hold" grpId="0" nodeType="after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3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5" fill="hold" nodeType="clickPar">
                      <p:stCondLst>
                        <p:cond delay="indefinite"/>
                      </p:stCondLst>
                      <p:childTnLst>
                        <p:par>
                          <p:cTn id="26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7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8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9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6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7" fill="hold" nodeType="clickPar">
                      <p:stCondLst>
                        <p:cond delay="indefinite"/>
                      </p:stCondLst>
                      <p:childTnLst>
                        <p:par>
                          <p:cTn id="3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9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7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2" presetClass="entr" presetSubtype="4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8" dur="500" fill="hold"/>
                                        <p:tgtEl>
                                          <p:spTgt spid="10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2" grpId="0"/>
      <p:bldP spid="3" grpId="0"/>
      <p:bldP spid="5" grpId="0"/>
      <p:bldP spid="6156" grpId="0"/>
      <p:bldP spid="6160" grpId="0" animBg="1"/>
    </p:bld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213989" y="0"/>
            <a:ext cx="9271377" cy="6088065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7173" name="Text Box 6"/>
          <p:cNvSpPr txBox="1">
            <a:spLocks noChangeArrowheads="1"/>
          </p:cNvSpPr>
          <p:nvPr/>
        </p:nvSpPr>
        <p:spPr bwMode="auto">
          <a:xfrm>
            <a:off x="0" y="776289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4103" name="Text Box 7"/>
          <p:cNvSpPr txBox="1">
            <a:spLocks noChangeArrowheads="1"/>
          </p:cNvSpPr>
          <p:nvPr/>
        </p:nvSpPr>
        <p:spPr bwMode="auto">
          <a:xfrm>
            <a:off x="1153419" y="3281647"/>
            <a:ext cx="7903969" cy="156962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3200" u="sng" dirty="0">
                <a:solidFill>
                  <a:schemeClr val="tx1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Ghi</a:t>
            </a:r>
            <a:r>
              <a:rPr lang="en-US" altLang="en-US" sz="3200" i="1" u="sng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u="sng" dirty="0" err="1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nhớ</a:t>
            </a:r>
            <a:r>
              <a:rPr lang="en-US" altLang="en-US" sz="3200" i="1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: 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Khi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thì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ta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thực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hiện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phép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trong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i="1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trước</a:t>
            </a:r>
            <a:r>
              <a:rPr lang="en-US" altLang="en-US" sz="3200" i="1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</a:t>
            </a:r>
          </a:p>
        </p:txBody>
      </p:sp>
      <p:sp>
        <p:nvSpPr>
          <p:cNvPr id="7172" name="Text Box 8"/>
          <p:cNvSpPr txBox="1">
            <a:spLocks noChangeArrowheads="1"/>
          </p:cNvSpPr>
          <p:nvPr/>
        </p:nvSpPr>
        <p:spPr bwMode="auto">
          <a:xfrm>
            <a:off x="838205" y="2457452"/>
            <a:ext cx="4267199" cy="24606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2" name="Text Box 10"/>
          <p:cNvSpPr txBox="1">
            <a:spLocks noChangeArrowheads="1"/>
          </p:cNvSpPr>
          <p:nvPr/>
        </p:nvSpPr>
        <p:spPr bwMode="auto">
          <a:xfrm>
            <a:off x="762002" y="2343150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4108" name="Text Box 12"/>
          <p:cNvSpPr txBox="1">
            <a:spLocks noChangeArrowheads="1"/>
          </p:cNvSpPr>
          <p:nvPr/>
        </p:nvSpPr>
        <p:spPr bwMode="auto">
          <a:xfrm>
            <a:off x="536129" y="2280672"/>
            <a:ext cx="2836864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(30 + 5) : 5</a:t>
            </a:r>
          </a:p>
        </p:txBody>
      </p:sp>
      <p:sp>
        <p:nvSpPr>
          <p:cNvPr id="4110" name="Text Box 14"/>
          <p:cNvSpPr txBox="1">
            <a:spLocks noChangeArrowheads="1"/>
          </p:cNvSpPr>
          <p:nvPr/>
        </p:nvSpPr>
        <p:spPr bwMode="auto">
          <a:xfrm>
            <a:off x="2926556" y="2277454"/>
            <a:ext cx="7635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5</a:t>
            </a:r>
          </a:p>
        </p:txBody>
      </p:sp>
      <p:sp>
        <p:nvSpPr>
          <p:cNvPr id="4111" name="Text Box 15"/>
          <p:cNvSpPr txBox="1">
            <a:spLocks noChangeArrowheads="1"/>
          </p:cNvSpPr>
          <p:nvPr/>
        </p:nvSpPr>
        <p:spPr bwMode="auto">
          <a:xfrm>
            <a:off x="2238062" y="2703517"/>
            <a:ext cx="7185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7</a:t>
            </a:r>
          </a:p>
        </p:txBody>
      </p:sp>
      <p:sp>
        <p:nvSpPr>
          <p:cNvPr id="4112" name="Text Box 16"/>
          <p:cNvSpPr txBox="1">
            <a:spLocks noChangeArrowheads="1"/>
          </p:cNvSpPr>
          <p:nvPr/>
        </p:nvSpPr>
        <p:spPr bwMode="auto">
          <a:xfrm>
            <a:off x="4572002" y="2280672"/>
            <a:ext cx="2153919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3 x ( 20 – 10)</a:t>
            </a:r>
          </a:p>
        </p:txBody>
      </p:sp>
      <p:sp>
        <p:nvSpPr>
          <p:cNvPr id="4113" name="Text Box 17"/>
          <p:cNvSpPr txBox="1">
            <a:spLocks noChangeArrowheads="1"/>
          </p:cNvSpPr>
          <p:nvPr/>
        </p:nvSpPr>
        <p:spPr bwMode="auto">
          <a:xfrm>
            <a:off x="6483988" y="2282287"/>
            <a:ext cx="999487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3 x</a:t>
            </a:r>
          </a:p>
        </p:txBody>
      </p:sp>
      <p:sp>
        <p:nvSpPr>
          <p:cNvPr id="4114" name="Text Box 18"/>
          <p:cNvSpPr txBox="1">
            <a:spLocks noChangeArrowheads="1"/>
          </p:cNvSpPr>
          <p:nvPr/>
        </p:nvSpPr>
        <p:spPr bwMode="auto">
          <a:xfrm>
            <a:off x="7328220" y="2273638"/>
            <a:ext cx="76930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10</a:t>
            </a:r>
          </a:p>
        </p:txBody>
      </p:sp>
      <p:sp>
        <p:nvSpPr>
          <p:cNvPr id="4115" name="Text Box 19"/>
          <p:cNvSpPr txBox="1">
            <a:spLocks noChangeArrowheads="1"/>
          </p:cNvSpPr>
          <p:nvPr/>
        </p:nvSpPr>
        <p:spPr bwMode="auto">
          <a:xfrm>
            <a:off x="6483989" y="2703517"/>
            <a:ext cx="98266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= </a:t>
            </a:r>
            <a:r>
              <a:rPr lang="en-US" altLang="en-US" sz="2500" dirty="0">
                <a:solidFill>
                  <a:srgbClr val="C00000"/>
                </a:solidFill>
                <a:latin typeface="Times New Roman" pitchFamily="18" charset="0"/>
                <a:cs typeface="Times New Roman" pitchFamily="18" charset="0"/>
              </a:rPr>
              <a:t>30</a:t>
            </a:r>
          </a:p>
        </p:txBody>
      </p:sp>
      <p:sp>
        <p:nvSpPr>
          <p:cNvPr id="4116" name="Text Box 20"/>
          <p:cNvSpPr txBox="1">
            <a:spLocks noChangeArrowheads="1"/>
          </p:cNvSpPr>
          <p:nvPr/>
        </p:nvSpPr>
        <p:spPr bwMode="auto">
          <a:xfrm>
            <a:off x="2232477" y="2277454"/>
            <a:ext cx="1044125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35 </a:t>
            </a:r>
          </a:p>
        </p:txBody>
      </p:sp>
      <p:sp>
        <p:nvSpPr>
          <p:cNvPr id="7182" name="Text Box 22"/>
          <p:cNvSpPr txBox="1">
            <a:spLocks noChangeArrowheads="1"/>
          </p:cNvSpPr>
          <p:nvPr/>
        </p:nvSpPr>
        <p:spPr bwMode="auto">
          <a:xfrm>
            <a:off x="329610" y="1319569"/>
            <a:ext cx="7676470" cy="984826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>
              <a:spcBef>
                <a:spcPct val="50000"/>
              </a:spcBef>
            </a:pP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*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(30 + 5 ) : 5 ; 3 x (20 – 10) …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các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dấu</a:t>
            </a:r>
            <a:r>
              <a:rPr lang="en-US" altLang="en-US" sz="29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9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ngoặc</a:t>
            </a:r>
            <a:r>
              <a:rPr lang="en-US" altLang="en-US" sz="29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( )</a:t>
            </a:r>
            <a:endParaRPr lang="en-US" altLang="en-US" sz="29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4" name="Text Box 15"/>
          <p:cNvSpPr txBox="1">
            <a:spLocks noChangeArrowheads="1"/>
          </p:cNvSpPr>
          <p:nvPr/>
        </p:nvSpPr>
        <p:spPr bwMode="auto">
          <a:xfrm>
            <a:off x="29368" y="301626"/>
            <a:ext cx="9144000" cy="53855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9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29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8" name="Text Box 14"/>
          <p:cNvSpPr txBox="1">
            <a:spLocks noChangeArrowheads="1"/>
          </p:cNvSpPr>
          <p:nvPr/>
        </p:nvSpPr>
        <p:spPr bwMode="auto">
          <a:xfrm>
            <a:off x="-33334" y="-93664"/>
            <a:ext cx="9144000" cy="483138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ngày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27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tháng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năm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2021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8" dur="500" fill="hold"/>
                                        <p:tgtEl>
                                          <p:spTgt spid="717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9" fill="hold" nodeType="clickPar">
                      <p:stCondLst>
                        <p:cond delay="indefinite"/>
                      </p:stCondLst>
                      <p:childTnLst>
                        <p:par>
                          <p:cTn id="1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 nodeType="clickPar">
                      <p:stCondLst>
                        <p:cond delay="indefinite"/>
                      </p:stCondLst>
                      <p:childTnLst>
                        <p:par>
                          <p:cTn id="1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4116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8" fill="hold" nodeType="clickPar">
                      <p:stCondLst>
                        <p:cond delay="indefinite"/>
                      </p:stCondLst>
                      <p:childTnLst>
                        <p:par>
                          <p:cTn id="1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22" dur="500"/>
                                        <p:tgtEl>
                                          <p:spTgt spid="4110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3" fill="hold" nodeType="clickPar">
                      <p:stCondLst>
                        <p:cond delay="indefinite"/>
                      </p:stCondLst>
                      <p:childTnLst>
                        <p:par>
                          <p:cTn id="2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27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8" dur="500" fill="hold"/>
                                        <p:tgtEl>
                                          <p:spTgt spid="4111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29" dur="500"/>
                                        <p:tgtEl>
                                          <p:spTgt spid="4111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4" fill="hold" nodeType="clickPar">
                      <p:stCondLst>
                        <p:cond delay="indefinite"/>
                      </p:stCondLst>
                      <p:childTnLst>
                        <p:par>
                          <p:cTn id="3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6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wipe(down)">
                                      <p:cBhvr>
                                        <p:cTn id="42" dur="500"/>
                                        <p:tgtEl>
                                          <p:spTgt spid="411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115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115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0" fill="hold" nodeType="clickPar">
                      <p:stCondLst>
                        <p:cond delay="indefinite"/>
                      </p:stCondLst>
                      <p:childTnLst>
                        <p:par>
                          <p:cTn id="5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2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10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54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55" dur="500" fill="hold"/>
                                        <p:tgtEl>
                                          <p:spTgt spid="410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56" dur="500"/>
                                        <p:tgtEl>
                                          <p:spTgt spid="4103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3" grpId="0"/>
      <p:bldP spid="4103" grpId="0"/>
      <p:bldP spid="4108" grpId="0"/>
      <p:bldP spid="4110" grpId="0"/>
      <p:bldP spid="4111" grpId="0"/>
      <p:bldP spid="4112" grpId="0"/>
      <p:bldP spid="4113" grpId="0"/>
      <p:bldP spid="4114" grpId="0"/>
      <p:bldP spid="4115" grpId="0"/>
      <p:bldP spid="4116" grpId="0"/>
    </p:bld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7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0" y="5041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8194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8195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832647" y="1308423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630241" y="1945046"/>
            <a:ext cx="300736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 25 – (20 – 10)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3319941" y="1945046"/>
            <a:ext cx="309721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25 - 10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525842" y="2520989"/>
            <a:ext cx="2481263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15</a:t>
            </a:r>
          </a:p>
        </p:txBody>
      </p:sp>
      <p:sp>
        <p:nvSpPr>
          <p:cNvPr id="8200" name="Text Box 6"/>
          <p:cNvSpPr txBox="1">
            <a:spLocks noChangeArrowheads="1"/>
          </p:cNvSpPr>
          <p:nvPr/>
        </p:nvSpPr>
        <p:spPr bwMode="auto">
          <a:xfrm>
            <a:off x="2" y="652464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8212" name="TextBox 1"/>
          <p:cNvSpPr txBox="1">
            <a:spLocks noChangeArrowheads="1"/>
          </p:cNvSpPr>
          <p:nvPr/>
        </p:nvSpPr>
        <p:spPr bwMode="auto">
          <a:xfrm>
            <a:off x="1018227" y="3211552"/>
            <a:ext cx="279955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80 – (30 + 25)</a:t>
            </a:r>
          </a:p>
        </p:txBody>
      </p:sp>
      <p:sp>
        <p:nvSpPr>
          <p:cNvPr id="8213" name="TextBox 2"/>
          <p:cNvSpPr txBox="1">
            <a:spLocks noChangeArrowheads="1"/>
          </p:cNvSpPr>
          <p:nvPr/>
        </p:nvSpPr>
        <p:spPr bwMode="auto">
          <a:xfrm>
            <a:off x="3525840" y="3211552"/>
            <a:ext cx="238283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80 -  55</a:t>
            </a:r>
          </a:p>
        </p:txBody>
      </p:sp>
      <p:sp>
        <p:nvSpPr>
          <p:cNvPr id="8214" name="TextBox 3"/>
          <p:cNvSpPr txBox="1">
            <a:spLocks noChangeArrowheads="1"/>
          </p:cNvSpPr>
          <p:nvPr/>
        </p:nvSpPr>
        <p:spPr bwMode="auto">
          <a:xfrm>
            <a:off x="3525840" y="3721221"/>
            <a:ext cx="1776412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25</a:t>
            </a:r>
          </a:p>
        </p:txBody>
      </p:sp>
      <p:sp>
        <p:nvSpPr>
          <p:cNvPr id="8205" name="Text Box 15"/>
          <p:cNvSpPr txBox="1">
            <a:spLocks noChangeArrowheads="1"/>
          </p:cNvSpPr>
          <p:nvPr/>
        </p:nvSpPr>
        <p:spPr bwMode="auto">
          <a:xfrm>
            <a:off x="-83341" y="0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82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82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82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82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8212" grpId="0"/>
      <p:bldP spid="8213" grpId="0"/>
      <p:bldP spid="8214" grpId="0"/>
    </p:bld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8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7560" y="-14940"/>
            <a:ext cx="9136440" cy="513846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9218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4" name="TextBox 2"/>
          <p:cNvSpPr txBox="1">
            <a:spLocks noChangeArrowheads="1"/>
          </p:cNvSpPr>
          <p:nvPr/>
        </p:nvSpPr>
        <p:spPr bwMode="auto">
          <a:xfrm>
            <a:off x="849314" y="1249365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1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9220" name="Text Box 6"/>
          <p:cNvSpPr txBox="1">
            <a:spLocks noChangeArrowheads="1"/>
          </p:cNvSpPr>
          <p:nvPr/>
        </p:nvSpPr>
        <p:spPr bwMode="auto">
          <a:xfrm>
            <a:off x="7560" y="57045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2" name="TextBox 8"/>
          <p:cNvSpPr txBox="1">
            <a:spLocks noChangeArrowheads="1"/>
          </p:cNvSpPr>
          <p:nvPr/>
        </p:nvSpPr>
        <p:spPr bwMode="auto">
          <a:xfrm>
            <a:off x="521974" y="2060336"/>
            <a:ext cx="314451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125 + (13 + 7)</a:t>
            </a:r>
          </a:p>
        </p:txBody>
      </p:sp>
      <p:sp>
        <p:nvSpPr>
          <p:cNvPr id="13" name="TextBox 9"/>
          <p:cNvSpPr txBox="1">
            <a:spLocks noChangeArrowheads="1"/>
          </p:cNvSpPr>
          <p:nvPr/>
        </p:nvSpPr>
        <p:spPr bwMode="auto">
          <a:xfrm>
            <a:off x="3451227" y="2090579"/>
            <a:ext cx="267335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125  +   20</a:t>
            </a:r>
          </a:p>
        </p:txBody>
      </p:sp>
      <p:sp>
        <p:nvSpPr>
          <p:cNvPr id="14" name="TextBox 10"/>
          <p:cNvSpPr txBox="1">
            <a:spLocks noChangeArrowheads="1"/>
          </p:cNvSpPr>
          <p:nvPr/>
        </p:nvSpPr>
        <p:spPr bwMode="auto">
          <a:xfrm>
            <a:off x="3451226" y="2678192"/>
            <a:ext cx="207168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  145</a:t>
            </a:r>
          </a:p>
        </p:txBody>
      </p:sp>
      <p:sp>
        <p:nvSpPr>
          <p:cNvPr id="15" name="TextBox 11"/>
          <p:cNvSpPr txBox="1">
            <a:spLocks noChangeArrowheads="1"/>
          </p:cNvSpPr>
          <p:nvPr/>
        </p:nvSpPr>
        <p:spPr bwMode="auto">
          <a:xfrm>
            <a:off x="1163006" y="3239531"/>
            <a:ext cx="24120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416 – (25 -11)</a:t>
            </a:r>
          </a:p>
        </p:txBody>
      </p:sp>
      <p:sp>
        <p:nvSpPr>
          <p:cNvPr id="16" name="TextBox 12"/>
          <p:cNvSpPr txBox="1">
            <a:spLocks noChangeArrowheads="1"/>
          </p:cNvSpPr>
          <p:nvPr/>
        </p:nvSpPr>
        <p:spPr bwMode="auto">
          <a:xfrm>
            <a:off x="3451226" y="3232151"/>
            <a:ext cx="2486024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416 -  14</a:t>
            </a:r>
          </a:p>
        </p:txBody>
      </p:sp>
      <p:sp>
        <p:nvSpPr>
          <p:cNvPr id="17" name="TextBox 13"/>
          <p:cNvSpPr txBox="1">
            <a:spLocks noChangeArrowheads="1"/>
          </p:cNvSpPr>
          <p:nvPr/>
        </p:nvSpPr>
        <p:spPr bwMode="auto">
          <a:xfrm>
            <a:off x="3451227" y="3804920"/>
            <a:ext cx="197643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402</a:t>
            </a:r>
          </a:p>
        </p:txBody>
      </p:sp>
      <p:sp>
        <p:nvSpPr>
          <p:cNvPr id="9228" name="Text Box 15"/>
          <p:cNvSpPr txBox="1">
            <a:spLocks noChangeArrowheads="1"/>
          </p:cNvSpPr>
          <p:nvPr/>
        </p:nvSpPr>
        <p:spPr bwMode="auto">
          <a:xfrm>
            <a:off x="7560" y="2203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4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1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12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0" fill="hold" nodeType="clickPar">
                      <p:stCondLst>
                        <p:cond delay="indefinite"/>
                      </p:stCondLst>
                      <p:childTnLst>
                        <p:par>
                          <p:cTn id="2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24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25" dur="500" fill="hold"/>
                                        <p:tgtEl>
                                          <p:spTgt spid="1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6" fill="hold" nodeType="clickPar">
                      <p:stCondLst>
                        <p:cond delay="indefinite"/>
                      </p:stCondLst>
                      <p:childTnLst>
                        <p:par>
                          <p:cTn id="2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0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1" dur="500" fill="hold"/>
                                        <p:tgtEl>
                                          <p:spTgt spid="1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2" fill="hold" nodeType="clickPar">
                      <p:stCondLst>
                        <p:cond delay="indefinite"/>
                      </p:stCondLst>
                      <p:childTnLst>
                        <p:par>
                          <p:cTn id="3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6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7" dur="500" fill="hold"/>
                                        <p:tgtEl>
                                          <p:spTgt spid="1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8" fill="hold" nodeType="clickPar">
                      <p:stCondLst>
                        <p:cond delay="indefinite"/>
                      </p:stCondLst>
                      <p:childTnLst>
                        <p:par>
                          <p:cTn id="3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1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2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3" dur="500" fill="hold"/>
                                        <p:tgtEl>
                                          <p:spTgt spid="1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4" grpId="0"/>
      <p:bldP spid="12" grpId="0"/>
      <p:bldP spid="13" grpId="0"/>
      <p:bldP spid="14" grpId="0"/>
      <p:bldP spid="15" grpId="0"/>
      <p:bldP spid="16" grpId="0"/>
      <p:bldP spid="17" grpId="0"/>
    </p:bld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20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7561" y="-114714"/>
            <a:ext cx="9136440" cy="595187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0242" name="Text Box 7"/>
          <p:cNvSpPr txBox="1">
            <a:spLocks noChangeArrowheads="1"/>
          </p:cNvSpPr>
          <p:nvPr/>
        </p:nvSpPr>
        <p:spPr bwMode="auto">
          <a:xfrm>
            <a:off x="228601" y="1371602"/>
            <a:ext cx="8686801" cy="461963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b="0">
                <a:solidFill>
                  <a:schemeClr val="tx1"/>
                </a:solidFill>
                <a:latin typeface="Arial" charset="0"/>
              </a:rPr>
              <a:t>  </a:t>
            </a:r>
            <a:endParaRPr lang="en-US" altLang="en-US" b="0" i="1">
              <a:solidFill>
                <a:srgbClr val="0000FF"/>
              </a:solidFill>
              <a:latin typeface="Arial" charset="0"/>
            </a:endParaRPr>
          </a:p>
        </p:txBody>
      </p:sp>
      <p:sp>
        <p:nvSpPr>
          <p:cNvPr id="10243" name="Text Box 9"/>
          <p:cNvSpPr txBox="1">
            <a:spLocks noChangeArrowheads="1"/>
          </p:cNvSpPr>
          <p:nvPr/>
        </p:nvSpPr>
        <p:spPr bwMode="auto">
          <a:xfrm>
            <a:off x="1371605" y="2674938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9227" name="TextBox 2"/>
          <p:cNvSpPr txBox="1">
            <a:spLocks noChangeArrowheads="1"/>
          </p:cNvSpPr>
          <p:nvPr/>
        </p:nvSpPr>
        <p:spPr bwMode="auto">
          <a:xfrm>
            <a:off x="546105" y="1285956"/>
            <a:ext cx="538638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30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0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5" name="TextBox 4"/>
          <p:cNvSpPr txBox="1">
            <a:spLocks noChangeArrowheads="1"/>
          </p:cNvSpPr>
          <p:nvPr/>
        </p:nvSpPr>
        <p:spPr bwMode="auto">
          <a:xfrm>
            <a:off x="446725" y="1874202"/>
            <a:ext cx="2870199" cy="58420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2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a) (65 + 15) x 2</a:t>
            </a:r>
          </a:p>
        </p:txBody>
      </p:sp>
      <p:sp>
        <p:nvSpPr>
          <p:cNvPr id="6" name="TextBox 5"/>
          <p:cNvSpPr txBox="1">
            <a:spLocks noChangeArrowheads="1"/>
          </p:cNvSpPr>
          <p:nvPr/>
        </p:nvSpPr>
        <p:spPr bwMode="auto">
          <a:xfrm>
            <a:off x="2935241" y="1905399"/>
            <a:ext cx="176847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= 80 x 2</a:t>
            </a:r>
          </a:p>
        </p:txBody>
      </p:sp>
      <p:sp>
        <p:nvSpPr>
          <p:cNvPr id="7" name="TextBox 6"/>
          <p:cNvSpPr txBox="1">
            <a:spLocks noChangeArrowheads="1"/>
          </p:cNvSpPr>
          <p:nvPr/>
        </p:nvSpPr>
        <p:spPr bwMode="auto">
          <a:xfrm>
            <a:off x="3123756" y="2520989"/>
            <a:ext cx="139144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/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160</a:t>
            </a:r>
          </a:p>
        </p:txBody>
      </p:sp>
      <p:sp>
        <p:nvSpPr>
          <p:cNvPr id="10248" name="Text Box 6"/>
          <p:cNvSpPr txBox="1">
            <a:spLocks noChangeArrowheads="1"/>
          </p:cNvSpPr>
          <p:nvPr/>
        </p:nvSpPr>
        <p:spPr bwMode="auto">
          <a:xfrm>
            <a:off x="-7560" y="593647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34827" name="TextBox 1"/>
          <p:cNvSpPr txBox="1">
            <a:spLocks noChangeArrowheads="1"/>
          </p:cNvSpPr>
          <p:nvPr/>
        </p:nvSpPr>
        <p:spPr bwMode="auto">
          <a:xfrm>
            <a:off x="4977766" y="1904443"/>
            <a:ext cx="1974375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48 : (6 : 3)</a:t>
            </a:r>
          </a:p>
        </p:txBody>
      </p:sp>
      <p:sp>
        <p:nvSpPr>
          <p:cNvPr id="34828" name="TextBox 2"/>
          <p:cNvSpPr txBox="1">
            <a:spLocks noChangeArrowheads="1"/>
          </p:cNvSpPr>
          <p:nvPr/>
        </p:nvSpPr>
        <p:spPr bwMode="auto">
          <a:xfrm>
            <a:off x="6840379" y="1899046"/>
            <a:ext cx="1605278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48 : 2</a:t>
            </a:r>
          </a:p>
        </p:txBody>
      </p:sp>
      <p:sp>
        <p:nvSpPr>
          <p:cNvPr id="34829" name="TextBox 3"/>
          <p:cNvSpPr txBox="1">
            <a:spLocks noChangeArrowheads="1"/>
          </p:cNvSpPr>
          <p:nvPr/>
        </p:nvSpPr>
        <p:spPr bwMode="auto">
          <a:xfrm>
            <a:off x="6840382" y="2453005"/>
            <a:ext cx="109188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24</a:t>
            </a:r>
          </a:p>
        </p:txBody>
      </p:sp>
      <p:sp>
        <p:nvSpPr>
          <p:cNvPr id="34830" name="TextBox 8"/>
          <p:cNvSpPr txBox="1">
            <a:spLocks noChangeArrowheads="1"/>
          </p:cNvSpPr>
          <p:nvPr/>
        </p:nvSpPr>
        <p:spPr bwMode="auto">
          <a:xfrm>
            <a:off x="546104" y="3467420"/>
            <a:ext cx="268223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b) (74 – 14) : 2</a:t>
            </a:r>
          </a:p>
        </p:txBody>
      </p:sp>
      <p:sp>
        <p:nvSpPr>
          <p:cNvPr id="34831" name="TextBox 9"/>
          <p:cNvSpPr txBox="1">
            <a:spLocks noChangeArrowheads="1"/>
          </p:cNvSpPr>
          <p:nvPr/>
        </p:nvSpPr>
        <p:spPr bwMode="auto">
          <a:xfrm>
            <a:off x="3128201" y="3482898"/>
            <a:ext cx="1480341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60 : 2   </a:t>
            </a:r>
          </a:p>
        </p:txBody>
      </p:sp>
      <p:sp>
        <p:nvSpPr>
          <p:cNvPr id="34832" name="TextBox 10"/>
          <p:cNvSpPr txBox="1">
            <a:spLocks noChangeArrowheads="1"/>
          </p:cNvSpPr>
          <p:nvPr/>
        </p:nvSpPr>
        <p:spPr bwMode="auto">
          <a:xfrm>
            <a:off x="3135772" y="4078210"/>
            <a:ext cx="893446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</a:t>
            </a:r>
          </a:p>
        </p:txBody>
      </p:sp>
      <p:sp>
        <p:nvSpPr>
          <p:cNvPr id="34833" name="TextBox 11"/>
          <p:cNvSpPr txBox="1">
            <a:spLocks noChangeArrowheads="1"/>
          </p:cNvSpPr>
          <p:nvPr/>
        </p:nvSpPr>
        <p:spPr bwMode="auto">
          <a:xfrm>
            <a:off x="5120323" y="3524251"/>
            <a:ext cx="2001840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81 : (3 x 3)</a:t>
            </a:r>
          </a:p>
        </p:txBody>
      </p:sp>
      <p:sp>
        <p:nvSpPr>
          <p:cNvPr id="34834" name="TextBox 12"/>
          <p:cNvSpPr txBox="1">
            <a:spLocks noChangeArrowheads="1"/>
          </p:cNvSpPr>
          <p:nvPr/>
        </p:nvSpPr>
        <p:spPr bwMode="auto">
          <a:xfrm>
            <a:off x="6922930" y="3542348"/>
            <a:ext cx="1440179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81 : 9</a:t>
            </a:r>
          </a:p>
        </p:txBody>
      </p:sp>
      <p:sp>
        <p:nvSpPr>
          <p:cNvPr id="34835" name="TextBox 13"/>
          <p:cNvSpPr txBox="1">
            <a:spLocks noChangeArrowheads="1"/>
          </p:cNvSpPr>
          <p:nvPr/>
        </p:nvSpPr>
        <p:spPr bwMode="auto">
          <a:xfrm>
            <a:off x="6922930" y="4078208"/>
            <a:ext cx="883917" cy="553959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30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9</a:t>
            </a:r>
          </a:p>
        </p:txBody>
      </p:sp>
      <p:sp>
        <p:nvSpPr>
          <p:cNvPr id="10259" name="Text Box 15"/>
          <p:cNvSpPr txBox="1">
            <a:spLocks noChangeArrowheads="1"/>
          </p:cNvSpPr>
          <p:nvPr/>
        </p:nvSpPr>
        <p:spPr bwMode="auto">
          <a:xfrm>
            <a:off x="-41274" y="-33656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27" presetClass="entr" presetSubtype="0" fill="hold" grpId="0" nodeType="click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7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8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9" dur="80"/>
                                        <p:tgtEl>
                                          <p:spTgt spid="92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2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3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4" dur="80"/>
                                        <p:tgtEl>
                                          <p:spTgt spid="5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1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17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18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19" dur="80"/>
                                        <p:tgtEl>
                                          <p:spTgt spid="34827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0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2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3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4" dur="80"/>
                                        <p:tgtEl>
                                          <p:spTgt spid="34833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  <p:par>
                                <p:cTn id="25" presetID="27" presetClass="entr" presetSubtype="0" fill="hold" grpId="0" nodeType="withEffect">
                                  <p:stCondLst>
                                    <p:cond delay="0"/>
                                  </p:stCondLst>
                                  <p:iterate type="lt">
                                    <p:tmPct val="50000"/>
                                  </p:iterate>
                                  <p:childTnLst>
                                    <p:set>
                                      <p:cBhvr>
                                        <p:cTn id="2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discrete" valueType="clr">
                                      <p:cBhvr override="childStyle">
                                        <p:cTn id="27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style.color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anim calcmode="discrete" valueType="clr">
                                      <p:cBhvr>
                                        <p:cTn id="28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fillcolor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clrVal>
                                              <a:schemeClr val="accent2"/>
                                            </p:clrVal>
                                          </p:val>
                                        </p:tav>
                                        <p:tav tm="50000">
                                          <p:val>
                                            <p:clrVal>
                                              <a:schemeClr val="hlink"/>
                                            </p:clrVal>
                                          </p:val>
                                        </p:tav>
                                      </p:tavLst>
                                    </p:anim>
                                    <p:set>
                                      <p:cBhvr>
                                        <p:cTn id="29" dur="80"/>
                                        <p:tgtEl>
                                          <p:spTgt spid="34830"/>
                                        </p:tgtEl>
                                        <p:attrNameLst>
                                          <p:attrName>fill.type</p:attrName>
                                        </p:attrNameLst>
                                      </p:cBhvr>
                                      <p:to>
                                        <p:strVal val="solid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0" fill="hold" nodeType="clickPar">
                      <p:stCondLst>
                        <p:cond delay="indefinite"/>
                      </p:stCondLst>
                      <p:childTnLst>
                        <p:par>
                          <p:cTn id="3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6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34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35" dur="500" fill="hold"/>
                                        <p:tgtEl>
                                          <p:spTgt spid="6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6" fill="hold" nodeType="clickPar">
                      <p:stCondLst>
                        <p:cond delay="indefinite"/>
                      </p:stCondLst>
                      <p:childTnLst>
                        <p:par>
                          <p:cTn id="3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0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1" dur="500" fill="hold"/>
                                        <p:tgtEl>
                                          <p:spTgt spid="7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2" fill="hold" nodeType="clickPar">
                      <p:stCondLst>
                        <p:cond delay="indefinite"/>
                      </p:stCondLst>
                      <p:childTnLst>
                        <p:par>
                          <p:cTn id="4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46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47" dur="500" fill="hold"/>
                                        <p:tgtEl>
                                          <p:spTgt spid="3482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8" fill="hold" nodeType="clickPar">
                      <p:stCondLst>
                        <p:cond delay="indefinite"/>
                      </p:stCondLst>
                      <p:childTnLst>
                        <p:par>
                          <p:cTn id="49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0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2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2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3" dur="500" fill="hold"/>
                                        <p:tgtEl>
                                          <p:spTgt spid="3482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54" fill="hold" nodeType="clickPar">
                      <p:stCondLst>
                        <p:cond delay="indefinite"/>
                      </p:stCondLst>
                      <p:childTnLst>
                        <p:par>
                          <p:cTn id="5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6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5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58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59" dur="500" fill="hold"/>
                                        <p:tgtEl>
                                          <p:spTgt spid="3483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0" fill="hold" nodeType="clickPar">
                      <p:stCondLst>
                        <p:cond delay="indefinite"/>
                      </p:stCondLst>
                      <p:childTnLst>
                        <p:par>
                          <p:cTn id="6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2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2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64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65" dur="500" fill="hold"/>
                                        <p:tgtEl>
                                          <p:spTgt spid="34832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66" fill="hold" nodeType="clickPar">
                      <p:stCondLst>
                        <p:cond delay="indefinite"/>
                      </p:stCondLst>
                      <p:childTnLst>
                        <p:par>
                          <p:cTn id="67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68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9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0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1" dur="500" fill="hold"/>
                                        <p:tgtEl>
                                          <p:spTgt spid="34834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72" fill="hold" nodeType="clickPar">
                      <p:stCondLst>
                        <p:cond delay="indefinite"/>
                      </p:stCondLst>
                      <p:childTnLst>
                        <p:par>
                          <p:cTn id="73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74" presetID="2" presetClass="entr" presetSubtype="4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75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4835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 additive="base">
                                        <p:cTn id="76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 additive="base">
                                        <p:cTn id="77" dur="500" fill="hold"/>
                                        <p:tgtEl>
                                          <p:spTgt spid="34835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1+#ppt_h/2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9227" grpId="0"/>
      <p:bldP spid="5" grpId="0"/>
      <p:bldP spid="6" grpId="0"/>
      <p:bldP spid="7" grpId="0"/>
      <p:bldP spid="34827" grpId="0"/>
      <p:bldP spid="34828" grpId="0"/>
      <p:bldP spid="34829" grpId="0"/>
      <p:bldP spid="34830" grpId="0"/>
      <p:bldP spid="34831" grpId="0"/>
      <p:bldP spid="34832" grpId="0"/>
      <p:bldP spid="34833" grpId="0"/>
      <p:bldP spid="34834" grpId="0"/>
      <p:bldP spid="34835" grpId="0"/>
    </p:bld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Hai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4 x 2 = 8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240 : 8 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14" name="Picture 12" descr="Tài Liệu Học Tập Mùa Học, đơn Giản, Màu Xanh Da Trời, Bông Hoa Hình nền  Vector để tải xuống miễn phí"/>
          <p:cNvPicPr>
            <a:picLocks noChangeAspect="1" noChangeArrowheads="1"/>
          </p:cNvPicPr>
          <p:nvPr/>
        </p:nvPicPr>
        <p:blipFill>
          <a:blip r:embed="rId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/>
          <a:stretch>
            <a:fillRect/>
          </a:stretch>
        </p:blipFill>
        <p:spPr bwMode="auto">
          <a:xfrm>
            <a:off x="-172721" y="1"/>
            <a:ext cx="9509760" cy="6736080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</p:pic>
      <p:sp>
        <p:nvSpPr>
          <p:cNvPr id="11266" name="Text Box 7"/>
          <p:cNvSpPr txBox="1">
            <a:spLocks noChangeArrowheads="1"/>
          </p:cNvSpPr>
          <p:nvPr/>
        </p:nvSpPr>
        <p:spPr bwMode="auto">
          <a:xfrm>
            <a:off x="1743079" y="2576512"/>
            <a:ext cx="4267199" cy="24606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0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11267" name="Text Box 8"/>
          <p:cNvSpPr txBox="1">
            <a:spLocks noChangeArrowheads="1"/>
          </p:cNvSpPr>
          <p:nvPr/>
        </p:nvSpPr>
        <p:spPr bwMode="auto">
          <a:xfrm>
            <a:off x="1666876" y="2462214"/>
            <a:ext cx="2514600" cy="361012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endParaRPr lang="en-US" altLang="en-US" sz="1700" b="0">
              <a:solidFill>
                <a:schemeClr val="tx1"/>
              </a:solidFill>
              <a:latin typeface="Arial" charset="0"/>
            </a:endParaRPr>
          </a:p>
        </p:txBody>
      </p:sp>
      <p:sp>
        <p:nvSpPr>
          <p:cNvPr id="7178" name="Text Box 10"/>
          <p:cNvSpPr txBox="1">
            <a:spLocks noChangeArrowheads="1"/>
          </p:cNvSpPr>
          <p:nvPr/>
        </p:nvSpPr>
        <p:spPr bwMode="auto">
          <a:xfrm>
            <a:off x="142878" y="1015731"/>
            <a:ext cx="7665083" cy="126487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3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240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xếp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đều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vào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Hỏi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bao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nhiêu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,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biết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rằng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như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nhau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?</a:t>
            </a:r>
          </a:p>
        </p:txBody>
      </p:sp>
      <p:sp>
        <p:nvSpPr>
          <p:cNvPr id="7179" name="Text Box 11"/>
          <p:cNvSpPr txBox="1">
            <a:spLocks noChangeArrowheads="1"/>
          </p:cNvSpPr>
          <p:nvPr/>
        </p:nvSpPr>
        <p:spPr bwMode="auto">
          <a:xfrm>
            <a:off x="804545" y="2150317"/>
            <a:ext cx="1995488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Tóm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tắt</a:t>
            </a:r>
            <a:endParaRPr lang="en-US" altLang="en-US" sz="2500" u="sng" dirty="0">
              <a:solidFill>
                <a:srgbClr val="FF0000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0" name="Text Box 12"/>
          <p:cNvSpPr txBox="1">
            <a:spLocks noChangeArrowheads="1"/>
          </p:cNvSpPr>
          <p:nvPr/>
        </p:nvSpPr>
        <p:spPr bwMode="auto">
          <a:xfrm>
            <a:off x="483395" y="2663826"/>
            <a:ext cx="2366960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4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</a:p>
        </p:txBody>
      </p:sp>
      <p:sp>
        <p:nvSpPr>
          <p:cNvPr id="7181" name="Text Box 13"/>
          <p:cNvSpPr txBox="1">
            <a:spLocks noChangeArrowheads="1"/>
          </p:cNvSpPr>
          <p:nvPr/>
        </p:nvSpPr>
        <p:spPr bwMode="auto">
          <a:xfrm>
            <a:off x="514351" y="3156967"/>
            <a:ext cx="2884803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wrap="squar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240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7183" name="Text Box 15"/>
          <p:cNvSpPr txBox="1">
            <a:spLocks noChangeArrowheads="1"/>
          </p:cNvSpPr>
          <p:nvPr/>
        </p:nvSpPr>
        <p:spPr bwMode="auto">
          <a:xfrm>
            <a:off x="483395" y="3649371"/>
            <a:ext cx="3389312" cy="492404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eaLnBrk="1" hangingPunct="1">
              <a:spcBef>
                <a:spcPct val="50000"/>
              </a:spcBef>
            </a:pP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: …..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?</a:t>
            </a:r>
          </a:p>
        </p:txBody>
      </p:sp>
      <p:sp>
        <p:nvSpPr>
          <p:cNvPr id="3" name="TextBox 2"/>
          <p:cNvSpPr txBox="1">
            <a:spLocks noChangeArrowheads="1"/>
          </p:cNvSpPr>
          <p:nvPr/>
        </p:nvSpPr>
        <p:spPr bwMode="auto">
          <a:xfrm>
            <a:off x="5548635" y="2262188"/>
            <a:ext cx="1380434" cy="492404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none"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Bài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u="sng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giải</a:t>
            </a:r>
            <a:r>
              <a:rPr lang="en-US" altLang="en-US" sz="2500" u="sng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</p:txBody>
      </p:sp>
      <p:sp>
        <p:nvSpPr>
          <p:cNvPr id="4" name="TextBox 3"/>
          <p:cNvSpPr txBox="1">
            <a:spLocks noChangeArrowheads="1"/>
          </p:cNvSpPr>
          <p:nvPr/>
        </p:nvSpPr>
        <p:spPr bwMode="auto">
          <a:xfrm>
            <a:off x="4412935" y="2845889"/>
            <a:ext cx="4466905" cy="2092841"/>
          </a:xfrm>
          <a:prstGeom prst="rect">
            <a:avLst/>
          </a:prstGeom>
          <a:noFill/>
          <a:ln>
            <a:noFill/>
          </a:ln>
          <a:extLst>
            <a:ext uri="{909E8E84-426E-40DD-AFC4-6F175D3DCCD1}">
              <a14:hiddenFill xmlns:a14="http://schemas.microsoft.com/office/drawing/2010/main">
                <a:solidFill>
                  <a:srgbClr val="FFFFFF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rgbClr val="000000"/>
                </a:solidFill>
                <a:miter lim="800000"/>
                <a:headEnd/>
                <a:tailEnd/>
              </a14:hiddenLine>
            </a:ext>
          </a:extLst>
        </p:spPr>
        <p:txBody>
          <a:bodyPr wrap="square" lIns="91388" tIns="45691" rIns="91388" bIns="45691" spcCol="914224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just"/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240 :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2 =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120 (</a:t>
            </a:r>
            <a:r>
              <a:rPr lang="en-US" altLang="en-US" sz="2500" dirty="0" err="1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Mỗi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ngăn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tủ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có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sách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là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12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0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</a:t>
            </a:r>
            <a:r>
              <a:rPr lang="en-US" altLang="en-US" sz="2500" dirty="0" smtClean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4 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= 30 (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  <a:p>
            <a:pPr algn="just"/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              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Đáp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số</a:t>
            </a:r>
            <a:r>
              <a:rPr lang="en-US" altLang="en-US" sz="2500" dirty="0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: 30 </a:t>
            </a:r>
            <a:r>
              <a:rPr lang="en-US" altLang="en-US" sz="2500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quyển</a:t>
            </a:r>
            <a:endParaRPr lang="en-US" altLang="en-US" sz="2500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  <p:sp>
        <p:nvSpPr>
          <p:cNvPr id="11276" name="Text Box 6"/>
          <p:cNvSpPr txBox="1">
            <a:spLocks noChangeArrowheads="1"/>
          </p:cNvSpPr>
          <p:nvPr/>
        </p:nvSpPr>
        <p:spPr bwMode="auto">
          <a:xfrm>
            <a:off x="10159" y="431531"/>
            <a:ext cx="9144000" cy="584200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 eaLnBrk="1" hangingPunct="1">
              <a:spcBef>
                <a:spcPct val="50000"/>
              </a:spcBef>
            </a:pP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Tính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giá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trị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của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biểu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thức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(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tiếp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 </a:t>
            </a:r>
            <a:r>
              <a:rPr lang="en-US" altLang="en-US" sz="3200" dirty="0" err="1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theo</a:t>
            </a:r>
            <a:r>
              <a:rPr lang="en-US" altLang="en-US" sz="3200" dirty="0">
                <a:solidFill>
                  <a:srgbClr val="FF0000"/>
                </a:solidFill>
                <a:latin typeface="Times New Roman" pitchFamily="18" charset="0"/>
                <a:cs typeface="Times New Roman" pitchFamily="18" charset="0"/>
              </a:rPr>
              <a:t>)</a:t>
            </a:r>
          </a:p>
        </p:txBody>
      </p:sp>
      <p:sp>
        <p:nvSpPr>
          <p:cNvPr id="11277" name="Text Box 24"/>
          <p:cNvSpPr txBox="1">
            <a:spLocks noChangeArrowheads="1"/>
          </p:cNvSpPr>
          <p:nvPr/>
        </p:nvSpPr>
        <p:spPr bwMode="auto">
          <a:xfrm>
            <a:off x="0" y="-104774"/>
            <a:ext cx="9144000" cy="553959"/>
          </a:xfrm>
          <a:prstGeom prst="rect">
            <a:avLst/>
          </a:prstGeom>
          <a:noFill/>
          <a:ln>
            <a:noFill/>
          </a:ln>
          <a:effectLst/>
          <a:extLst>
            <a:ext uri="{909E8E84-426E-40DD-AFC4-6F175D3DCCD1}">
              <a14:hiddenFill xmlns:a14="http://schemas.microsoft.com/office/drawing/2010/main">
                <a:solidFill>
                  <a:schemeClr val="accent1"/>
                </a:solidFill>
              </a14:hiddenFill>
            </a:ext>
            <a:ext uri="{91240B29-F687-4F45-9708-019B960494DF}">
              <a14:hiddenLine xmlns:a14="http://schemas.microsoft.com/office/drawing/2010/main" w="9525">
                <a:solidFill>
                  <a:schemeClr val="tx1"/>
                </a:solidFill>
                <a:miter lim="800000"/>
                <a:headEnd/>
                <a:tailEnd/>
              </a14:hiddenLine>
            </a:ext>
            <a:ext uri="{AF507438-7753-43E0-B8FC-AC1667EBCBE1}">
              <a14:hiddenEffects xmlns:a14="http://schemas.microsoft.com/office/drawing/2010/main">
                <a:effectLst>
                  <a:outerShdw dist="35921" dir="2700000" algn="ctr" rotWithShape="0">
                    <a:schemeClr val="bg2"/>
                  </a:outerShdw>
                </a:effectLst>
              </a14:hiddenEffects>
            </a:ext>
          </a:extLst>
        </p:spPr>
        <p:txBody>
          <a:bodyPr lIns="91388" tIns="45691" rIns="91388" bIns="45691">
            <a:spAutoFit/>
          </a:bodyPr>
          <a:lstStyle>
            <a:lvl1pPr>
              <a:defRPr>
                <a:solidFill>
                  <a:srgbClr val="404040"/>
                </a:solidFill>
                <a:latin typeface="Trebuchet MS" pitchFamily="34" charset="0"/>
              </a:defRPr>
            </a:lvl1pPr>
            <a:lvl2pPr>
              <a:defRPr sz="1600">
                <a:solidFill>
                  <a:srgbClr val="404040"/>
                </a:solidFill>
                <a:latin typeface="Trebuchet MS" pitchFamily="34" charset="0"/>
              </a:defRPr>
            </a:lvl2pPr>
            <a:lvl3pPr>
              <a:defRPr sz="1400">
                <a:solidFill>
                  <a:srgbClr val="404040"/>
                </a:solidFill>
                <a:latin typeface="Trebuchet MS" pitchFamily="34" charset="0"/>
              </a:defRPr>
            </a:lvl3pPr>
            <a:lvl4pPr>
              <a:defRPr sz="1200">
                <a:solidFill>
                  <a:srgbClr val="404040"/>
                </a:solidFill>
                <a:latin typeface="Trebuchet MS" pitchFamily="34" charset="0"/>
              </a:defRPr>
            </a:lvl4pPr>
            <a:lvl5pPr>
              <a:defRPr sz="1200">
                <a:solidFill>
                  <a:srgbClr val="404040"/>
                </a:solidFill>
                <a:latin typeface="Trebuchet MS" pitchFamily="34" charset="0"/>
              </a:defRPr>
            </a:lvl5pPr>
            <a:lvl6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6pPr>
            <a:lvl7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7pPr>
            <a:lvl8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8pPr>
            <a:lvl9pPr eaLnBrk="0" fontAlgn="base" hangingPunct="0">
              <a:spcAft>
                <a:spcPct val="0"/>
              </a:spcAft>
              <a:buFont typeface="Wingdings 3" pitchFamily="18" charset="2"/>
              <a:defRPr sz="1200">
                <a:solidFill>
                  <a:srgbClr val="404040"/>
                </a:solidFill>
                <a:latin typeface="Trebuchet MS" pitchFamily="34" charset="0"/>
              </a:defRPr>
            </a:lvl9pPr>
          </a:lstStyle>
          <a:p>
            <a:pPr algn="ctr">
              <a:spcBef>
                <a:spcPct val="50000"/>
              </a:spcBef>
            </a:pPr>
            <a:r>
              <a:rPr lang="en-US" altLang="en-US" sz="3000" u="sng" dirty="0" err="1">
                <a:solidFill>
                  <a:srgbClr val="0000FF"/>
                </a:solidFill>
                <a:latin typeface="Times New Roman" pitchFamily="18" charset="0"/>
                <a:cs typeface="Times New Roman" pitchFamily="18" charset="0"/>
              </a:rPr>
              <a:t>Toán</a:t>
            </a:r>
            <a:endParaRPr lang="en-US" altLang="en-US" sz="3000" u="sng" dirty="0">
              <a:solidFill>
                <a:srgbClr val="0000FF"/>
              </a:solidFill>
              <a:latin typeface="Times New Roman" pitchFamily="18" charset="0"/>
              <a:cs typeface="Times New Roman" pitchFamily="18" charset="0"/>
            </a:endParaRPr>
          </a:p>
        </p:txBody>
      </p:sp>
    </p:spTree>
    <p:extLst>
      <p:ext uri="{BB962C8B-B14F-4D97-AF65-F5344CB8AC3E}">
        <p14:creationId xmlns:p14="http://schemas.microsoft.com/office/powerpoint/2010/main" val="1359827662"/>
      </p:ext>
    </p:extLst>
  </p:cSld>
  <p:clrMapOvr>
    <a:masterClrMapping/>
  </p:clrMapOvr>
  <p:transition spd="med">
    <p:wheel spokes="8"/>
  </p:transition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 nodeType="clickPar">
                      <p:stCondLst>
                        <p:cond delay="indefinite"/>
                      </p:stCondLst>
                      <p:childTnLst>
                        <p:par>
                          <p:cTn id="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5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8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1000"/>
                                        <p:tgtEl>
                                          <p:spTgt spid="7178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8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9" dur="1000" fill="hold"/>
                                        <p:tgtEl>
                                          <p:spTgt spid="7178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0" fill="hold" nodeType="clickPar">
                      <p:stCondLst>
                        <p:cond delay="indefinite"/>
                      </p:stCondLst>
                      <p:childTnLst>
                        <p:par>
                          <p:cTn id="11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2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3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79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4" dur="1000"/>
                                        <p:tgtEl>
                                          <p:spTgt spid="7179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15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16" dur="1000" fill="hold"/>
                                        <p:tgtEl>
                                          <p:spTgt spid="7179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7" fill="hold" nodeType="clickPar">
                      <p:stCondLst>
                        <p:cond delay="indefinite"/>
                      </p:stCondLst>
                      <p:childTnLst>
                        <p:par>
                          <p:cTn id="18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19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0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0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1" dur="1000"/>
                                        <p:tgtEl>
                                          <p:spTgt spid="7180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2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23" dur="1000" fill="hold"/>
                                        <p:tgtEl>
                                          <p:spTgt spid="7180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24" fill="hold" nodeType="clickPar">
                      <p:stCondLst>
                        <p:cond delay="indefinite"/>
                      </p:stCondLst>
                      <p:childTnLst>
                        <p:par>
                          <p:cTn id="25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26" presetID="47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27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1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28" dur="1000"/>
                                        <p:tgtEl>
                                          <p:spTgt spid="7181"/>
                                        </p:tgtEl>
                                      </p:cBhvr>
                                    </p:animEffect>
                                    <p:anim calcmode="lin" valueType="num">
                                      <p:cBhvr>
                                        <p:cTn id="29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0" dur="1000" fill="hold"/>
                                        <p:tgtEl>
                                          <p:spTgt spid="7181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-.1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1" fill="hold" nodeType="clickPar">
                      <p:stCondLst>
                        <p:cond delay="indefinite"/>
                      </p:stCondLst>
                      <p:childTnLst>
                        <p:par>
                          <p:cTn id="32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33" presetID="39" presetClass="entr" presetSubtype="0" accel="10000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34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718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35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h/20"/>
                                          </p:val>
                                        </p:tav>
                                        <p:tav tm="50000">
                                          <p:val>
                                            <p:strVal val="#ppt_h/2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6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w+.3"/>
                                          </p:val>
                                        </p:tav>
                                        <p:tav tm="50000">
                                          <p:val>
                                            <p:strVal val="#ppt_w+.3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7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ppt_x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x-.3"/>
                                          </p:val>
                                        </p:tav>
                                        <p:tav tm="50000">
                                          <p:val>
                                            <p:strVal val="#ppt_x"/>
                                          </p:val>
                                        </p:tav>
                                        <p:tav tm="100000">
                                          <p:val>
                                            <p:strVal val="#ppt_x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38" dur="500" fill="hold"/>
                                        <p:tgtEl>
                                          <p:spTgt spid="7183"/>
                                        </p:tgtEl>
                                        <p:attrNameLst>
                                          <p:attrName>ppt_y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strVal val="#ppt_y"/>
                                          </p:val>
                                        </p:tav>
                                        <p:tav tm="100000">
                                          <p:val>
                                            <p:strVal val="#ppt_y"/>
                                          </p:val>
                                        </p:tav>
                                      </p:tavLst>
                                    </p:anim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39" fill="hold" nodeType="clickPar">
                      <p:stCondLst>
                        <p:cond delay="indefinite"/>
                      </p:stCondLst>
                      <p:childTnLst>
                        <p:par>
                          <p:cTn id="40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1" presetID="1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2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43" fill="hold" nodeType="clickPar">
                      <p:stCondLst>
                        <p:cond delay="indefinite"/>
                      </p:stCondLst>
                      <p:childTnLst>
                        <p:par>
                          <p:cTn id="44" fill="hold" nodeType="withGroup">
                            <p:stCondLst>
                              <p:cond delay="0"/>
                            </p:stCondLst>
                            <p:childTnLst>
                              <p:par>
                                <p:cTn id="45" presetID="53" presetClass="entr" presetSubtype="16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4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 calcmode="lin" valueType="num">
                                      <p:cBhvr>
                                        <p:cTn id="47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ppt_w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w"/>
                                          </p:val>
                                        </p:tav>
                                      </p:tavLst>
                                    </p:anim>
                                    <p:anim calcmode="lin" valueType="num">
                                      <p:cBhvr>
                                        <p:cTn id="48" dur="500" fill="hold"/>
                                        <p:tgtEl>
                                          <p:spTgt spid="4"/>
                                        </p:tgtEl>
                                        <p:attrNameLst>
                                          <p:attrName>ppt_h</p:attrName>
                                        </p:attrNameLst>
                                      </p:cBhvr>
                                      <p:tavLst>
                                        <p:tav tm="0">
                                          <p:val>
                                            <p:fltVal val="0"/>
                                          </p:val>
                                        </p:tav>
                                        <p:tav tm="100000">
                                          <p:val>
                                            <p:strVal val="#ppt_h"/>
                                          </p:val>
                                        </p:tav>
                                      </p:tavLst>
                                    </p:anim>
                                    <p:animEffect transition="in" filter="fade">
                                      <p:cBhvr>
                                        <p:cTn id="49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7178" grpId="0"/>
      <p:bldP spid="7179" grpId="0"/>
      <p:bldP spid="7180" grpId="0"/>
      <p:bldP spid="7181" grpId="0"/>
      <p:bldP spid="7183" grpId="0"/>
      <p:bldP spid="3" grpId="0"/>
      <p:bldP spid="4" grpId="0"/>
    </p:bldLst>
  </p:timing>
</p:sld>
</file>

<file path=ppt/theme/theme1.xml><?xml version="1.0" encoding="utf-8"?>
<a:theme xmlns:a="http://schemas.openxmlformats.org/drawingml/2006/main" name="Facet">
  <a:themeElements>
    <a:clrScheme name="Facet">
      <a:dk1>
        <a:sysClr val="windowText" lastClr="000000"/>
      </a:dk1>
      <a:lt1>
        <a:sysClr val="window" lastClr="FFFFFF"/>
      </a:lt1>
      <a:dk2>
        <a:srgbClr val="2C3C43"/>
      </a:dk2>
      <a:lt2>
        <a:srgbClr val="EBEBEB"/>
      </a:lt2>
      <a:accent1>
        <a:srgbClr val="90C226"/>
      </a:accent1>
      <a:accent2>
        <a:srgbClr val="54A021"/>
      </a:accent2>
      <a:accent3>
        <a:srgbClr val="E6B91E"/>
      </a:accent3>
      <a:accent4>
        <a:srgbClr val="E76618"/>
      </a:accent4>
      <a:accent5>
        <a:srgbClr val="C42F1A"/>
      </a:accent5>
      <a:accent6>
        <a:srgbClr val="918655"/>
      </a:accent6>
      <a:hlink>
        <a:srgbClr val="99CA3C"/>
      </a:hlink>
      <a:folHlink>
        <a:srgbClr val="B9D181"/>
      </a:folHlink>
    </a:clrScheme>
    <a:fontScheme name="Facet">
      <a:majorFont>
        <a:latin typeface="Trebuchet MS"/>
        <a:ea typeface=""/>
        <a:cs typeface=""/>
        <a:font script="Jpan" typeface="メイリオ"/>
        <a:font script="Hang" typeface="맑은 고딕"/>
        <a:font script="Hans" typeface="方正姚体"/>
        <a:font script="Hant" typeface="微軟正黑體"/>
        <a:font script="Arab" typeface="Tahoma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ahoma"/>
        <a:font script="Uigh" typeface="Microsoft Uighur"/>
        <a:font script="Geor" typeface="Sylfaen"/>
      </a:majorFont>
      <a:minorFont>
        <a:latin typeface="Trebuchet MS"/>
        <a:ea typeface=""/>
        <a:cs typeface=""/>
        <a:font script="Jpan" typeface="メイリオ"/>
        <a:font script="Hang" typeface="HY그래픽M"/>
        <a:font script="Hans" typeface="华文新魏"/>
        <a:font script="Hant" typeface="微軟正黑體"/>
        <a:font script="Arab" typeface="Tahoma"/>
        <a:font script="Hebr" typeface="Gisha"/>
        <a:font script="Thai" typeface="IrisUPC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Facet">
      <a:fillStyleLst>
        <a:solidFill>
          <a:schemeClr val="phClr"/>
        </a:solidFill>
        <a:gradFill rotWithShape="1">
          <a:gsLst>
            <a:gs pos="0">
              <a:schemeClr val="phClr">
                <a:tint val="65000"/>
                <a:lumMod val="110000"/>
              </a:schemeClr>
            </a:gs>
            <a:gs pos="88000">
              <a:schemeClr val="phClr">
                <a:tint val="9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6000"/>
                <a:lumMod val="100000"/>
              </a:schemeClr>
            </a:gs>
            <a:gs pos="78000">
              <a:schemeClr val="phClr">
                <a:shade val="94000"/>
                <a:lumMod val="94000"/>
              </a:schemeClr>
            </a:gs>
          </a:gsLst>
          <a:lin ang="5400000" scaled="0"/>
        </a:gradFill>
      </a:fillStyleLst>
      <a:lnStyleLst>
        <a:ln w="12700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5400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50800" dist="381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0000"/>
                <a:lumMod val="104000"/>
              </a:schemeClr>
            </a:gs>
            <a:gs pos="94000">
              <a:schemeClr val="phClr">
                <a:shade val="96000"/>
                <a:lumMod val="82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0000"/>
                <a:lumMod val="110000"/>
              </a:schemeClr>
            </a:gs>
            <a:gs pos="100000">
              <a:schemeClr val="phClr">
                <a:shade val="94000"/>
                <a:lumMod val="96000"/>
              </a:schemeClr>
            </a:gs>
          </a:gsLst>
          <a:path path="circle">
            <a:fillToRect l="50000" t="50000" r="100000" b="100000"/>
          </a:path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Facet" id="{C0C680CD-088A-49FC-A102-D699147F32B2}" vid="{CFBC31BA-B70F-4F30-BCAA-4F3011E16C4D}"/>
    </a:ext>
  </a:extLst>
</a:theme>
</file>

<file path=ppt/theme/theme2.xml><?xml version="1.0" encoding="utf-8"?>
<a:theme xmlns:a="http://schemas.openxmlformats.org/drawingml/2006/main" name="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3.xml><?xml version="1.0" encoding="utf-8"?>
<a:theme xmlns:a="http://schemas.openxmlformats.org/drawingml/2006/main" name="1_Default Design">
  <a:themeElements>
    <a:clrScheme name="Office Theme">
      <a:dk1>
        <a:sysClr val="windowText" lastClr="000000"/>
      </a:dk1>
      <a:lt1>
        <a:sysClr val="window" lastClr="FFFFFF"/>
      </a:lt1>
      <a:dk2>
        <a:srgbClr val="44546A"/>
      </a:dk2>
      <a:lt2>
        <a:srgbClr val="E7E6E6"/>
      </a:lt2>
      <a:accent1>
        <a:srgbClr val="4472C4"/>
      </a:accent1>
      <a:accent2>
        <a:srgbClr val="ED7D31"/>
      </a:accent2>
      <a:accent3>
        <a:srgbClr val="A5A5A5"/>
      </a:accent3>
      <a:accent4>
        <a:srgbClr val="FFC000"/>
      </a:accent4>
      <a:accent5>
        <a:srgbClr val="5B9BD5"/>
      </a:accent5>
      <a:accent6>
        <a:srgbClr val="70AD47"/>
      </a:accent6>
      <a:hlink>
        <a:srgbClr val="0563C1"/>
      </a:hlink>
      <a:folHlink>
        <a:srgbClr val="954F72"/>
      </a:folHlink>
    </a:clrScheme>
    <a:fontScheme name="Office Theme">
      <a:majorFont>
        <a:latin typeface="Calibri Light"/>
        <a:ea typeface=""/>
        <a:cs typeface=""/>
        <a:font script="Jpan" typeface="游ゴシック Light"/>
        <a:font script="Hang" typeface="맑은 고딕"/>
        <a:font script="Hans" typeface="等线 Light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游ゴシック"/>
        <a:font script="Hang" typeface="맑은 고딕"/>
        <a:font script="Hans" typeface="等线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 Theme">
      <a:fillStyleLst>
        <a:solidFill>
          <a:schemeClr val="phClr"/>
        </a:solidFill>
        <a:gradFill rotWithShape="1">
          <a:gsLst>
            <a:gs pos="0">
              <a:schemeClr val="phClr">
                <a:lumMod val="110000"/>
                <a:satMod val="105000"/>
                <a:tint val="67000"/>
              </a:schemeClr>
            </a:gs>
            <a:gs pos="50000">
              <a:schemeClr val="phClr">
                <a:lumMod val="105000"/>
                <a:satMod val="103000"/>
                <a:tint val="73000"/>
              </a:schemeClr>
            </a:gs>
            <a:gs pos="100000">
              <a:schemeClr val="phClr">
                <a:lumMod val="105000"/>
                <a:satMod val="109000"/>
                <a:tint val="81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satMod val="103000"/>
                <a:lumMod val="102000"/>
                <a:tint val="94000"/>
              </a:schemeClr>
            </a:gs>
            <a:gs pos="50000">
              <a:schemeClr val="phClr">
                <a:satMod val="110000"/>
                <a:lumMod val="100000"/>
                <a:shade val="100000"/>
              </a:schemeClr>
            </a:gs>
            <a:gs pos="100000">
              <a:schemeClr val="phClr">
                <a:lumMod val="99000"/>
                <a:satMod val="120000"/>
                <a:shade val="78000"/>
              </a:schemeClr>
            </a:gs>
          </a:gsLst>
          <a:lin ang="5400000" scaled="0"/>
        </a:gradFill>
      </a:fillStyleLst>
      <a:lnStyleLst>
        <a:ln w="6350" cap="flat" cmpd="sng" algn="ctr">
          <a:solidFill>
            <a:schemeClr val="phClr"/>
          </a:solidFill>
          <a:prstDash val="solid"/>
          <a:miter lim="800000"/>
        </a:ln>
        <a:ln w="12700" cap="flat" cmpd="sng" algn="ctr">
          <a:solidFill>
            <a:schemeClr val="phClr"/>
          </a:solidFill>
          <a:prstDash val="solid"/>
          <a:miter lim="800000"/>
        </a:ln>
        <a:ln w="19050" cap="flat" cmpd="sng" algn="ctr">
          <a:solidFill>
            <a:schemeClr val="phClr"/>
          </a:solidFill>
          <a:prstDash val="solid"/>
          <a:miter lim="800000"/>
        </a:ln>
      </a:lnStyleLst>
      <a:effectStyleLst>
        <a:effectStyle>
          <a:effectLst/>
        </a:effectStyle>
        <a:effectStyle>
          <a:effectLst/>
        </a:effectStyle>
        <a:effectStyle>
          <a:effectLst>
            <a:outerShdw blurRad="57150" dist="19050" dir="5400000" algn="ctr" rotWithShape="0">
              <a:srgbClr val="000000">
                <a:alpha val="63000"/>
              </a:srgbClr>
            </a:outerShdw>
          </a:effectLst>
        </a:effectStyle>
      </a:effectStyleLst>
      <a:bgFillStyleLst>
        <a:solidFill>
          <a:schemeClr val="phClr"/>
        </a:solidFill>
        <a:solidFill>
          <a:schemeClr val="phClr">
            <a:tint val="95000"/>
            <a:satMod val="170000"/>
          </a:schemeClr>
        </a:solidFill>
        <a:gradFill rotWithShape="1">
          <a:gsLst>
            <a:gs pos="0">
              <a:schemeClr val="phClr">
                <a:tint val="93000"/>
                <a:satMod val="150000"/>
                <a:shade val="98000"/>
                <a:lumMod val="102000"/>
              </a:schemeClr>
            </a:gs>
            <a:gs pos="50000">
              <a:schemeClr val="phClr">
                <a:tint val="98000"/>
                <a:satMod val="130000"/>
                <a:shade val="90000"/>
                <a:lumMod val="103000"/>
              </a:schemeClr>
            </a:gs>
            <a:gs pos="100000">
              <a:schemeClr val="phClr">
                <a:shade val="63000"/>
                <a:satMod val="120000"/>
              </a:schemeClr>
            </a:gs>
          </a:gsLst>
          <a:lin ang="5400000" scaled="0"/>
        </a:grad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Office Theme" id="{62F939B6-93AF-4DB8-9C6B-D6C7DFDC589F}" vid="{4A3C46E8-61CC-4603-A589-7422A47A8E4A}"/>
    </a:ext>
  </a:extLst>
</a:theme>
</file>

<file path=ppt/theme/theme4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Facet</Template>
  <TotalTime>694</TotalTime>
  <Words>772</Words>
  <Application>Microsoft Office PowerPoint</Application>
  <PresentationFormat>On-screen Show (16:9)</PresentationFormat>
  <Paragraphs>121</Paragraphs>
  <Slides>12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10</vt:i4>
      </vt:variant>
      <vt:variant>
        <vt:lpstr>Theme</vt:lpstr>
      </vt:variant>
      <vt:variant>
        <vt:i4>3</vt:i4>
      </vt:variant>
      <vt:variant>
        <vt:lpstr>Slide Titles</vt:lpstr>
      </vt:variant>
      <vt:variant>
        <vt:i4>12</vt:i4>
      </vt:variant>
    </vt:vector>
  </HeadingPairs>
  <TitlesOfParts>
    <vt:vector size="25" baseType="lpstr">
      <vt:lpstr>SimSun</vt:lpstr>
      <vt:lpstr>Arial</vt:lpstr>
      <vt:lpstr>Calibri</vt:lpstr>
      <vt:lpstr>Calibri Light</vt:lpstr>
      <vt:lpstr>HP001 4 hàng</vt:lpstr>
      <vt:lpstr>Times New Roman</vt:lpstr>
      <vt:lpstr>Trebuchet MS</vt:lpstr>
      <vt:lpstr>Wingdings</vt:lpstr>
      <vt:lpstr>Wingdings 3</vt:lpstr>
      <vt:lpstr>等线</vt:lpstr>
      <vt:lpstr>Facet</vt:lpstr>
      <vt:lpstr>Default Design</vt:lpstr>
      <vt:lpstr>1_Default Design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  <vt:lpstr>PowerPoint Presentation</vt:lpstr>
    </vt:vector>
  </TitlesOfParts>
  <Company>&lt;arabianhorse&gt;</Company>
  <LinksUpToDate>false</LinksUpToDate>
  <SharedDoc>false</SharedDoc>
  <HyperlinksChanged>false</HyperlinksChanged>
  <AppVersion>15.0000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Slide 1</dc:title>
  <dc:creator>Viet Van CD-ROM</dc:creator>
  <cp:lastModifiedBy>AutoBVT</cp:lastModifiedBy>
  <cp:revision>131</cp:revision>
  <dcterms:created xsi:type="dcterms:W3CDTF">2009-12-08T02:00:06Z</dcterms:created>
  <dcterms:modified xsi:type="dcterms:W3CDTF">2021-12-24T17:58:27Z</dcterms:modified>
</cp:coreProperties>
</file>