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10" r:id="rId2"/>
    <p:sldMasterId id="2147483823" r:id="rId3"/>
  </p:sldMasterIdLst>
  <p:notesMasterIdLst>
    <p:notesMasterId r:id="rId16"/>
  </p:notesMasterIdLst>
  <p:sldIdLst>
    <p:sldId id="299" r:id="rId4"/>
    <p:sldId id="295" r:id="rId5"/>
    <p:sldId id="275" r:id="rId6"/>
    <p:sldId id="276" r:id="rId7"/>
    <p:sldId id="286" r:id="rId8"/>
    <p:sldId id="289" r:id="rId9"/>
    <p:sldId id="288" r:id="rId10"/>
    <p:sldId id="281" r:id="rId11"/>
    <p:sldId id="297" r:id="rId12"/>
    <p:sldId id="298" r:id="rId13"/>
    <p:sldId id="296" r:id="rId14"/>
    <p:sldId id="293" r:id="rId1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6936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3871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0808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7744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4681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1616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198552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5485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33"/>
    <a:srgbClr val="FFFFCC"/>
    <a:srgbClr val="A2FCDE"/>
    <a:srgbClr val="F3FBA3"/>
    <a:srgbClr val="CCFFFF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78"/>
      </p:cViewPr>
      <p:guideLst>
        <p:guide orient="horz" pos="162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C456E-8DF1-4A9E-8460-9E5777CCA1C0}" type="datetimeFigureOut">
              <a:rPr lang="en-US" smtClean="0"/>
              <a:t>25/12/2021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68E16-91D4-468F-8BAD-247555164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6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6936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871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808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744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4681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1616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8552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5485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7933" y="-6350"/>
            <a:ext cx="9169401" cy="5156200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6184"/>
              <a:ext cx="4022902" cy="268181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1"/>
              <a:ext cx="1219254" cy="6858002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1"/>
              <a:ext cx="2270225" cy="686646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46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20066"/>
              <a:ext cx="2513123" cy="2937934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46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46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46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3733"/>
              <a:ext cx="1095423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068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7" y="1803400"/>
            <a:ext cx="5826719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7" y="3038126"/>
            <a:ext cx="5826719" cy="82267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6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70E5-4B3C-4E8D-A1C6-E5D9F7BE6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38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0"/>
            <a:ext cx="6347714" cy="2552701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3352800"/>
            <a:ext cx="6347714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462B-7B8B-4E9E-939B-4908EFBC48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61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4" y="592143"/>
            <a:ext cx="457201" cy="43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6" y="2163768"/>
            <a:ext cx="457201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7" y="457201"/>
            <a:ext cx="607218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5" y="2724153"/>
            <a:ext cx="5419804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52800"/>
            <a:ext cx="6347715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FBBA1-0CFB-4715-824C-8974F23470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099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1448995"/>
            <a:ext cx="6347715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7CCF8-5B7D-4268-837A-33C25B7C03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214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4" y="592143"/>
            <a:ext cx="457201" cy="43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6" y="2163768"/>
            <a:ext cx="457201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7" y="457201"/>
            <a:ext cx="607218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2" y="3009901"/>
            <a:ext cx="6347715" cy="38568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7581C-7046-4F9A-B44B-2971D65CD8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170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457201"/>
            <a:ext cx="6341465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2" y="3009901"/>
            <a:ext cx="6347715" cy="38568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422B5-FA4B-4AF8-9E8F-2958E608F8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163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ADE7A-6345-4D16-9F44-E67A1373DD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0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1" y="457201"/>
            <a:ext cx="978813" cy="3938588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1"/>
            <a:ext cx="5195026" cy="3938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AD7E-FC02-4EF3-A3B1-81B0F90868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094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1" y="841777"/>
            <a:ext cx="6858001" cy="1790701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2701534"/>
            <a:ext cx="6858001" cy="1241821"/>
          </a:xfrm>
        </p:spPr>
        <p:txBody>
          <a:bodyPr/>
          <a:lstStyle>
            <a:lvl1pPr marL="0" indent="0" algn="ctr">
              <a:buNone/>
              <a:defRPr sz="1700"/>
            </a:lvl1pPr>
            <a:lvl2pPr marL="342675" indent="0" algn="ctr">
              <a:buNone/>
              <a:defRPr sz="1400"/>
            </a:lvl2pPr>
            <a:lvl3pPr marL="685346" indent="0" algn="ctr">
              <a:buNone/>
              <a:defRPr sz="1300"/>
            </a:lvl3pPr>
            <a:lvl4pPr marL="1028017" indent="0" algn="ctr">
              <a:buNone/>
              <a:defRPr sz="1300"/>
            </a:lvl4pPr>
            <a:lvl5pPr marL="1370689" indent="0" algn="ctr">
              <a:buNone/>
              <a:defRPr sz="1300"/>
            </a:lvl5pPr>
            <a:lvl6pPr marL="1713360" indent="0" algn="ctr">
              <a:buNone/>
              <a:defRPr sz="1300"/>
            </a:lvl6pPr>
            <a:lvl7pPr marL="2056032" indent="0" algn="ctr">
              <a:buNone/>
              <a:defRPr sz="1300"/>
            </a:lvl7pPr>
            <a:lvl8pPr marL="2398706" indent="0" algn="ctr">
              <a:buNone/>
              <a:defRPr sz="1300"/>
            </a:lvl8pPr>
            <a:lvl9pPr marL="2741378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19623-CE76-4D0F-BD04-C58BFDDAB3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515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1F917-CF0C-49D5-B9EC-C2F9258A4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412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1" cy="2139552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101"/>
            <a:ext cx="7886701" cy="1125140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426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34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2801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37068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713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05603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3987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7413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94856-D135-4CB2-9F50-94AC5F3B6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2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62B9B-085D-41B8-BBB9-4CA355986D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434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F1D30-36B2-4DFD-BE60-13773E96BA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04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273848"/>
            <a:ext cx="7886701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4" y="1260873"/>
            <a:ext cx="3868340" cy="61793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42675" indent="0">
              <a:buNone/>
              <a:defRPr sz="1400" b="1"/>
            </a:lvl2pPr>
            <a:lvl3pPr marL="685346" indent="0">
              <a:buNone/>
              <a:defRPr sz="1300" b="1"/>
            </a:lvl3pPr>
            <a:lvl4pPr marL="1028017" indent="0">
              <a:buNone/>
              <a:defRPr sz="1300" b="1"/>
            </a:lvl4pPr>
            <a:lvl5pPr marL="1370689" indent="0">
              <a:buNone/>
              <a:defRPr sz="1300" b="1"/>
            </a:lvl5pPr>
            <a:lvl6pPr marL="1713360" indent="0">
              <a:buNone/>
              <a:defRPr sz="1300" b="1"/>
            </a:lvl6pPr>
            <a:lvl7pPr marL="2056032" indent="0">
              <a:buNone/>
              <a:defRPr sz="1300" b="1"/>
            </a:lvl7pPr>
            <a:lvl8pPr marL="2398706" indent="0">
              <a:buNone/>
              <a:defRPr sz="1300" b="1"/>
            </a:lvl8pPr>
            <a:lvl9pPr marL="27413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4" y="1878806"/>
            <a:ext cx="386834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3"/>
            <a:ext cx="3887390" cy="61793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42675" indent="0">
              <a:buNone/>
              <a:defRPr sz="1400" b="1"/>
            </a:lvl2pPr>
            <a:lvl3pPr marL="685346" indent="0">
              <a:buNone/>
              <a:defRPr sz="1300" b="1"/>
            </a:lvl3pPr>
            <a:lvl4pPr marL="1028017" indent="0">
              <a:buNone/>
              <a:defRPr sz="1300" b="1"/>
            </a:lvl4pPr>
            <a:lvl5pPr marL="1370689" indent="0">
              <a:buNone/>
              <a:defRPr sz="1300" b="1"/>
            </a:lvl5pPr>
            <a:lvl6pPr marL="1713360" indent="0">
              <a:buNone/>
              <a:defRPr sz="1300" b="1"/>
            </a:lvl6pPr>
            <a:lvl7pPr marL="2056032" indent="0">
              <a:buNone/>
              <a:defRPr sz="1300" b="1"/>
            </a:lvl7pPr>
            <a:lvl8pPr marL="2398706" indent="0">
              <a:buNone/>
              <a:defRPr sz="1300" b="1"/>
            </a:lvl8pPr>
            <a:lvl9pPr marL="27413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1F1E5-CD32-4CB4-AEF4-BC325D50C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196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49749-4D4E-4E40-9268-0A1C8500D6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707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EAE5-9EA5-4559-9F73-AEB05D2C43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101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6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740575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5"/>
            <a:ext cx="2949177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42675" indent="0">
              <a:buNone/>
              <a:defRPr sz="1000"/>
            </a:lvl2pPr>
            <a:lvl3pPr marL="685346" indent="0">
              <a:buNone/>
              <a:defRPr sz="1000"/>
            </a:lvl3pPr>
            <a:lvl4pPr marL="1028017" indent="0">
              <a:buNone/>
              <a:defRPr sz="600"/>
            </a:lvl4pPr>
            <a:lvl5pPr marL="1370689" indent="0">
              <a:buNone/>
              <a:defRPr sz="600"/>
            </a:lvl5pPr>
            <a:lvl6pPr marL="1713360" indent="0">
              <a:buNone/>
              <a:defRPr sz="600"/>
            </a:lvl6pPr>
            <a:lvl7pPr marL="2056032" indent="0">
              <a:buNone/>
              <a:defRPr sz="600"/>
            </a:lvl7pPr>
            <a:lvl8pPr marL="2398706" indent="0">
              <a:buNone/>
              <a:defRPr sz="600"/>
            </a:lvl8pPr>
            <a:lvl9pPr marL="274137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AE2E2-EA98-4BE1-B131-3DE9948D3D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023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6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740575"/>
            <a:ext cx="4629151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675" indent="0">
              <a:buNone/>
              <a:defRPr sz="2100"/>
            </a:lvl2pPr>
            <a:lvl3pPr marL="685346" indent="0">
              <a:buNone/>
              <a:defRPr sz="1700"/>
            </a:lvl3pPr>
            <a:lvl4pPr marL="1028017" indent="0">
              <a:buNone/>
              <a:defRPr sz="1400"/>
            </a:lvl4pPr>
            <a:lvl5pPr marL="1370689" indent="0">
              <a:buNone/>
              <a:defRPr sz="1400"/>
            </a:lvl5pPr>
            <a:lvl6pPr marL="1713360" indent="0">
              <a:buNone/>
              <a:defRPr sz="1400"/>
            </a:lvl6pPr>
            <a:lvl7pPr marL="2056032" indent="0">
              <a:buNone/>
              <a:defRPr sz="1400"/>
            </a:lvl7pPr>
            <a:lvl8pPr marL="2398706" indent="0">
              <a:buNone/>
              <a:defRPr sz="1400"/>
            </a:lvl8pPr>
            <a:lvl9pPr marL="2741378" indent="0">
              <a:buNone/>
              <a:defRPr sz="14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5"/>
            <a:ext cx="2949177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42675" indent="0">
              <a:buNone/>
              <a:defRPr sz="1000"/>
            </a:lvl2pPr>
            <a:lvl3pPr marL="685346" indent="0">
              <a:buNone/>
              <a:defRPr sz="1000"/>
            </a:lvl3pPr>
            <a:lvl4pPr marL="1028017" indent="0">
              <a:buNone/>
              <a:defRPr sz="600"/>
            </a:lvl4pPr>
            <a:lvl5pPr marL="1370689" indent="0">
              <a:buNone/>
              <a:defRPr sz="600"/>
            </a:lvl5pPr>
            <a:lvl6pPr marL="1713360" indent="0">
              <a:buNone/>
              <a:defRPr sz="600"/>
            </a:lvl6pPr>
            <a:lvl7pPr marL="2056032" indent="0">
              <a:buNone/>
              <a:defRPr sz="600"/>
            </a:lvl7pPr>
            <a:lvl8pPr marL="2398706" indent="0">
              <a:buNone/>
              <a:defRPr sz="600"/>
            </a:lvl8pPr>
            <a:lvl9pPr marL="274137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F2BBC-275A-4C35-8906-4E37E2047F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21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B6DAB-8FB5-4732-91F9-0A8CB828BD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85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0" y="273850"/>
            <a:ext cx="1971674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273850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CCDB2-DDA4-4BFC-B878-6A596601E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407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3" y="205981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D8496-43BF-4B6C-8D94-9B267B57A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57384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1" cy="1790701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1" cy="124182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70" indent="0" algn="ctr">
              <a:buNone/>
              <a:defRPr sz="1500"/>
            </a:lvl2pPr>
            <a:lvl3pPr marL="685741" indent="0" algn="ctr">
              <a:buNone/>
              <a:defRPr sz="1300"/>
            </a:lvl3pPr>
            <a:lvl4pPr marL="1028611" indent="0" algn="ctr">
              <a:buNone/>
              <a:defRPr sz="1200"/>
            </a:lvl4pPr>
            <a:lvl5pPr marL="1371481" indent="0" algn="ctr">
              <a:buNone/>
              <a:defRPr sz="1200"/>
            </a:lvl5pPr>
            <a:lvl6pPr marL="1714351" indent="0" algn="ctr">
              <a:buNone/>
              <a:defRPr sz="1200"/>
            </a:lvl6pPr>
            <a:lvl7pPr marL="2057222" indent="0" algn="ctr">
              <a:buNone/>
              <a:defRPr sz="1200"/>
            </a:lvl7pPr>
            <a:lvl8pPr marL="2400092" indent="0" algn="ctr">
              <a:buNone/>
              <a:defRPr sz="1200"/>
            </a:lvl8pPr>
            <a:lvl9pPr marL="274296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19623-CE76-4D0F-BD04-C58BFDDAB3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8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2025651"/>
            <a:ext cx="6347715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8"/>
            <a:ext cx="6347715" cy="645300"/>
          </a:xfrm>
        </p:spPr>
        <p:txBody>
          <a:bodyPr/>
          <a:lstStyle>
            <a:lvl1pPr marL="0" indent="0" algn="l">
              <a:buNone/>
              <a:defRPr sz="2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CB3AE-E1AB-4654-B7E9-CB43117768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368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1F917-CF0C-49D5-B9EC-C2F9258A4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215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5"/>
            <a:ext cx="7886701" cy="213955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1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2861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5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2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0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94856-D135-4CB2-9F50-94AC5F3B6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914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F1D30-36B2-4DFD-BE60-13773E96BA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0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273845"/>
            <a:ext cx="7886701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3" y="1260873"/>
            <a:ext cx="3868340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0" indent="0">
              <a:buNone/>
              <a:defRPr sz="1500" b="1"/>
            </a:lvl2pPr>
            <a:lvl3pPr marL="685741" indent="0">
              <a:buNone/>
              <a:defRPr sz="1300" b="1"/>
            </a:lvl3pPr>
            <a:lvl4pPr marL="1028611" indent="0">
              <a:buNone/>
              <a:defRPr sz="1200" b="1"/>
            </a:lvl4pPr>
            <a:lvl5pPr marL="1371481" indent="0">
              <a:buNone/>
              <a:defRPr sz="1200" b="1"/>
            </a:lvl5pPr>
            <a:lvl6pPr marL="1714351" indent="0">
              <a:buNone/>
              <a:defRPr sz="1200" b="1"/>
            </a:lvl6pPr>
            <a:lvl7pPr marL="2057222" indent="0">
              <a:buNone/>
              <a:defRPr sz="1200" b="1"/>
            </a:lvl7pPr>
            <a:lvl8pPr marL="2400092" indent="0">
              <a:buNone/>
              <a:defRPr sz="1200" b="1"/>
            </a:lvl8pPr>
            <a:lvl9pPr marL="274296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3" y="1878806"/>
            <a:ext cx="386834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3"/>
            <a:ext cx="3887390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0" indent="0">
              <a:buNone/>
              <a:defRPr sz="1500" b="1"/>
            </a:lvl2pPr>
            <a:lvl3pPr marL="685741" indent="0">
              <a:buNone/>
              <a:defRPr sz="1300" b="1"/>
            </a:lvl3pPr>
            <a:lvl4pPr marL="1028611" indent="0">
              <a:buNone/>
              <a:defRPr sz="1200" b="1"/>
            </a:lvl4pPr>
            <a:lvl5pPr marL="1371481" indent="0">
              <a:buNone/>
              <a:defRPr sz="1200" b="1"/>
            </a:lvl5pPr>
            <a:lvl6pPr marL="1714351" indent="0">
              <a:buNone/>
              <a:defRPr sz="1200" b="1"/>
            </a:lvl6pPr>
            <a:lvl7pPr marL="2057222" indent="0">
              <a:buNone/>
              <a:defRPr sz="1200" b="1"/>
            </a:lvl7pPr>
            <a:lvl8pPr marL="2400092" indent="0">
              <a:buNone/>
              <a:defRPr sz="1200" b="1"/>
            </a:lvl8pPr>
            <a:lvl9pPr marL="274296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1F1E5-CD32-4CB4-AEF4-BC325D50C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586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49749-4D4E-4E40-9268-0A1C8500D6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747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EAE5-9EA5-4559-9F73-AEB05D2C43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052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740570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7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0" indent="0">
              <a:buNone/>
              <a:defRPr sz="1000"/>
            </a:lvl2pPr>
            <a:lvl3pPr marL="685741" indent="0">
              <a:buNone/>
              <a:defRPr sz="900"/>
            </a:lvl3pPr>
            <a:lvl4pPr marL="1028611" indent="0">
              <a:buNone/>
              <a:defRPr sz="700"/>
            </a:lvl4pPr>
            <a:lvl5pPr marL="1371481" indent="0">
              <a:buNone/>
              <a:defRPr sz="700"/>
            </a:lvl5pPr>
            <a:lvl6pPr marL="1714351" indent="0">
              <a:buNone/>
              <a:defRPr sz="700"/>
            </a:lvl6pPr>
            <a:lvl7pPr marL="2057222" indent="0">
              <a:buNone/>
              <a:defRPr sz="700"/>
            </a:lvl7pPr>
            <a:lvl8pPr marL="2400092" indent="0">
              <a:buNone/>
              <a:defRPr sz="700"/>
            </a:lvl8pPr>
            <a:lvl9pPr marL="2742962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AE2E2-EA98-4BE1-B131-3DE9948D3D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894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740570"/>
            <a:ext cx="4629151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70" indent="0">
              <a:buNone/>
              <a:defRPr sz="2100"/>
            </a:lvl2pPr>
            <a:lvl3pPr marL="685741" indent="0">
              <a:buNone/>
              <a:defRPr sz="1800"/>
            </a:lvl3pPr>
            <a:lvl4pPr marL="1028611" indent="0">
              <a:buNone/>
              <a:defRPr sz="1500"/>
            </a:lvl4pPr>
            <a:lvl5pPr marL="1371481" indent="0">
              <a:buNone/>
              <a:defRPr sz="1500"/>
            </a:lvl5pPr>
            <a:lvl6pPr marL="1714351" indent="0">
              <a:buNone/>
              <a:defRPr sz="1500"/>
            </a:lvl6pPr>
            <a:lvl7pPr marL="2057222" indent="0">
              <a:buNone/>
              <a:defRPr sz="1500"/>
            </a:lvl7pPr>
            <a:lvl8pPr marL="2400092" indent="0">
              <a:buNone/>
              <a:defRPr sz="1500"/>
            </a:lvl8pPr>
            <a:lvl9pPr marL="2742962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7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0" indent="0">
              <a:buNone/>
              <a:defRPr sz="1000"/>
            </a:lvl2pPr>
            <a:lvl3pPr marL="685741" indent="0">
              <a:buNone/>
              <a:defRPr sz="900"/>
            </a:lvl3pPr>
            <a:lvl4pPr marL="1028611" indent="0">
              <a:buNone/>
              <a:defRPr sz="700"/>
            </a:lvl4pPr>
            <a:lvl5pPr marL="1371481" indent="0">
              <a:buNone/>
              <a:defRPr sz="700"/>
            </a:lvl5pPr>
            <a:lvl6pPr marL="1714351" indent="0">
              <a:buNone/>
              <a:defRPr sz="700"/>
            </a:lvl6pPr>
            <a:lvl7pPr marL="2057222" indent="0">
              <a:buNone/>
              <a:defRPr sz="700"/>
            </a:lvl7pPr>
            <a:lvl8pPr marL="2400092" indent="0">
              <a:buNone/>
              <a:defRPr sz="700"/>
            </a:lvl8pPr>
            <a:lvl9pPr marL="2742962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F2BBC-275A-4C35-8906-4E37E2047F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876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B6DAB-8FB5-4732-91F9-0A8CB828BD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741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273845"/>
            <a:ext cx="1971674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5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CCDB2-DDA4-4BFC-B878-6A596601E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0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620445"/>
            <a:ext cx="3088109" cy="2910578"/>
          </a:xfrm>
        </p:spPr>
        <p:txBody>
          <a:bodyPr>
            <a:normAutofit/>
          </a:bodyPr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1620443"/>
            <a:ext cx="3088109" cy="2910580"/>
          </a:xfrm>
        </p:spPr>
        <p:txBody>
          <a:bodyPr>
            <a:normAutofit/>
          </a:bodyPr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7537D-95A9-43E8-B03A-CA5458930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5454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2" y="205981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D8496-43BF-4B6C-8D94-9B267B57A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9617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620740"/>
            <a:ext cx="3090672" cy="432196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6936" indent="0">
              <a:buNone/>
              <a:defRPr sz="2100" b="1"/>
            </a:lvl2pPr>
            <a:lvl3pPr marL="913871" indent="0">
              <a:buNone/>
              <a:defRPr sz="1700" b="1"/>
            </a:lvl3pPr>
            <a:lvl4pPr marL="1370808" indent="0">
              <a:buNone/>
              <a:defRPr sz="1600" b="1"/>
            </a:lvl4pPr>
            <a:lvl5pPr marL="1827744" indent="0">
              <a:buNone/>
              <a:defRPr sz="1600" b="1"/>
            </a:lvl5pPr>
            <a:lvl6pPr marL="2284681" indent="0">
              <a:buNone/>
              <a:defRPr sz="1600" b="1"/>
            </a:lvl6pPr>
            <a:lvl7pPr marL="2741616" indent="0">
              <a:buNone/>
              <a:defRPr sz="1600" b="1"/>
            </a:lvl7pPr>
            <a:lvl8pPr marL="3198552" indent="0">
              <a:buNone/>
              <a:defRPr sz="1600" b="1"/>
            </a:lvl8pPr>
            <a:lvl9pPr marL="365548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052935"/>
            <a:ext cx="3090672" cy="24780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1620740"/>
            <a:ext cx="3090672" cy="432196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6936" indent="0">
              <a:buNone/>
              <a:defRPr sz="2100" b="1"/>
            </a:lvl2pPr>
            <a:lvl3pPr marL="913871" indent="0">
              <a:buNone/>
              <a:defRPr sz="1700" b="1"/>
            </a:lvl3pPr>
            <a:lvl4pPr marL="1370808" indent="0">
              <a:buNone/>
              <a:defRPr sz="1600" b="1"/>
            </a:lvl4pPr>
            <a:lvl5pPr marL="1827744" indent="0">
              <a:buNone/>
              <a:defRPr sz="1600" b="1"/>
            </a:lvl5pPr>
            <a:lvl6pPr marL="2284681" indent="0">
              <a:buNone/>
              <a:defRPr sz="1600" b="1"/>
            </a:lvl6pPr>
            <a:lvl7pPr marL="2741616" indent="0">
              <a:buNone/>
              <a:defRPr sz="1600" b="1"/>
            </a:lvl7pPr>
            <a:lvl8pPr marL="3198552" indent="0">
              <a:buNone/>
              <a:defRPr sz="1600" b="1"/>
            </a:lvl8pPr>
            <a:lvl9pPr marL="365548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052935"/>
            <a:ext cx="3090672" cy="24780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8E541-7A05-4259-A4D3-2BF88E7395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687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80115-CC28-4AAD-9081-6D82A0A2E7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3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1B437-8F2A-4195-850F-DFC538861B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25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23953"/>
            <a:ext cx="2790182" cy="958849"/>
          </a:xfrm>
        </p:spPr>
        <p:txBody>
          <a:bodyPr anchor="b">
            <a:normAutofit/>
          </a:bodyPr>
          <a:lstStyle>
            <a:lvl1pPr>
              <a:defRPr sz="2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80" y="386195"/>
            <a:ext cx="3386037" cy="41448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082806"/>
            <a:ext cx="2790182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702" indent="0">
              <a:buNone/>
              <a:defRPr sz="1100"/>
            </a:lvl2pPr>
            <a:lvl3pPr marL="685405" indent="0">
              <a:buNone/>
              <a:defRPr sz="1000"/>
            </a:lvl3pPr>
            <a:lvl4pPr marL="1028106" indent="0">
              <a:buNone/>
              <a:defRPr sz="800"/>
            </a:lvl4pPr>
            <a:lvl5pPr marL="1370808" indent="0">
              <a:buNone/>
              <a:defRPr sz="800"/>
            </a:lvl5pPr>
            <a:lvl6pPr marL="1713509" indent="0">
              <a:buNone/>
              <a:defRPr sz="800"/>
            </a:lvl6pPr>
            <a:lvl7pPr marL="2056213" indent="0">
              <a:buNone/>
              <a:defRPr sz="800"/>
            </a:lvl7pPr>
            <a:lvl8pPr marL="2398914" indent="0">
              <a:buNone/>
              <a:defRPr sz="800"/>
            </a:lvl8pPr>
            <a:lvl9pPr marL="274161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B3395-0C33-4EAE-A291-737B932ACC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3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600451"/>
            <a:ext cx="6347714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457200"/>
            <a:ext cx="6347714" cy="2884289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6936" indent="0">
              <a:buNone/>
              <a:defRPr sz="1600"/>
            </a:lvl2pPr>
            <a:lvl3pPr marL="913871" indent="0">
              <a:buNone/>
              <a:defRPr sz="1600"/>
            </a:lvl3pPr>
            <a:lvl4pPr marL="1370808" indent="0">
              <a:buNone/>
              <a:defRPr sz="1600"/>
            </a:lvl4pPr>
            <a:lvl5pPr marL="1827744" indent="0">
              <a:buNone/>
              <a:defRPr sz="1600"/>
            </a:lvl5pPr>
            <a:lvl6pPr marL="2284681" indent="0">
              <a:buNone/>
              <a:defRPr sz="1600"/>
            </a:lvl6pPr>
            <a:lvl7pPr marL="2741616" indent="0">
              <a:buNone/>
              <a:defRPr sz="1600"/>
            </a:lvl7pPr>
            <a:lvl8pPr marL="3198552" indent="0">
              <a:buNone/>
              <a:defRPr sz="1600"/>
            </a:lvl8pPr>
            <a:lvl9pPr marL="3655485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4025507"/>
            <a:ext cx="6347714" cy="505518"/>
          </a:xfrm>
        </p:spPr>
        <p:txBody>
          <a:bodyPr>
            <a:normAutofit/>
          </a:bodyPr>
          <a:lstStyle>
            <a:lvl1pPr marL="0" indent="0">
              <a:buNone/>
              <a:defRPr sz="1300"/>
            </a:lvl1pPr>
            <a:lvl2pPr marL="456936" indent="0">
              <a:buNone/>
              <a:defRPr sz="1300"/>
            </a:lvl2pPr>
            <a:lvl3pPr marL="913871" indent="0">
              <a:buNone/>
              <a:defRPr sz="1000"/>
            </a:lvl3pPr>
            <a:lvl4pPr marL="1370808" indent="0">
              <a:buNone/>
              <a:defRPr sz="1000"/>
            </a:lvl4pPr>
            <a:lvl5pPr marL="1827744" indent="0">
              <a:buNone/>
              <a:defRPr sz="1000"/>
            </a:lvl5pPr>
            <a:lvl6pPr marL="2284681" indent="0">
              <a:buNone/>
              <a:defRPr sz="1000"/>
            </a:lvl6pPr>
            <a:lvl7pPr marL="2741616" indent="0">
              <a:buNone/>
              <a:defRPr sz="1000"/>
            </a:lvl7pPr>
            <a:lvl8pPr marL="3198552" indent="0">
              <a:buNone/>
              <a:defRPr sz="1000"/>
            </a:lvl8pPr>
            <a:lvl9pPr marL="365548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849FC-6AEC-4ED1-9EAA-475521471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672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3" y="-6350"/>
            <a:ext cx="9169401" cy="5156200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21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6184"/>
              <a:ext cx="4022902" cy="268181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1"/>
              <a:ext cx="1219254" cy="6858002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1"/>
              <a:ext cx="2270225" cy="686646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46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20066"/>
              <a:ext cx="2513124" cy="2937934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46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46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46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3733"/>
              <a:ext cx="1095423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457201"/>
            <a:ext cx="63484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8" tIns="45691" rIns="91388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1" y="1620838"/>
            <a:ext cx="6348412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8" tIns="45691" rIns="91388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42" y="4532317"/>
            <a:ext cx="684213" cy="273051"/>
          </a:xfrm>
          <a:prstGeom prst="rect">
            <a:avLst/>
          </a:prstGeom>
        </p:spPr>
        <p:txBody>
          <a:bodyPr vert="horz" lIns="91388" tIns="45691" rIns="91388" bIns="45691" rtlCol="0" anchor="ctr"/>
          <a:lstStyle>
            <a:lvl1pPr algn="r" eaLnBrk="1" hangingPunct="1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4532317"/>
            <a:ext cx="4622800" cy="273051"/>
          </a:xfrm>
          <a:prstGeom prst="rect">
            <a:avLst/>
          </a:prstGeom>
        </p:spPr>
        <p:txBody>
          <a:bodyPr vert="horz" lIns="91388" tIns="45691" rIns="91388" bIns="45691" rtlCol="0" anchor="ctr"/>
          <a:lstStyle>
            <a:lvl1pPr algn="l" eaLnBrk="1" hangingPunct="1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5" y="4532317"/>
            <a:ext cx="512762" cy="273051"/>
          </a:xfrm>
          <a:prstGeom prst="rect">
            <a:avLst/>
          </a:prstGeom>
        </p:spPr>
        <p:txBody>
          <a:bodyPr vert="horz" wrap="square" lIns="91388" tIns="45691" rIns="91388" bIns="4569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  <a:latin typeface="Arial" charset="0"/>
              </a:defRPr>
            </a:lvl1pPr>
          </a:lstStyle>
          <a:p>
            <a:pPr>
              <a:defRPr/>
            </a:pPr>
            <a:fld id="{989112E9-9F44-4786-94AF-F0CF599C3D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8" r:id="rId11"/>
    <p:sldLayoutId id="2147483803" r:id="rId12"/>
    <p:sldLayoutId id="2147483809" r:id="rId13"/>
    <p:sldLayoutId id="2147483804" r:id="rId14"/>
    <p:sldLayoutId id="2147483805" r:id="rId15"/>
    <p:sldLayoutId id="2147483806" r:id="rId16"/>
  </p:sldLayoutIdLst>
  <p:txStyles>
    <p:titleStyle>
      <a:lvl1pPr algn="l" defTabSz="456936" rtl="0" eaLnBrk="0" fontAlgn="base" hangingPunct="0">
        <a:spcBef>
          <a:spcPct val="0"/>
        </a:spcBef>
        <a:spcAft>
          <a:spcPct val="0"/>
        </a:spcAft>
        <a:defRPr sz="37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2pPr>
      <a:lvl3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3pPr>
      <a:lvl4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4pPr>
      <a:lvl5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02" indent="-342702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521" indent="-285583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2340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599276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3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6213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3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3147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086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020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3957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36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71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08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44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681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616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552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485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7582" y="274696"/>
            <a:ext cx="7888842" cy="99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582" y="1368408"/>
            <a:ext cx="7888842" cy="32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075" tIns="72541" rIns="145075" bIns="72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585" y="4768006"/>
            <a:ext cx="2059163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endParaRPr lang="en-US" b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517" y="4768006"/>
            <a:ext cx="3084966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endParaRPr lang="en-US" b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257" y="4768006"/>
            <a:ext cx="2059165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fld id="{631E3539-CA02-45C4-948C-E7B0052C653D}" type="slidenum">
              <a:rPr lang="en-US" b="0" smtClean="0">
                <a:latin typeface="Calibri" pitchFamily="34" charset="0"/>
              </a:rPr>
              <a:pPr defTabSz="725386"/>
              <a:t>‹#›</a:t>
            </a:fld>
            <a:endParaRPr lang="en-US" b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72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</p:sldLayoutIdLst>
  <p:txStyles>
    <p:titleStyle>
      <a:lvl1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2pPr>
      <a:lvl3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3pPr>
      <a:lvl4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4pPr>
      <a:lvl5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5pPr>
      <a:lvl6pPr marL="725386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6pPr>
      <a:lvl7pPr marL="1450772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7pPr>
      <a:lvl8pPr marL="2176158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8pPr>
      <a:lvl9pPr marL="2901544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271" indent="-171271" algn="l" defTabSz="685087" rtl="0" eaLnBrk="0" fontAlgn="base" hangingPunct="0">
        <a:lnSpc>
          <a:spcPct val="90000"/>
        </a:lnSpc>
        <a:spcBef>
          <a:spcPts val="754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3813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6358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8901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445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696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370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042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716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675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346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17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689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360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032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8706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1378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7581" y="274691"/>
            <a:ext cx="7888842" cy="99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581" y="1368408"/>
            <a:ext cx="7888842" cy="32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161" tIns="72581" rIns="145161" bIns="72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581" y="4768006"/>
            <a:ext cx="2059163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endParaRPr lang="en-US" b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517" y="4768006"/>
            <a:ext cx="3084966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endParaRPr lang="en-US" b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257" y="4768006"/>
            <a:ext cx="2059165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fld id="{631E3539-CA02-45C4-948C-E7B0052C653D}" type="slidenum">
              <a:rPr lang="en-US" b="0">
                <a:latin typeface="Calibri" pitchFamily="34" charset="0"/>
              </a:rPr>
              <a:pPr defTabSz="725805"/>
              <a:t>‹#›</a:t>
            </a:fld>
            <a:endParaRPr lang="en-US" b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27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</p:sldLayoutIdLst>
  <p:txStyles>
    <p:titleStyle>
      <a:lvl1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2pPr>
      <a:lvl3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3pPr>
      <a:lvl4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4pPr>
      <a:lvl5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5pPr>
      <a:lvl6pPr marL="725805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6pPr>
      <a:lvl7pPr marL="1451610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7pPr>
      <a:lvl8pPr marL="2177415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8pPr>
      <a:lvl9pPr marL="2903220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371" indent="-171371" algn="l" defTabSz="685483" rtl="0" eaLnBrk="0" fontAlgn="base" hangingPunct="0">
        <a:lnSpc>
          <a:spcPct val="90000"/>
        </a:lnSpc>
        <a:spcBef>
          <a:spcPts val="754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112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6853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594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336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86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56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28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98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0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1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8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5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2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9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6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1657350" y="571500"/>
            <a:ext cx="5715000" cy="14859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1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1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1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  <p:pic>
        <p:nvPicPr>
          <p:cNvPr id="2051" name="Picture 5" descr="A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457700"/>
            <a:ext cx="44577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6" descr="BD2053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014662"/>
            <a:ext cx="1314450" cy="212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7"/>
          <p:cNvSpPr>
            <a:spLocks noTextEdit="1"/>
          </p:cNvSpPr>
          <p:nvPr/>
        </p:nvSpPr>
        <p:spPr bwMode="auto">
          <a:xfrm>
            <a:off x="2000250" y="57150"/>
            <a:ext cx="53149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2025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2025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2025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2025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2025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2057400" y="3943350"/>
            <a:ext cx="5314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Lan</a:t>
            </a:r>
          </a:p>
        </p:txBody>
      </p:sp>
      <p:pic>
        <p:nvPicPr>
          <p:cNvPr id="2055" name="Picture 4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0"/>
            <a:ext cx="670322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404497" y="32148"/>
            <a:ext cx="628650" cy="564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Notched Right Arrow 15"/>
          <p:cNvSpPr/>
          <p:nvPr/>
        </p:nvSpPr>
        <p:spPr>
          <a:xfrm>
            <a:off x="6629400" y="4286250"/>
            <a:ext cx="971550" cy="457200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4707" y="0"/>
            <a:ext cx="330041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5431" y="10716"/>
            <a:ext cx="36385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8" descr="BD20530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550" y="4171950"/>
            <a:ext cx="1314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Rectangle 14"/>
          <p:cNvSpPr>
            <a:spLocks noChangeArrowheads="1"/>
          </p:cNvSpPr>
          <p:nvPr/>
        </p:nvSpPr>
        <p:spPr bwMode="auto">
          <a:xfrm>
            <a:off x="1314450" y="2513410"/>
            <a:ext cx="65151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dirty="0" smtClean="0">
                <a:solidFill>
                  <a:srgbClr val="FF0000"/>
                </a:solidFill>
                <a:cs typeface="Arial" panose="020B0604020202020204" pitchFamily="34" charset="0"/>
              </a:rPr>
              <a:t>TÍNH GIÁ TRỊ CỦA BIỂU THỨC (TIẾP THEO)</a:t>
            </a:r>
            <a:endParaRPr lang="en-US" altLang="en-US" sz="30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921400"/>
      </p:ext>
    </p:extLst>
  </p:cSld>
  <p:clrMapOvr>
    <a:masterClrMapping/>
  </p:clrMapOvr>
  <p:transition advClick="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13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5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989" y="0"/>
            <a:ext cx="9271377" cy="60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776289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153419" y="3281647"/>
            <a:ext cx="7903969" cy="156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2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2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838205" y="2457452"/>
            <a:ext cx="4267199" cy="2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762002" y="2343150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36129" y="2280672"/>
            <a:ext cx="2836864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(30 + 5) : 5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926556" y="2277454"/>
            <a:ext cx="7635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5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238062" y="2703517"/>
            <a:ext cx="7185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2" y="2280672"/>
            <a:ext cx="2153919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( 20 – 10)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483988" y="2282287"/>
            <a:ext cx="9994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3 x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328220" y="2273638"/>
            <a:ext cx="76930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483989" y="2703517"/>
            <a:ext cx="98266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2232477" y="2277454"/>
            <a:ext cx="1044125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35 </a:t>
            </a:r>
          </a:p>
        </p:txBody>
      </p:sp>
      <p:sp>
        <p:nvSpPr>
          <p:cNvPr id="7182" name="Text Box 22"/>
          <p:cNvSpPr txBox="1">
            <a:spLocks noChangeArrowheads="1"/>
          </p:cNvSpPr>
          <p:nvPr/>
        </p:nvSpPr>
        <p:spPr bwMode="auto">
          <a:xfrm>
            <a:off x="329610" y="1319569"/>
            <a:ext cx="7676470" cy="98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*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(30 + 5 ) : 5 ; 3 x (20 – 10) …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2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</a:t>
            </a:r>
            <a:endParaRPr lang="en-US" altLang="en-US" sz="2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Text Box 15"/>
          <p:cNvSpPr txBox="1">
            <a:spLocks noChangeArrowheads="1"/>
          </p:cNvSpPr>
          <p:nvPr/>
        </p:nvSpPr>
        <p:spPr bwMode="auto">
          <a:xfrm>
            <a:off x="29368" y="301626"/>
            <a:ext cx="9144000" cy="5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9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9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-33334" y="-93664"/>
            <a:ext cx="9144000" cy="48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345786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4103" grpId="0"/>
      <p:bldP spid="4108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971550"/>
            <a:ext cx="75508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US" sz="6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DÒ:</a:t>
            </a:r>
          </a:p>
          <a:p>
            <a:pPr marL="857250" indent="-857250" defTabSz="6858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defTabSz="6858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93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8" descr="Cloud Frame And Wooden Board In Garden Illustration Royalty Free Cliparts,  Vectors, And Stock Illustration. Image 8705240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TextBox 2"/>
          <p:cNvSpPr txBox="1">
            <a:spLocks noChangeArrowheads="1"/>
          </p:cNvSpPr>
          <p:nvPr/>
        </p:nvSpPr>
        <p:spPr bwMode="auto">
          <a:xfrm>
            <a:off x="1308087" y="516619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1550045" y="758547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7" name="TextBox 4"/>
          <p:cNvSpPr txBox="1">
            <a:spLocks noChangeArrowheads="1"/>
          </p:cNvSpPr>
          <p:nvPr/>
        </p:nvSpPr>
        <p:spPr bwMode="auto">
          <a:xfrm>
            <a:off x="1792003" y="1000476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8" name="TextBox 6"/>
          <p:cNvSpPr txBox="1">
            <a:spLocks noChangeArrowheads="1"/>
          </p:cNvSpPr>
          <p:nvPr/>
        </p:nvSpPr>
        <p:spPr bwMode="auto">
          <a:xfrm>
            <a:off x="1285405" y="1179401"/>
            <a:ext cx="3422699" cy="2784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r>
              <a:rPr lang="vi-VN" altLang="en-US" sz="8600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 BIỆT!</a:t>
            </a:r>
            <a:endParaRPr lang="en-US" altLang="en-US" sz="8600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8673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/>
          <p:nvPr/>
        </p:nvSpPr>
        <p:spPr>
          <a:xfrm>
            <a:off x="301336" y="273088"/>
            <a:ext cx="8489373" cy="4382039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85730">
              <a:defRPr/>
            </a:pPr>
            <a:endParaRPr lang="zh-CN" altLang="en-US" sz="761" dirty="0">
              <a:solidFill>
                <a:prstClr val="white"/>
              </a:solidFill>
              <a:latin typeface="HP001 4 hàng" pitchFamily="34" charset="0"/>
              <a:cs typeface="+mn-ea"/>
              <a:sym typeface="+mn-lt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2311175" y="464778"/>
            <a:ext cx="4191629" cy="370314"/>
          </a:xfrm>
          <a:prstGeom prst="roundRect">
            <a:avLst/>
          </a:prstGeom>
          <a:solidFill>
            <a:srgbClr val="257A14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zh-CN" sz="1575" b="1">
                <a:solidFill>
                  <a:srgbClr val="FFFF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+mn-lt"/>
              </a:rPr>
              <a:t>YÊU CẦU THAM GIA TIẾT HỌC</a:t>
            </a:r>
            <a:endParaRPr lang="zh-CN" altLang="en-US" sz="1575" b="1">
              <a:solidFill>
                <a:srgbClr val="FFFF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4100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286" y="923168"/>
            <a:ext cx="965821" cy="951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249" y="889832"/>
            <a:ext cx="810520" cy="96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405" y="956506"/>
            <a:ext cx="1039772" cy="87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891" y="937456"/>
            <a:ext cx="844537" cy="924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: Rounded Corners 27"/>
          <p:cNvSpPr/>
          <p:nvPr/>
        </p:nvSpPr>
        <p:spPr>
          <a:xfrm>
            <a:off x="1995098" y="1810184"/>
            <a:ext cx="1151077" cy="92239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BA93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Chuẩn bị đầy đủ sách vở, đồ dùng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1" name="Rectangle: Rounded Corners 28"/>
          <p:cNvSpPr/>
          <p:nvPr/>
        </p:nvSpPr>
        <p:spPr>
          <a:xfrm>
            <a:off x="3121711" y="1828043"/>
            <a:ext cx="1252772" cy="93456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65DB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Tắt mic</a:t>
            </a:r>
            <a:r>
              <a:rPr lang="vi-VN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, </a:t>
            </a:r>
          </a:p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mở camera.</a:t>
            </a: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 Tập trung lắng nghe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12" name="Rectangle: Rounded Corners 29"/>
          <p:cNvSpPr/>
          <p:nvPr/>
        </p:nvSpPr>
        <p:spPr>
          <a:xfrm>
            <a:off x="4314890" y="1828043"/>
            <a:ext cx="1140759" cy="90481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6A99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Chủ động ghi chép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3" name="Rectangle: Rounded Corners 30"/>
          <p:cNvSpPr/>
          <p:nvPr/>
        </p:nvSpPr>
        <p:spPr>
          <a:xfrm>
            <a:off x="5356774" y="1848284"/>
            <a:ext cx="1246877" cy="88993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4686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Thực hành</a:t>
            </a:r>
            <a:r>
              <a:rPr lang="vi-VN" altLang="zh-CN" sz="1125" b="1">
                <a:solidFill>
                  <a:srgbClr val="000000"/>
                </a:solidFill>
                <a:sym typeface="+mn-ea"/>
              </a:rPr>
              <a:t> theo</a:t>
            </a: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yêu cầu của cô 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4" name="Rectangle: Rounded Corners 27"/>
          <p:cNvSpPr/>
          <p:nvPr/>
        </p:nvSpPr>
        <p:spPr>
          <a:xfrm>
            <a:off x="1670664" y="2759113"/>
            <a:ext cx="5622736" cy="94132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vi-VN" altLang="zh-CN" sz="135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NHỮNG LƯU Ý AN TOÀN VỀ ĐIỆN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</a:t>
            </a:r>
            <a:r>
              <a:rPr lang="vi-VN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- </a:t>
            </a:r>
            <a:r>
              <a:rPr lang="vi-VN" altLang="zh-CN" sz="135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Phải sạc pin trước khi sử dụng máy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-</a:t>
            </a:r>
            <a:r>
              <a:rPr lang="vi-VN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lang="vi-VN" altLang="zh-CN" sz="135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Không được sạc pin khi đang học</a:t>
            </a:r>
            <a:endParaRPr lang="zh-CN" altLang="en-US" sz="1350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4109" name="组合 1"/>
          <p:cNvGrpSpPr>
            <a:grpSpLocks/>
          </p:cNvGrpSpPr>
          <p:nvPr/>
        </p:nvGrpSpPr>
        <p:grpSpPr bwMode="auto">
          <a:xfrm>
            <a:off x="546496" y="3485395"/>
            <a:ext cx="3087715" cy="672182"/>
            <a:chOff x="2170643" y="2103710"/>
            <a:chExt cx="13646657" cy="3168080"/>
          </a:xfrm>
        </p:grpSpPr>
        <p:pic>
          <p:nvPicPr>
            <p:cNvPr id="4119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0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0" name="组合 1"/>
          <p:cNvGrpSpPr>
            <a:grpSpLocks/>
          </p:cNvGrpSpPr>
          <p:nvPr/>
        </p:nvGrpSpPr>
        <p:grpSpPr bwMode="auto">
          <a:xfrm>
            <a:off x="1473994" y="3516351"/>
            <a:ext cx="3087714" cy="670830"/>
            <a:chOff x="2170643" y="2103710"/>
            <a:chExt cx="13646657" cy="3168080"/>
          </a:xfrm>
        </p:grpSpPr>
        <p:pic>
          <p:nvPicPr>
            <p:cNvPr id="4117" name="图片 1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图片 1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1" name="组合 1"/>
          <p:cNvGrpSpPr>
            <a:grpSpLocks/>
          </p:cNvGrpSpPr>
          <p:nvPr/>
        </p:nvGrpSpPr>
        <p:grpSpPr bwMode="auto">
          <a:xfrm>
            <a:off x="2720512" y="3485395"/>
            <a:ext cx="3089189" cy="672182"/>
            <a:chOff x="2170643" y="2103710"/>
            <a:chExt cx="13646657" cy="3168080"/>
          </a:xfrm>
        </p:grpSpPr>
        <p:pic>
          <p:nvPicPr>
            <p:cNvPr id="4115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2" name="组合 1"/>
          <p:cNvGrpSpPr>
            <a:grpSpLocks/>
          </p:cNvGrpSpPr>
          <p:nvPr/>
        </p:nvGrpSpPr>
        <p:grpSpPr bwMode="auto">
          <a:xfrm>
            <a:off x="3419409" y="3485395"/>
            <a:ext cx="3089189" cy="672182"/>
            <a:chOff x="2170643" y="2103710"/>
            <a:chExt cx="13646657" cy="3168080"/>
          </a:xfrm>
        </p:grpSpPr>
        <p:pic>
          <p:nvPicPr>
            <p:cNvPr id="4113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8902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954" y="-75566"/>
            <a:ext cx="9319955" cy="5219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83398" y="2771774"/>
            <a:ext cx="1928662" cy="58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68 – 6 x 4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767265" y="2770187"/>
            <a:ext cx="23066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81 + 9 x 7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22824" y="2771774"/>
            <a:ext cx="293687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68 -  24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22824" y="3443288"/>
            <a:ext cx="2117726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19851" y="2786915"/>
            <a:ext cx="253682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81 +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endParaRPr lang="en-US" alt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536690" y="3343810"/>
            <a:ext cx="205422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144</a:t>
            </a:r>
            <a:endParaRPr lang="en-US" alt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6" name="TextBox 11"/>
          <p:cNvSpPr txBox="1">
            <a:spLocks noChangeArrowheads="1"/>
          </p:cNvSpPr>
          <p:nvPr/>
        </p:nvSpPr>
        <p:spPr bwMode="auto">
          <a:xfrm>
            <a:off x="809627" y="2125982"/>
            <a:ext cx="3709565" cy="5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2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Text Box 14"/>
          <p:cNvSpPr txBox="1"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en-US" alt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 Box 15"/>
          <p:cNvSpPr txBox="1">
            <a:spLocks noChangeArrowheads="1"/>
          </p:cNvSpPr>
          <p:nvPr/>
        </p:nvSpPr>
        <p:spPr bwMode="auto">
          <a:xfrm>
            <a:off x="0" y="403225"/>
            <a:ext cx="91440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6160" name="WordArt 16"/>
          <p:cNvSpPr>
            <a:spLocks noChangeArrowheads="1" noChangeShapeType="1" noTextEdit="1"/>
          </p:cNvSpPr>
          <p:nvPr/>
        </p:nvSpPr>
        <p:spPr bwMode="auto">
          <a:xfrm>
            <a:off x="988828" y="1203965"/>
            <a:ext cx="4508205" cy="625475"/>
          </a:xfrm>
          <a:prstGeom prst="rect">
            <a:avLst/>
          </a:prstGeom>
        </p:spPr>
        <p:txBody>
          <a:bodyPr wrap="none" lIns="91388" tIns="45691" rIns="91388" bIns="4569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7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BÀI </a:t>
            </a:r>
            <a:r>
              <a:rPr lang="en-US" sz="37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156" grpId="0"/>
      <p:bldP spid="61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989" y="0"/>
            <a:ext cx="9271377" cy="60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776289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153419" y="3281647"/>
            <a:ext cx="7903969" cy="156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2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2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838205" y="2457452"/>
            <a:ext cx="4267199" cy="2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762002" y="2343150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36129" y="2280672"/>
            <a:ext cx="2836864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(30 + 5) : 5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926556" y="2277454"/>
            <a:ext cx="7635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5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238062" y="2703517"/>
            <a:ext cx="7185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2" y="2280672"/>
            <a:ext cx="2153919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( 20 – 10)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483988" y="2282287"/>
            <a:ext cx="9994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3 x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328220" y="2273638"/>
            <a:ext cx="76930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483989" y="2703517"/>
            <a:ext cx="98266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2232477" y="2277454"/>
            <a:ext cx="1044125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35 </a:t>
            </a:r>
          </a:p>
        </p:txBody>
      </p:sp>
      <p:sp>
        <p:nvSpPr>
          <p:cNvPr id="7182" name="Text Box 22"/>
          <p:cNvSpPr txBox="1">
            <a:spLocks noChangeArrowheads="1"/>
          </p:cNvSpPr>
          <p:nvPr/>
        </p:nvSpPr>
        <p:spPr bwMode="auto">
          <a:xfrm>
            <a:off x="329610" y="1319569"/>
            <a:ext cx="7676470" cy="98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*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(30 + 5 ) : 5 ; 3 x (20 – 10) …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2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</a:t>
            </a:r>
            <a:endParaRPr lang="en-US" altLang="en-US" sz="2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Text Box 15"/>
          <p:cNvSpPr txBox="1">
            <a:spLocks noChangeArrowheads="1"/>
          </p:cNvSpPr>
          <p:nvPr/>
        </p:nvSpPr>
        <p:spPr bwMode="auto">
          <a:xfrm>
            <a:off x="29368" y="301626"/>
            <a:ext cx="9144000" cy="5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9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9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-33334" y="-93664"/>
            <a:ext cx="9144000" cy="48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4103" grpId="0"/>
      <p:bldP spid="4108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1"/>
            <a:ext cx="9136440" cy="513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1371605" y="2674938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832647" y="1308423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0241" y="1945046"/>
            <a:ext cx="300736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25 – (20 – 10)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319941" y="1945046"/>
            <a:ext cx="3097213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= 25 - 10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25842" y="2520989"/>
            <a:ext cx="2481263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15</a:t>
            </a:r>
          </a:p>
        </p:txBody>
      </p:sp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2" y="652464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212" name="TextBox 1"/>
          <p:cNvSpPr txBox="1">
            <a:spLocks noChangeArrowheads="1"/>
          </p:cNvSpPr>
          <p:nvPr/>
        </p:nvSpPr>
        <p:spPr bwMode="auto">
          <a:xfrm>
            <a:off x="1018227" y="3211552"/>
            <a:ext cx="279955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80 – (30 + 25)</a:t>
            </a:r>
          </a:p>
        </p:txBody>
      </p:sp>
      <p:sp>
        <p:nvSpPr>
          <p:cNvPr id="8213" name="TextBox 2"/>
          <p:cNvSpPr txBox="1">
            <a:spLocks noChangeArrowheads="1"/>
          </p:cNvSpPr>
          <p:nvPr/>
        </p:nvSpPr>
        <p:spPr bwMode="auto">
          <a:xfrm>
            <a:off x="3525840" y="3211552"/>
            <a:ext cx="238283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80 -  55</a:t>
            </a:r>
          </a:p>
        </p:txBody>
      </p:sp>
      <p:sp>
        <p:nvSpPr>
          <p:cNvPr id="8214" name="TextBox 3"/>
          <p:cNvSpPr txBox="1">
            <a:spLocks noChangeArrowheads="1"/>
          </p:cNvSpPr>
          <p:nvPr/>
        </p:nvSpPr>
        <p:spPr bwMode="auto">
          <a:xfrm>
            <a:off x="3525840" y="3721221"/>
            <a:ext cx="1776412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25</a:t>
            </a:r>
          </a:p>
        </p:txBody>
      </p:sp>
      <p:sp>
        <p:nvSpPr>
          <p:cNvPr id="8205" name="Text Box 15"/>
          <p:cNvSpPr txBox="1">
            <a:spLocks noChangeArrowheads="1"/>
          </p:cNvSpPr>
          <p:nvPr/>
        </p:nvSpPr>
        <p:spPr bwMode="auto">
          <a:xfrm>
            <a:off x="-83341" y="0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8212" grpId="0"/>
      <p:bldP spid="8213" grpId="0"/>
      <p:bldP spid="82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" y="-14940"/>
            <a:ext cx="9136440" cy="513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849314" y="1249365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7560" y="570451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521974" y="2060336"/>
            <a:ext cx="3144519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125 + (13 + 7)</a:t>
            </a:r>
          </a:p>
        </p:txBody>
      </p:sp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3451227" y="2090579"/>
            <a:ext cx="267335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125  +   20</a:t>
            </a:r>
          </a:p>
        </p:txBody>
      </p:sp>
      <p:sp>
        <p:nvSpPr>
          <p:cNvPr id="14" name="TextBox 10"/>
          <p:cNvSpPr txBox="1">
            <a:spLocks noChangeArrowheads="1"/>
          </p:cNvSpPr>
          <p:nvPr/>
        </p:nvSpPr>
        <p:spPr bwMode="auto">
          <a:xfrm>
            <a:off x="3451226" y="2678192"/>
            <a:ext cx="207168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 145</a:t>
            </a:r>
          </a:p>
        </p:txBody>
      </p:sp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163006" y="3239531"/>
            <a:ext cx="241204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416 – (25 -11)</a:t>
            </a:r>
          </a:p>
        </p:txBody>
      </p:sp>
      <p:sp>
        <p:nvSpPr>
          <p:cNvPr id="16" name="TextBox 12"/>
          <p:cNvSpPr txBox="1">
            <a:spLocks noChangeArrowheads="1"/>
          </p:cNvSpPr>
          <p:nvPr/>
        </p:nvSpPr>
        <p:spPr bwMode="auto">
          <a:xfrm>
            <a:off x="3451226" y="3232151"/>
            <a:ext cx="2486024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416 -  14</a:t>
            </a:r>
          </a:p>
        </p:txBody>
      </p:sp>
      <p:sp>
        <p:nvSpPr>
          <p:cNvPr id="17" name="TextBox 13"/>
          <p:cNvSpPr txBox="1">
            <a:spLocks noChangeArrowheads="1"/>
          </p:cNvSpPr>
          <p:nvPr/>
        </p:nvSpPr>
        <p:spPr bwMode="auto">
          <a:xfrm>
            <a:off x="3451227" y="3804920"/>
            <a:ext cx="197643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402</a:t>
            </a:r>
          </a:p>
        </p:txBody>
      </p:sp>
      <p:sp>
        <p:nvSpPr>
          <p:cNvPr id="9228" name="Text Box 15"/>
          <p:cNvSpPr txBox="1">
            <a:spLocks noChangeArrowheads="1"/>
          </p:cNvSpPr>
          <p:nvPr/>
        </p:nvSpPr>
        <p:spPr bwMode="auto">
          <a:xfrm>
            <a:off x="7560" y="2203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61" y="-114714"/>
            <a:ext cx="9136440" cy="5951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1371605" y="2674938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546105" y="1285956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6725" y="1874202"/>
            <a:ext cx="2870199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(65 + 15) x 2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935241" y="1905399"/>
            <a:ext cx="176847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= 80 x 2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23756" y="2520989"/>
            <a:ext cx="139144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160</a:t>
            </a:r>
          </a:p>
        </p:txBody>
      </p:sp>
      <p:sp>
        <p:nvSpPr>
          <p:cNvPr id="10248" name="Text Box 6"/>
          <p:cNvSpPr txBox="1">
            <a:spLocks noChangeArrowheads="1"/>
          </p:cNvSpPr>
          <p:nvPr/>
        </p:nvSpPr>
        <p:spPr bwMode="auto">
          <a:xfrm>
            <a:off x="-7560" y="593647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4827" name="TextBox 1"/>
          <p:cNvSpPr txBox="1">
            <a:spLocks noChangeArrowheads="1"/>
          </p:cNvSpPr>
          <p:nvPr/>
        </p:nvSpPr>
        <p:spPr bwMode="auto">
          <a:xfrm>
            <a:off x="4977766" y="1904443"/>
            <a:ext cx="197437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48 : (6 : 3)</a:t>
            </a:r>
          </a:p>
        </p:txBody>
      </p:sp>
      <p:sp>
        <p:nvSpPr>
          <p:cNvPr id="34828" name="TextBox 2"/>
          <p:cNvSpPr txBox="1">
            <a:spLocks noChangeArrowheads="1"/>
          </p:cNvSpPr>
          <p:nvPr/>
        </p:nvSpPr>
        <p:spPr bwMode="auto">
          <a:xfrm>
            <a:off x="6840379" y="1899046"/>
            <a:ext cx="160527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48 : 2</a:t>
            </a:r>
          </a:p>
        </p:txBody>
      </p:sp>
      <p:sp>
        <p:nvSpPr>
          <p:cNvPr id="34829" name="TextBox 3"/>
          <p:cNvSpPr txBox="1">
            <a:spLocks noChangeArrowheads="1"/>
          </p:cNvSpPr>
          <p:nvPr/>
        </p:nvSpPr>
        <p:spPr bwMode="auto">
          <a:xfrm>
            <a:off x="6840382" y="2453005"/>
            <a:ext cx="109188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24</a:t>
            </a:r>
          </a:p>
        </p:txBody>
      </p:sp>
      <p:sp>
        <p:nvSpPr>
          <p:cNvPr id="34830" name="TextBox 8"/>
          <p:cNvSpPr txBox="1">
            <a:spLocks noChangeArrowheads="1"/>
          </p:cNvSpPr>
          <p:nvPr/>
        </p:nvSpPr>
        <p:spPr bwMode="auto">
          <a:xfrm>
            <a:off x="546104" y="3467420"/>
            <a:ext cx="2682239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(74 – 14) : 2</a:t>
            </a:r>
          </a:p>
        </p:txBody>
      </p:sp>
      <p:sp>
        <p:nvSpPr>
          <p:cNvPr id="34831" name="TextBox 9"/>
          <p:cNvSpPr txBox="1">
            <a:spLocks noChangeArrowheads="1"/>
          </p:cNvSpPr>
          <p:nvPr/>
        </p:nvSpPr>
        <p:spPr bwMode="auto">
          <a:xfrm>
            <a:off x="3128201" y="3482898"/>
            <a:ext cx="1480341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60 : 2   </a:t>
            </a:r>
          </a:p>
        </p:txBody>
      </p:sp>
      <p:sp>
        <p:nvSpPr>
          <p:cNvPr id="34832" name="TextBox 10"/>
          <p:cNvSpPr txBox="1">
            <a:spLocks noChangeArrowheads="1"/>
          </p:cNvSpPr>
          <p:nvPr/>
        </p:nvSpPr>
        <p:spPr bwMode="auto">
          <a:xfrm>
            <a:off x="3135772" y="4078210"/>
            <a:ext cx="89344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30</a:t>
            </a:r>
          </a:p>
        </p:txBody>
      </p:sp>
      <p:sp>
        <p:nvSpPr>
          <p:cNvPr id="34833" name="TextBox 11"/>
          <p:cNvSpPr txBox="1">
            <a:spLocks noChangeArrowheads="1"/>
          </p:cNvSpPr>
          <p:nvPr/>
        </p:nvSpPr>
        <p:spPr bwMode="auto">
          <a:xfrm>
            <a:off x="5120323" y="3524251"/>
            <a:ext cx="200184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81 : (3 x 3)</a:t>
            </a:r>
          </a:p>
        </p:txBody>
      </p:sp>
      <p:sp>
        <p:nvSpPr>
          <p:cNvPr id="34834" name="TextBox 12"/>
          <p:cNvSpPr txBox="1">
            <a:spLocks noChangeArrowheads="1"/>
          </p:cNvSpPr>
          <p:nvPr/>
        </p:nvSpPr>
        <p:spPr bwMode="auto">
          <a:xfrm>
            <a:off x="6922930" y="3542348"/>
            <a:ext cx="1440179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81 : 9</a:t>
            </a:r>
          </a:p>
        </p:txBody>
      </p:sp>
      <p:sp>
        <p:nvSpPr>
          <p:cNvPr id="34835" name="TextBox 13"/>
          <p:cNvSpPr txBox="1">
            <a:spLocks noChangeArrowheads="1"/>
          </p:cNvSpPr>
          <p:nvPr/>
        </p:nvSpPr>
        <p:spPr bwMode="auto">
          <a:xfrm>
            <a:off x="6922930" y="4078208"/>
            <a:ext cx="88391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9</a:t>
            </a:r>
          </a:p>
        </p:txBody>
      </p:sp>
      <p:sp>
        <p:nvSpPr>
          <p:cNvPr id="10259" name="Text Box 15"/>
          <p:cNvSpPr txBox="1">
            <a:spLocks noChangeArrowheads="1"/>
          </p:cNvSpPr>
          <p:nvPr/>
        </p:nvSpPr>
        <p:spPr bwMode="auto">
          <a:xfrm>
            <a:off x="-41274" y="-33656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34827" grpId="0"/>
      <p:bldP spid="34828" grpId="0"/>
      <p:bldP spid="34829" grpId="0"/>
      <p:bldP spid="34830" grpId="0"/>
      <p:bldP spid="34831" grpId="0"/>
      <p:bldP spid="34832" grpId="0"/>
      <p:bldP spid="34833" grpId="0"/>
      <p:bldP spid="34834" grpId="0"/>
      <p:bldP spid="348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721" y="1"/>
            <a:ext cx="9509760" cy="673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1743079" y="2576512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1666876" y="2462214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42878" y="1015731"/>
            <a:ext cx="7665083" cy="12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04545" y="2150317"/>
            <a:ext cx="1995488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altLang="en-US" sz="25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83395" y="2663826"/>
            <a:ext cx="236696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14351" y="3156967"/>
            <a:ext cx="28848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240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83395" y="3649371"/>
            <a:ext cx="3389312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…..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548635" y="2262188"/>
            <a:ext cx="1380434" cy="49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12935" y="2845889"/>
            <a:ext cx="4466905" cy="2092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 spcCol="914224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4 x 2 = 8 (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240 : 8 = 30 (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30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6" name="Text Box 6"/>
          <p:cNvSpPr txBox="1">
            <a:spLocks noChangeArrowheads="1"/>
          </p:cNvSpPr>
          <p:nvPr/>
        </p:nvSpPr>
        <p:spPr bwMode="auto">
          <a:xfrm>
            <a:off x="10159" y="431531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277" name="Text Box 24"/>
          <p:cNvSpPr txBox="1">
            <a:spLocks noChangeArrowheads="1"/>
          </p:cNvSpPr>
          <p:nvPr/>
        </p:nvSpPr>
        <p:spPr bwMode="auto">
          <a:xfrm>
            <a:off x="0" y="-104774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/>
      <p:bldP spid="7180" grpId="0"/>
      <p:bldP spid="7181" grpId="0"/>
      <p:bldP spid="7183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721" y="1"/>
            <a:ext cx="9509760" cy="673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1743079" y="2576512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1666876" y="2462214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42878" y="1015731"/>
            <a:ext cx="7665083" cy="12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04545" y="2150317"/>
            <a:ext cx="1995488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altLang="en-US" sz="25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83395" y="2663826"/>
            <a:ext cx="236696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14351" y="3156967"/>
            <a:ext cx="28848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240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83395" y="3649371"/>
            <a:ext cx="3389312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…..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548635" y="2262188"/>
            <a:ext cx="1380434" cy="49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12935" y="2845889"/>
            <a:ext cx="4466905" cy="2092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 spcCol="914224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/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240 : 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=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120 (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120 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30 (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30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6" name="Text Box 6"/>
          <p:cNvSpPr txBox="1">
            <a:spLocks noChangeArrowheads="1"/>
          </p:cNvSpPr>
          <p:nvPr/>
        </p:nvSpPr>
        <p:spPr bwMode="auto">
          <a:xfrm>
            <a:off x="10159" y="431531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277" name="Text Box 24"/>
          <p:cNvSpPr txBox="1">
            <a:spLocks noChangeArrowheads="1"/>
          </p:cNvSpPr>
          <p:nvPr/>
        </p:nvSpPr>
        <p:spPr bwMode="auto">
          <a:xfrm>
            <a:off x="0" y="-104774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827662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/>
      <p:bldP spid="7180" grpId="0"/>
      <p:bldP spid="7181" grpId="0"/>
      <p:bldP spid="7183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695</TotalTime>
  <Words>772</Words>
  <Application>Microsoft Office PowerPoint</Application>
  <PresentationFormat>On-screen Show (16:9)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DengXian</vt:lpstr>
      <vt:lpstr>SimSun</vt:lpstr>
      <vt:lpstr>Arial</vt:lpstr>
      <vt:lpstr>Calibri</vt:lpstr>
      <vt:lpstr>Calibri Light</vt:lpstr>
      <vt:lpstr>HP001 4 hàng</vt:lpstr>
      <vt:lpstr>Times New Roman</vt:lpstr>
      <vt:lpstr>Trebuchet MS</vt:lpstr>
      <vt:lpstr>Wingdings 3</vt:lpstr>
      <vt:lpstr>Facet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Viet Van CD-ROM</dc:creator>
  <cp:lastModifiedBy>Admin</cp:lastModifiedBy>
  <cp:revision>132</cp:revision>
  <dcterms:created xsi:type="dcterms:W3CDTF">2009-12-08T02:00:06Z</dcterms:created>
  <dcterms:modified xsi:type="dcterms:W3CDTF">2021-12-25T03:56:34Z</dcterms:modified>
</cp:coreProperties>
</file>