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49" r:id="rId2"/>
  </p:sldMasterIdLst>
  <p:notesMasterIdLst>
    <p:notesMasterId r:id="rId17"/>
  </p:notesMasterIdLst>
  <p:sldIdLst>
    <p:sldId id="288" r:id="rId3"/>
    <p:sldId id="289" r:id="rId4"/>
    <p:sldId id="266" r:id="rId5"/>
    <p:sldId id="257" r:id="rId6"/>
    <p:sldId id="271" r:id="rId7"/>
    <p:sldId id="267" r:id="rId8"/>
    <p:sldId id="281" r:id="rId9"/>
    <p:sldId id="282" r:id="rId10"/>
    <p:sldId id="283" r:id="rId11"/>
    <p:sldId id="278" r:id="rId12"/>
    <p:sldId id="269" r:id="rId13"/>
    <p:sldId id="291" r:id="rId14"/>
    <p:sldId id="290" r:id="rId15"/>
    <p:sldId id="280" r:id="rId16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FFFF66"/>
    <a:srgbClr val="FF00FF"/>
    <a:srgbClr val="99FF33"/>
    <a:srgbClr val="33CC33"/>
    <a:srgbClr val="33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Nhấn mạnh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0" autoAdjust="0"/>
    <p:restoredTop sz="89398" autoAdjust="0"/>
  </p:normalViewPr>
  <p:slideViewPr>
    <p:cSldViewPr>
      <p:cViewPr varScale="1">
        <p:scale>
          <a:sx n="77" d="100"/>
          <a:sy n="77" d="100"/>
        </p:scale>
        <p:origin x="1530" y="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anhtruongct3@gmail.com" userId="ffeff186a47346e7" providerId="LiveId" clId="{9D34DD71-43FF-9849-B221-475AF416DC5D}"/>
    <pc:docChg chg="custSel delSld modSld">
      <pc:chgData name="thanhtruongct3@gmail.com" userId="ffeff186a47346e7" providerId="LiveId" clId="{9D34DD71-43FF-9849-B221-475AF416DC5D}" dt="2017-12-09T07:19:13.161" v="281" actId="2696"/>
      <pc:docMkLst>
        <pc:docMk/>
      </pc:docMkLst>
      <pc:sldChg chg="modSp">
        <pc:chgData name="thanhtruongct3@gmail.com" userId="ffeff186a47346e7" providerId="LiveId" clId="{9D34DD71-43FF-9849-B221-475AF416DC5D}" dt="2017-12-09T07:13:58.799" v="129" actId="20577"/>
        <pc:sldMkLst>
          <pc:docMk/>
          <pc:sldMk cId="0" sldId="257"/>
        </pc:sldMkLst>
        <pc:spChg chg="mod">
          <ac:chgData name="thanhtruongct3@gmail.com" userId="ffeff186a47346e7" providerId="LiveId" clId="{9D34DD71-43FF-9849-B221-475AF416DC5D}" dt="2017-12-09T07:13:58.799" v="129" actId="20577"/>
          <ac:spMkLst>
            <pc:docMk/>
            <pc:sldMk cId="0" sldId="257"/>
            <ac:spMk id="7318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3:51.466" v="128" actId="207"/>
          <ac:spMkLst>
            <pc:docMk/>
            <pc:sldMk cId="0" sldId="257"/>
            <ac:spMk id="16118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6:58.252" v="249" actId="2696"/>
        <pc:sldMkLst>
          <pc:docMk/>
          <pc:sldMk cId="0" sldId="263"/>
        </pc:sldMkLst>
      </pc:sldChg>
      <pc:sldChg chg="delSp modSp">
        <pc:chgData name="thanhtruongct3@gmail.com" userId="ffeff186a47346e7" providerId="LiveId" clId="{9D34DD71-43FF-9849-B221-475AF416DC5D}" dt="2017-12-09T07:12:43.111" v="84" actId="20577"/>
        <pc:sldMkLst>
          <pc:docMk/>
          <pc:sldMk cId="0" sldId="266"/>
        </pc:sldMkLst>
        <pc:spChg chg="mod">
          <ac:chgData name="thanhtruongct3@gmail.com" userId="ffeff186a47346e7" providerId="LiveId" clId="{9D34DD71-43FF-9849-B221-475AF416DC5D}" dt="2017-12-09T07:12:06.034" v="49" actId="1076"/>
          <ac:spMkLst>
            <pc:docMk/>
            <pc:sldMk cId="0" sldId="266"/>
            <ac:spMk id="6152" creationId="{00000000-0000-0000-0000-000000000000}"/>
          </ac:spMkLst>
        </pc:spChg>
        <pc:spChg chg="del">
          <ac:chgData name="thanhtruongct3@gmail.com" userId="ffeff186a47346e7" providerId="LiveId" clId="{9D34DD71-43FF-9849-B221-475AF416DC5D}" dt="2017-12-09T07:12:02.995" v="48" actId="478"/>
          <ac:spMkLst>
            <pc:docMk/>
            <pc:sldMk cId="0" sldId="266"/>
            <ac:spMk id="615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43.111" v="84" actId="20577"/>
          <ac:spMkLst>
            <pc:docMk/>
            <pc:sldMk cId="0" sldId="266"/>
            <ac:spMk id="522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2:16.479" v="65" actId="20577"/>
          <ac:spMkLst>
            <pc:docMk/>
            <pc:sldMk cId="0" sldId="266"/>
            <ac:spMk id="52243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37.598" v="246" actId="21"/>
        <pc:sldMkLst>
          <pc:docMk/>
          <pc:sldMk cId="0" sldId="267"/>
        </pc:sldMkLst>
        <pc:spChg chg="mod">
          <ac:chgData name="thanhtruongct3@gmail.com" userId="ffeff186a47346e7" providerId="LiveId" clId="{9D34DD71-43FF-9849-B221-475AF416DC5D}" dt="2017-12-09T07:16:37.598" v="246" actId="21"/>
          <ac:spMkLst>
            <pc:docMk/>
            <pc:sldMk cId="0" sldId="267"/>
            <ac:spMk id="30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6:28.784" v="245" actId="20577"/>
          <ac:spMkLst>
            <pc:docMk/>
            <pc:sldMk cId="0" sldId="267"/>
            <ac:spMk id="11267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9:02.368" v="280" actId="20577"/>
        <pc:sldMkLst>
          <pc:docMk/>
          <pc:sldMk cId="0" sldId="269"/>
        </pc:sldMkLst>
        <pc:spChg chg="mod">
          <ac:chgData name="thanhtruongct3@gmail.com" userId="ffeff186a47346e7" providerId="LiveId" clId="{9D34DD71-43FF-9849-B221-475AF416DC5D}" dt="2017-12-09T07:19:02.368" v="280" actId="20577"/>
          <ac:spMkLst>
            <pc:docMk/>
            <pc:sldMk cId="0" sldId="269"/>
            <ac:spMk id="169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8:54.768" v="279" actId="20577"/>
          <ac:spMkLst>
            <pc:docMk/>
            <pc:sldMk cId="0" sldId="269"/>
            <ac:spMk id="1638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5:12.156" v="206" actId="21"/>
        <pc:sldMkLst>
          <pc:docMk/>
          <pc:sldMk cId="0" sldId="271"/>
        </pc:sldMkLst>
        <pc:spChg chg="mod">
          <ac:chgData name="thanhtruongct3@gmail.com" userId="ffeff186a47346e7" providerId="LiveId" clId="{9D34DD71-43FF-9849-B221-475AF416DC5D}" dt="2017-12-09T07:15:12.156" v="206" actId="21"/>
          <ac:spMkLst>
            <pc:docMk/>
            <pc:sldMk cId="0" sldId="271"/>
            <ac:spMk id="326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39.553" v="168" actId="20577"/>
          <ac:spMkLst>
            <pc:docMk/>
            <pc:sldMk cId="0" sldId="271"/>
            <ac:spMk id="9485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4:59.092" v="205" actId="20577"/>
          <ac:spMkLst>
            <pc:docMk/>
            <pc:sldMk cId="0" sldId="271"/>
            <ac:spMk id="61746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1:58.117" v="47" actId="1076"/>
        <pc:sldMkLst>
          <pc:docMk/>
          <pc:sldMk cId="0" sldId="276"/>
        </pc:sldMkLst>
        <pc:spChg chg="mod">
          <ac:chgData name="thanhtruongct3@gmail.com" userId="ffeff186a47346e7" providerId="LiveId" clId="{9D34DD71-43FF-9849-B221-475AF416DC5D}" dt="2017-12-09T07:11:58.117" v="47" actId="1076"/>
          <ac:spMkLst>
            <pc:docMk/>
            <pc:sldMk cId="0" sldId="276"/>
            <ac:spMk id="5123" creationId="{00000000-0000-0000-0000-000000000000}"/>
          </ac:spMkLst>
        </pc:spChg>
        <pc:spChg chg="mod">
          <ac:chgData name="thanhtruongct3@gmail.com" userId="ffeff186a47346e7" providerId="LiveId" clId="{9D34DD71-43FF-9849-B221-475AF416DC5D}" dt="2017-12-09T07:11:55.564" v="46" actId="1076"/>
          <ac:spMkLst>
            <pc:docMk/>
            <pc:sldMk cId="0" sldId="276"/>
            <ac:spMk id="5124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45.955" v="247" actId="21"/>
        <pc:sldMkLst>
          <pc:docMk/>
          <pc:sldMk cId="0" sldId="281"/>
        </pc:sldMkLst>
        <pc:spChg chg="mod">
          <ac:chgData name="thanhtruongct3@gmail.com" userId="ffeff186a47346e7" providerId="LiveId" clId="{9D34DD71-43FF-9849-B221-475AF416DC5D}" dt="2017-12-09T07:16:45.955" v="247" actId="21"/>
          <ac:spMkLst>
            <pc:docMk/>
            <pc:sldMk cId="0" sldId="281"/>
            <ac:spMk id="12290" creationId="{00000000-0000-0000-0000-000000000000}"/>
          </ac:spMkLst>
        </pc:spChg>
      </pc:sldChg>
      <pc:sldChg chg="modSp">
        <pc:chgData name="thanhtruongct3@gmail.com" userId="ffeff186a47346e7" providerId="LiveId" clId="{9D34DD71-43FF-9849-B221-475AF416DC5D}" dt="2017-12-09T07:16:53.504" v="248" actId="21"/>
        <pc:sldMkLst>
          <pc:docMk/>
          <pc:sldMk cId="0" sldId="282"/>
        </pc:sldMkLst>
        <pc:spChg chg="mod">
          <ac:chgData name="thanhtruongct3@gmail.com" userId="ffeff186a47346e7" providerId="LiveId" clId="{9D34DD71-43FF-9849-B221-475AF416DC5D}" dt="2017-12-09T07:16:53.504" v="248" actId="21"/>
          <ac:spMkLst>
            <pc:docMk/>
            <pc:sldMk cId="0" sldId="282"/>
            <ac:spMk id="13314" creationId="{00000000-0000-0000-0000-000000000000}"/>
          </ac:spMkLst>
        </pc:spChg>
      </pc:sldChg>
      <pc:sldChg chg="del">
        <pc:chgData name="thanhtruongct3@gmail.com" userId="ffeff186a47346e7" providerId="LiveId" clId="{9D34DD71-43FF-9849-B221-475AF416DC5D}" dt="2017-12-09T07:19:13.161" v="281" actId="2696"/>
        <pc:sldMkLst>
          <pc:docMk/>
          <pc:sldMk cId="0" sldId="283"/>
        </pc:sldMkLst>
      </pc:sldChg>
      <pc:sldChg chg="del">
        <pc:chgData name="thanhtruongct3@gmail.com" userId="ffeff186a47346e7" providerId="LiveId" clId="{9D34DD71-43FF-9849-B221-475AF416DC5D}" dt="2017-12-09T07:15:19.043" v="207" actId="2696"/>
        <pc:sldMkLst>
          <pc:docMk/>
          <pc:sldMk cId="0" sldId="284"/>
        </pc:sldMkLst>
      </pc:sldChg>
      <pc:sldChg chg="del">
        <pc:chgData name="thanhtruongct3@gmail.com" userId="ffeff186a47346e7" providerId="LiveId" clId="{9D34DD71-43FF-9849-B221-475AF416DC5D}" dt="2017-12-09T07:14:07.080" v="130" actId="2696"/>
        <pc:sldMkLst>
          <pc:docMk/>
          <pc:sldMk cId="0" sldId="285"/>
        </pc:sldMkLst>
      </pc:sldChg>
    </pc:docChg>
  </pc:docChgLst>
  <pc:docChgLst>
    <pc:chgData name="thanhtruongct3@gmail.com" userId="ffeff186a47346e7" providerId="LiveId" clId="{067AAC5A-E686-C348-84BB-F193C6746138}"/>
    <pc:docChg chg="undo custSel modSld">
      <pc:chgData name="thanhtruongct3@gmail.com" userId="ffeff186a47346e7" providerId="LiveId" clId="{067AAC5A-E686-C348-84BB-F193C6746138}" dt="2017-12-09T08:04:56.242" v="11" actId="22"/>
      <pc:docMkLst>
        <pc:docMk/>
      </pc:docMkLst>
      <pc:sldChg chg="addSp modSp addAnim">
        <pc:chgData name="thanhtruongct3@gmail.com" userId="ffeff186a47346e7" providerId="LiveId" clId="{067AAC5A-E686-C348-84BB-F193C6746138}" dt="2017-12-09T08:04:56.242" v="11" actId="22"/>
        <pc:sldMkLst>
          <pc:docMk/>
          <pc:sldMk cId="0" sldId="266"/>
        </pc:sldMkLst>
        <pc:spChg chg="add mod">
          <ac:chgData name="thanhtruongct3@gmail.com" userId="ffeff186a47346e7" providerId="LiveId" clId="{067AAC5A-E686-C348-84BB-F193C6746138}" dt="2017-12-09T08:04:11.485" v="10" actId="1076"/>
          <ac:spMkLst>
            <pc:docMk/>
            <pc:sldMk cId="0" sldId="266"/>
            <ac:spMk id="16" creationId="{4FA7F4B2-5A3E-4640-944D-BC20DB8948C3}"/>
          </ac:spMkLst>
        </pc:spChg>
        <pc:spChg chg="mod">
          <ac:chgData name="thanhtruongct3@gmail.com" userId="ffeff186a47346e7" providerId="LiveId" clId="{067AAC5A-E686-C348-84BB-F193C6746138}" dt="2017-12-09T08:03:01.743" v="3" actId="6549"/>
          <ac:spMkLst>
            <pc:docMk/>
            <pc:sldMk cId="0" sldId="266"/>
            <ac:spMk id="6152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1:28.283" v="0" actId="1076"/>
          <ac:spMkLst>
            <pc:docMk/>
            <pc:sldMk cId="0" sldId="266"/>
            <ac:spMk id="6153" creationId="{00000000-0000-0000-0000-000000000000}"/>
          </ac:spMkLst>
        </pc:spChg>
        <pc:spChg chg="mod">
          <ac:chgData name="thanhtruongct3@gmail.com" userId="ffeff186a47346e7" providerId="LiveId" clId="{067AAC5A-E686-C348-84BB-F193C6746138}" dt="2017-12-09T08:04:56.242" v="11" actId="22"/>
          <ac:spMkLst>
            <pc:docMk/>
            <pc:sldMk cId="0" sldId="266"/>
            <ac:spMk id="5224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7EFEEDCB-A951-4416-8038-0353EE9BFE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1720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4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185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ơi giữ chỗ cho Hình ảnh của Bản chiế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ơi giữ chỗ cho Ghi chú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1508" name="Nơi giữ chỗ cho Số hiệu Bản chiếu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3E7A6B-EB2D-45E6-B978-B7823C0C6166}" type="slidenum">
              <a:rPr lang="en-US" altLang="en-US" sz="1200">
                <a:latin typeface="Arial" panose="020B0604020202020204" pitchFamily="34" charset="0"/>
              </a:rPr>
              <a:pPr/>
              <a:t>5</a:t>
            </a:fld>
            <a:endParaRPr lang="en-US" altLang="en-US" sz="1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1099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A869AF1-1706-4667-9F80-81FCF432D50A}" type="slidenum">
              <a:rPr lang="en-US" altLang="en-US" sz="1200">
                <a:latin typeface="Arial" panose="020B0604020202020204" pitchFamily="34" charset="0"/>
              </a:rPr>
              <a:pPr/>
              <a:t>12</a:t>
            </a:fld>
            <a:endParaRPr lang="en-US" altLang="en-US" sz="1200">
              <a:latin typeface="Arial" panose="020B0604020202020204" pitchFamily="34" charset="0"/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  <a:p>
            <a:pPr eaLnBrk="1" hangingPunct="1"/>
            <a:endParaRPr lang="en-US" altLang="en-US" sz="10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916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515FB2-B326-4E15-AAA9-1B02AB188F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93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598F7-3704-408E-A79E-3A8EF7AEE6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6578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08E290-8212-4543-A35B-7A20D22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6418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5EF45F-B038-4635-97D8-37EDFD935F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4280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57CC0-1F5F-44C1-A3D5-69CA1CBBC3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D808E9A-2E9D-45AF-9A36-E1D0C0026E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96550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EA4254-8497-4EE3-9407-E79B78C4B8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03886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CFB1F0-EA71-4B31-A3DF-ADB47C6DB2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100276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799E822-F01B-42B3-8C77-F6C8F7E6EC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2676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6CB1EF-ED05-4508-880D-8E126D4C9F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58353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19A4A3-B271-4546-8184-ACF77F2D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1223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DF835B-54E3-47C9-8435-00087DA13F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725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5C163B-AA32-484F-B678-FB9C63950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38484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D9A0DE-7AC0-4522-9ECC-A17895AC99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0938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AC5BEF-2CF0-46AD-916D-EF7FDC0246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647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ên đề và 2 Nội dụng trên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quarter" idx="1"/>
          </p:nvPr>
        </p:nvSpPr>
        <p:spPr>
          <a:xfrm>
            <a:off x="4953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quarter" idx="2"/>
          </p:nvPr>
        </p:nvSpPr>
        <p:spPr>
          <a:xfrm>
            <a:off x="5029200" y="1600200"/>
            <a:ext cx="4381500" cy="2185988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half" idx="3"/>
          </p:nvPr>
        </p:nvSpPr>
        <p:spPr>
          <a:xfrm>
            <a:off x="495300" y="3938588"/>
            <a:ext cx="8915400" cy="218757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Nơi giữ chỗ cho Ngày tháng 5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Chân trang 6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8" name="Nơi giữ chỗ cho Số hiệu Bản chiếu 7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5A57F7F2-1D22-4919-A7DC-9632EA1B2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51417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Ngữ cả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ội dung 1"/>
          <p:cNvSpPr>
            <a:spLocks noGrp="1"/>
          </p:cNvSpPr>
          <p:nvPr>
            <p:ph/>
          </p:nvPr>
        </p:nvSpPr>
        <p:spPr>
          <a:xfrm>
            <a:off x="495300" y="274638"/>
            <a:ext cx="8915400" cy="5851525"/>
          </a:xfrm>
        </p:spPr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3" name="Nơi giữ chỗ cho Ngày tháng 2"/>
          <p:cNvSpPr>
            <a:spLocks noGrp="1"/>
          </p:cNvSpPr>
          <p:nvPr>
            <p:ph type="dt" sz="half" idx="10"/>
          </p:nvPr>
        </p:nvSpPr>
        <p:spPr>
          <a:xfrm>
            <a:off x="8077200" y="6248400"/>
            <a:ext cx="10160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3"/>
          <p:cNvSpPr>
            <a:spLocks noGrp="1"/>
          </p:cNvSpPr>
          <p:nvPr>
            <p:ph type="ftr" sz="quarter" idx="11"/>
          </p:nvPr>
        </p:nvSpPr>
        <p:spPr>
          <a:xfrm>
            <a:off x="-393700" y="6553200"/>
            <a:ext cx="31369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Tr­êng TiÓu hoc H¶i  Khª</a:t>
            </a:r>
          </a:p>
        </p:txBody>
      </p:sp>
      <p:sp>
        <p:nvSpPr>
          <p:cNvPr id="5" name="Nơi giữ chỗ cho Số hiệu Bản chiếu 4"/>
          <p:cNvSpPr>
            <a:spLocks noGrp="1"/>
          </p:cNvSpPr>
          <p:nvPr>
            <p:ph type="sldNum" sz="quarter" idx="12"/>
          </p:nvPr>
        </p:nvSpPr>
        <p:spPr>
          <a:xfrm>
            <a:off x="3962400" y="6248400"/>
            <a:ext cx="3238500" cy="476250"/>
          </a:xfrm>
        </p:spPr>
        <p:txBody>
          <a:bodyPr/>
          <a:lstStyle>
            <a:lvl1pPr>
              <a:defRPr/>
            </a:lvl1pPr>
          </a:lstStyle>
          <a:p>
            <a:fld id="{32EC20EB-2C84-40D4-8E8F-4DD41524DA3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1278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5D5F9-20B4-4F19-A5E5-D585962D26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0188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D0D9319-59AD-40A2-A319-4EB3A5F60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9554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B222E-AD45-444F-A327-C649F9D6C6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917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18A7F7-0C63-4C69-829C-8D4C343CAA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703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5F8DF3-442E-4A49-BB29-E84BA6848E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8280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F980406-F7AD-4792-9E3C-7FA4CB252A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4634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9EC87C-AAAA-4617-A9AE-117321B853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2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011C89FD-97D1-466D-8261-64128F2F36D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93" r:id="rId1"/>
    <p:sldLayoutId id="2147484194" r:id="rId2"/>
    <p:sldLayoutId id="2147484195" r:id="rId3"/>
    <p:sldLayoutId id="2147484196" r:id="rId4"/>
    <p:sldLayoutId id="2147484197" r:id="rId5"/>
    <p:sldLayoutId id="2147484198" r:id="rId6"/>
    <p:sldLayoutId id="2147484199" r:id="rId7"/>
    <p:sldLayoutId id="2147484200" r:id="rId8"/>
    <p:sldLayoutId id="2147484201" r:id="rId9"/>
    <p:sldLayoutId id="2147484202" r:id="rId10"/>
    <p:sldLayoutId id="21474842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922BB529-A152-4044-BAEA-AEE64911F13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04" r:id="rId1"/>
    <p:sldLayoutId id="2147484205" r:id="rId2"/>
    <p:sldLayoutId id="2147484206" r:id="rId3"/>
    <p:sldLayoutId id="2147484207" r:id="rId4"/>
    <p:sldLayoutId id="2147484208" r:id="rId5"/>
    <p:sldLayoutId id="2147484209" r:id="rId6"/>
    <p:sldLayoutId id="2147484210" r:id="rId7"/>
    <p:sldLayoutId id="2147484211" r:id="rId8"/>
    <p:sldLayoutId id="2147484212" r:id="rId9"/>
    <p:sldLayoutId id="2147484213" r:id="rId10"/>
    <p:sldLayoutId id="2147484214" r:id="rId11"/>
    <p:sldLayoutId id="2147484215" r:id="rId12"/>
    <p:sldLayoutId id="21474842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890588"/>
            <a:ext cx="6315075" cy="4665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2043112" y="1014414"/>
            <a:ext cx="6624638" cy="403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Môn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TOÁN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17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</a:t>
            </a:r>
            <a:r>
              <a:rPr lang="en-US" sz="2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</a:t>
            </a:r>
            <a:r>
              <a:rPr lang="en-US" sz="2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HÌNH CHỮ NHẬT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925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167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</a:t>
            </a:r>
            <a:r>
              <a:rPr lang="en-US" sz="21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1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67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167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1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1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167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167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sz="2167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Thường</a:t>
            </a:r>
            <a:r>
              <a:rPr lang="en-US" sz="2167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endParaRPr lang="en-US" sz="2167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508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823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7355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534"/>
    </mc:Choice>
    <mc:Fallback xmlns="">
      <p:transition spd="slow" advTm="1353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220200" cy="1703388"/>
          </a:xfrm>
        </p:spPr>
        <p:txBody>
          <a:bodyPr/>
          <a:lstStyle/>
          <a:p>
            <a:r>
              <a:rPr lang="en-US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alt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(DC= 4cm, BN=1cm, NC= 2cm).</a:t>
            </a:r>
          </a:p>
        </p:txBody>
      </p:sp>
      <p:grpSp>
        <p:nvGrpSpPr>
          <p:cNvPr id="15363" name="Group 31"/>
          <p:cNvGrpSpPr>
            <a:grpSpLocks/>
          </p:cNvGrpSpPr>
          <p:nvPr/>
        </p:nvGrpSpPr>
        <p:grpSpPr bwMode="auto">
          <a:xfrm>
            <a:off x="533400" y="2209800"/>
            <a:ext cx="4330700" cy="2438400"/>
            <a:chOff x="1632" y="1392"/>
            <a:chExt cx="2518" cy="1536"/>
          </a:xfrm>
        </p:grpSpPr>
        <p:pic>
          <p:nvPicPr>
            <p:cNvPr id="15377" name="Picture 4" descr="h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2" y="1392"/>
              <a:ext cx="2402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78" name="Rectangle 7"/>
            <p:cNvSpPr>
              <a:spLocks noChangeArrowheads="1"/>
            </p:cNvSpPr>
            <p:nvPr/>
          </p:nvSpPr>
          <p:spPr bwMode="auto">
            <a:xfrm>
              <a:off x="3488" y="2048"/>
              <a:ext cx="662" cy="4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r>
                <a:rPr lang="en-US" altLang="en-US" sz="2800">
                  <a:solidFill>
                    <a:srgbClr val="003300"/>
                  </a:solidFill>
                </a:rPr>
                <a:t>2cm</a:t>
              </a:r>
            </a:p>
          </p:txBody>
        </p:sp>
      </p:grpSp>
      <p:sp>
        <p:nvSpPr>
          <p:cNvPr id="36874" name="Rectangle 10"/>
          <p:cNvSpPr>
            <a:spLocks noChangeArrowheads="1"/>
          </p:cNvSpPr>
          <p:nvPr/>
        </p:nvSpPr>
        <p:spPr bwMode="auto">
          <a:xfrm>
            <a:off x="944563" y="2530475"/>
            <a:ext cx="2925762" cy="6286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5" name="Rectangle 11"/>
          <p:cNvSpPr>
            <a:spLocks noChangeArrowheads="1"/>
          </p:cNvSpPr>
          <p:nvPr/>
        </p:nvSpPr>
        <p:spPr bwMode="auto">
          <a:xfrm>
            <a:off x="955675" y="3140075"/>
            <a:ext cx="291465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rgbClr val="FFFFFF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6" name="Rectangle 12"/>
          <p:cNvSpPr>
            <a:spLocks noChangeArrowheads="1"/>
          </p:cNvSpPr>
          <p:nvPr/>
        </p:nvSpPr>
        <p:spPr bwMode="auto">
          <a:xfrm>
            <a:off x="930275" y="2514600"/>
            <a:ext cx="2971800" cy="1828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66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8" name="Rectangle 14"/>
          <p:cNvSpPr>
            <a:spLocks noChangeArrowheads="1"/>
          </p:cNvSpPr>
          <p:nvPr/>
        </p:nvSpPr>
        <p:spPr bwMode="auto">
          <a:xfrm>
            <a:off x="942975" y="2514600"/>
            <a:ext cx="2957513" cy="628650"/>
          </a:xfrm>
          <a:prstGeom prst="rect">
            <a:avLst/>
          </a:prstGeom>
          <a:solidFill>
            <a:srgbClr val="0000FF"/>
          </a:soli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79" name="Rectangle 15"/>
          <p:cNvSpPr>
            <a:spLocks noChangeArrowheads="1"/>
          </p:cNvSpPr>
          <p:nvPr/>
        </p:nvSpPr>
        <p:spPr bwMode="auto">
          <a:xfrm>
            <a:off x="5029200" y="4953000"/>
            <a:ext cx="502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MNCD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MN = DC = 4cm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</a:t>
            </a:r>
            <a: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MD = NC = 2cm</a:t>
            </a:r>
            <a:br>
              <a:rPr lang="en-US" sz="2800" b="1" dirty="0">
                <a:solidFill>
                  <a:srgbClr val="D6009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sz="2800" b="1" dirty="0">
              <a:solidFill>
                <a:srgbClr val="D6009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89" name="Rectangle 25"/>
          <p:cNvSpPr>
            <a:spLocks noChangeArrowheads="1"/>
          </p:cNvSpPr>
          <p:nvPr/>
        </p:nvSpPr>
        <p:spPr bwMode="auto">
          <a:xfrm>
            <a:off x="5029200" y="2057400"/>
            <a:ext cx="5105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ABCD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DC = 4cm</a:t>
            </a:r>
            <a:b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rộng:AD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= BC = 3cm </a:t>
            </a:r>
            <a:r>
              <a:rPr lang="en-US" sz="2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(1cm + 2cm)</a:t>
            </a:r>
            <a:r>
              <a:rPr lang="en-US" sz="28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</a:t>
            </a:r>
            <a:br>
              <a:rPr lang="en-US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en-US" b="1" dirty="0">
              <a:solidFill>
                <a:srgbClr val="00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890" name="Rectangle 26"/>
          <p:cNvSpPr>
            <a:spLocks noChangeArrowheads="1"/>
          </p:cNvSpPr>
          <p:nvPr/>
        </p:nvSpPr>
        <p:spPr bwMode="auto">
          <a:xfrm>
            <a:off x="942975" y="3157538"/>
            <a:ext cx="2946400" cy="1219200"/>
          </a:xfrm>
          <a:prstGeom prst="rect">
            <a:avLst/>
          </a:prstGeom>
          <a:gradFill rotWithShape="1">
            <a:gsLst>
              <a:gs pos="0">
                <a:srgbClr val="D60093"/>
              </a:gs>
              <a:gs pos="100000">
                <a:schemeClr val="tx1"/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3" name="Rectangle 29"/>
          <p:cNvSpPr>
            <a:spLocks noChangeArrowheads="1"/>
          </p:cNvSpPr>
          <p:nvPr/>
        </p:nvSpPr>
        <p:spPr bwMode="auto">
          <a:xfrm>
            <a:off x="914400" y="2520950"/>
            <a:ext cx="2971800" cy="182880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00FFFF"/>
              </a:gs>
            </a:gsLst>
            <a:lin ang="2700000" scaled="1"/>
          </a:gradFill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36894" name="Rectangle 30"/>
          <p:cNvSpPr>
            <a:spLocks noChangeArrowheads="1"/>
          </p:cNvSpPr>
          <p:nvPr/>
        </p:nvSpPr>
        <p:spPr bwMode="auto">
          <a:xfrm>
            <a:off x="4953000" y="3505200"/>
            <a:ext cx="5105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Hình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chữ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nhật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ABNM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có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dài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AB = MN = 4cm</a:t>
            </a:r>
          </a:p>
          <a:p>
            <a:pPr eaLnBrk="1" hangingPunct="1">
              <a:defRPr/>
            </a:pP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rông</a:t>
            </a:r>
            <a:r>
              <a:rPr 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AM = BN = 1cm</a:t>
            </a:r>
          </a:p>
        </p:txBody>
      </p:sp>
      <p:grpSp>
        <p:nvGrpSpPr>
          <p:cNvPr id="3" name="Group 289"/>
          <p:cNvGrpSpPr>
            <a:grpSpLocks/>
          </p:cNvGrpSpPr>
          <p:nvPr/>
        </p:nvGrpSpPr>
        <p:grpSpPr bwMode="auto">
          <a:xfrm>
            <a:off x="914710" y="4173708"/>
            <a:ext cx="2971800" cy="169689"/>
            <a:chOff x="1732" y="2244"/>
            <a:chExt cx="1728" cy="53"/>
          </a:xfrm>
          <a:solidFill>
            <a:srgbClr val="FFFF66"/>
          </a:solidFill>
        </p:grpSpPr>
        <p:sp>
          <p:nvSpPr>
            <p:cNvPr id="16" name="Rectangle 290"/>
            <p:cNvSpPr>
              <a:spLocks noChangeArrowheads="1"/>
            </p:cNvSpPr>
            <p:nvPr/>
          </p:nvSpPr>
          <p:spPr bwMode="auto">
            <a:xfrm>
              <a:off x="1732" y="2249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17" name="Line 291"/>
            <p:cNvSpPr>
              <a:spLocks noChangeShapeType="1"/>
            </p:cNvSpPr>
            <p:nvPr/>
          </p:nvSpPr>
          <p:spPr bwMode="auto">
            <a:xfrm>
              <a:off x="3460" y="2244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5" name="Text Box 752"/>
          <p:cNvSpPr txBox="1">
            <a:spLocks noChangeArrowheads="1"/>
          </p:cNvSpPr>
          <p:nvPr/>
        </p:nvSpPr>
        <p:spPr bwMode="auto">
          <a:xfrm>
            <a:off x="1905000" y="2057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 cm</a:t>
            </a:r>
          </a:p>
        </p:txBody>
      </p:sp>
      <p:grpSp>
        <p:nvGrpSpPr>
          <p:cNvPr id="4" name="Group 289"/>
          <p:cNvGrpSpPr>
            <a:grpSpLocks/>
          </p:cNvGrpSpPr>
          <p:nvPr/>
        </p:nvGrpSpPr>
        <p:grpSpPr bwMode="auto">
          <a:xfrm rot="5400000">
            <a:off x="3043544" y="3362411"/>
            <a:ext cx="1856936" cy="133177"/>
            <a:chOff x="1740" y="2182"/>
            <a:chExt cx="1728" cy="53"/>
          </a:xfrm>
          <a:solidFill>
            <a:srgbClr val="FFFF66"/>
          </a:solidFill>
        </p:grpSpPr>
        <p:sp>
          <p:nvSpPr>
            <p:cNvPr id="27" name="Rectangle 290"/>
            <p:cNvSpPr>
              <a:spLocks noChangeArrowheads="1"/>
            </p:cNvSpPr>
            <p:nvPr/>
          </p:nvSpPr>
          <p:spPr bwMode="auto">
            <a:xfrm>
              <a:off x="1740" y="2187"/>
              <a:ext cx="1728" cy="4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>
                <a:defRPr/>
              </a:pPr>
              <a:endParaRPr lang="en-US"/>
            </a:p>
          </p:txBody>
        </p:sp>
        <p:sp>
          <p:nvSpPr>
            <p:cNvPr id="28" name="Line 291"/>
            <p:cNvSpPr>
              <a:spLocks noChangeShapeType="1"/>
            </p:cNvSpPr>
            <p:nvPr/>
          </p:nvSpPr>
          <p:spPr bwMode="auto">
            <a:xfrm>
              <a:off x="3460" y="2182"/>
              <a:ext cx="0" cy="48"/>
            </a:xfrm>
            <a:prstGeom prst="line">
              <a:avLst/>
            </a:prstGeom>
            <a:grpFill/>
            <a:ln w="28575">
              <a:solidFill>
                <a:srgbClr val="000099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29" name="Text Box 753"/>
          <p:cNvSpPr txBox="1">
            <a:spLocks noChangeArrowheads="1"/>
          </p:cNvSpPr>
          <p:nvPr/>
        </p:nvSpPr>
        <p:spPr bwMode="auto">
          <a:xfrm>
            <a:off x="-76200" y="3200400"/>
            <a:ext cx="990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3cm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31239E-7 3.79278E-6 L 0.0024 -0.2497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" y="-12488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amond(in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6 2.39593E-6 L -0.31704 2.39593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25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4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5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8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6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500"/>
                                        <p:tgtEl>
                                          <p:spTgt spid="368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9" dur="1000"/>
                                        <p:tgtEl>
                                          <p:spTgt spid="36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3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1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4" grpId="0" animBg="1"/>
      <p:bldP spid="36874" grpId="1" animBg="1"/>
      <p:bldP spid="36875" grpId="0" animBg="1"/>
      <p:bldP spid="36875" grpId="1" animBg="1"/>
      <p:bldP spid="36876" grpId="0" animBg="1"/>
      <p:bldP spid="36876" grpId="1" animBg="1"/>
      <p:bldP spid="36878" grpId="0" animBg="1"/>
      <p:bldP spid="36879" grpId="0"/>
      <p:bldP spid="36889" grpId="0"/>
      <p:bldP spid="36890" grpId="0" animBg="1"/>
      <p:bldP spid="36893" grpId="0" animBg="1"/>
      <p:bldP spid="36893" grpId="1" animBg="1"/>
      <p:bldP spid="36894" grpId="0"/>
      <p:bldP spid="25" grpId="0"/>
      <p:bldP spid="25" grpId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600200"/>
            <a:ext cx="9315450" cy="1219200"/>
          </a:xfrm>
          <a:noFill/>
        </p:spPr>
        <p:txBody>
          <a:bodyPr/>
          <a:lstStyle/>
          <a:p>
            <a:pPr eaLnBrk="1" hangingPunct="1"/>
            <a:r>
              <a:rPr lang="vi-VN" altLang="en-US" sz="32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lang="en-US" alt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Kẻ thêm một đ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oạn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thẳng để được hình chữ nhật 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5814" name="Group 518"/>
          <p:cNvGraphicFramePr>
            <a:graphicFrameLocks noGrp="1"/>
          </p:cNvGraphicFramePr>
          <p:nvPr>
            <p:ph sz="half" idx="1"/>
          </p:nvPr>
        </p:nvGraphicFramePr>
        <p:xfrm>
          <a:off x="685800" y="3733800"/>
          <a:ext cx="4381500" cy="2895602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5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20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4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55815" name="Group 519"/>
          <p:cNvGraphicFramePr>
            <a:graphicFrameLocks noGrp="1"/>
          </p:cNvGraphicFramePr>
          <p:nvPr>
            <p:ph sz="half" idx="2"/>
          </p:nvPr>
        </p:nvGraphicFramePr>
        <p:xfrm>
          <a:off x="5429250" y="3671888"/>
          <a:ext cx="4381500" cy="2971800"/>
        </p:xfrm>
        <a:graphic>
          <a:graphicData uri="http://schemas.openxmlformats.org/drawingml/2006/table">
            <a:tbl>
              <a:tblPr/>
              <a:tblGrid>
                <a:gridCol w="487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889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841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873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85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873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hlink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CD43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6531" name="Group 147"/>
          <p:cNvGrpSpPr>
            <a:grpSpLocks/>
          </p:cNvGrpSpPr>
          <p:nvPr/>
        </p:nvGrpSpPr>
        <p:grpSpPr bwMode="auto">
          <a:xfrm>
            <a:off x="1162050" y="4152900"/>
            <a:ext cx="3429000" cy="2000250"/>
            <a:chOff x="720" y="1872"/>
            <a:chExt cx="2160" cy="1260"/>
          </a:xfrm>
        </p:grpSpPr>
        <p:sp>
          <p:nvSpPr>
            <p:cNvPr id="16546" name="Line 148"/>
            <p:cNvSpPr>
              <a:spLocks noChangeShapeType="1"/>
            </p:cNvSpPr>
            <p:nvPr/>
          </p:nvSpPr>
          <p:spPr bwMode="auto">
            <a:xfrm flipV="1">
              <a:off x="720" y="1872"/>
              <a:ext cx="1536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7" name="Line 149"/>
            <p:cNvSpPr>
              <a:spLocks noChangeShapeType="1"/>
            </p:cNvSpPr>
            <p:nvPr/>
          </p:nvSpPr>
          <p:spPr bwMode="auto">
            <a:xfrm>
              <a:off x="2256" y="1872"/>
              <a:ext cx="624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8" name="Line 150"/>
            <p:cNvSpPr>
              <a:spLocks noChangeShapeType="1"/>
            </p:cNvSpPr>
            <p:nvPr/>
          </p:nvSpPr>
          <p:spPr bwMode="auto">
            <a:xfrm>
              <a:off x="720" y="1872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9" name="Line 151"/>
            <p:cNvSpPr>
              <a:spLocks noChangeShapeType="1"/>
            </p:cNvSpPr>
            <p:nvPr/>
          </p:nvSpPr>
          <p:spPr bwMode="auto">
            <a:xfrm flipV="1">
              <a:off x="720" y="3120"/>
              <a:ext cx="2160" cy="1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532" name="Group 152"/>
          <p:cNvGrpSpPr>
            <a:grpSpLocks/>
          </p:cNvGrpSpPr>
          <p:nvPr/>
        </p:nvGrpSpPr>
        <p:grpSpPr bwMode="auto">
          <a:xfrm>
            <a:off x="5886450" y="4152900"/>
            <a:ext cx="3430588" cy="1981200"/>
            <a:chOff x="3360" y="1920"/>
            <a:chExt cx="2160" cy="1248"/>
          </a:xfrm>
        </p:grpSpPr>
        <p:sp>
          <p:nvSpPr>
            <p:cNvPr id="16541" name="Line 153"/>
            <p:cNvSpPr>
              <a:spLocks noChangeShapeType="1"/>
            </p:cNvSpPr>
            <p:nvPr/>
          </p:nvSpPr>
          <p:spPr bwMode="auto">
            <a:xfrm flipV="1">
              <a:off x="3360" y="1920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2" name="Line 154"/>
            <p:cNvSpPr>
              <a:spLocks noChangeShapeType="1"/>
            </p:cNvSpPr>
            <p:nvPr/>
          </p:nvSpPr>
          <p:spPr bwMode="auto">
            <a:xfrm>
              <a:off x="3984" y="1920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3" name="Line 155"/>
            <p:cNvSpPr>
              <a:spLocks noChangeShapeType="1"/>
            </p:cNvSpPr>
            <p:nvPr/>
          </p:nvSpPr>
          <p:spPr bwMode="auto">
            <a:xfrm>
              <a:off x="5520" y="1920"/>
              <a:ext cx="0" cy="124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4" name="Line 156"/>
            <p:cNvSpPr>
              <a:spLocks noChangeShapeType="1"/>
            </p:cNvSpPr>
            <p:nvPr/>
          </p:nvSpPr>
          <p:spPr bwMode="auto">
            <a:xfrm flipH="1">
              <a:off x="3984" y="3168"/>
              <a:ext cx="15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45" name="Line 157"/>
            <p:cNvSpPr>
              <a:spLocks noChangeShapeType="1"/>
            </p:cNvSpPr>
            <p:nvPr/>
          </p:nvSpPr>
          <p:spPr bwMode="auto">
            <a:xfrm flipH="1" flipV="1">
              <a:off x="3360" y="2544"/>
              <a:ext cx="624" cy="62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821" name="Line 525"/>
          <p:cNvSpPr>
            <a:spLocks noChangeShapeType="1"/>
          </p:cNvSpPr>
          <p:nvPr/>
        </p:nvSpPr>
        <p:spPr bwMode="auto">
          <a:xfrm>
            <a:off x="35512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3" name="Line 527"/>
          <p:cNvSpPr>
            <a:spLocks noChangeShapeType="1"/>
          </p:cNvSpPr>
          <p:nvPr/>
        </p:nvSpPr>
        <p:spPr bwMode="auto">
          <a:xfrm>
            <a:off x="6904038" y="4144963"/>
            <a:ext cx="46037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4" name="Line 528"/>
          <p:cNvSpPr>
            <a:spLocks noChangeShapeType="1"/>
          </p:cNvSpPr>
          <p:nvPr/>
        </p:nvSpPr>
        <p:spPr bwMode="auto">
          <a:xfrm>
            <a:off x="2438400" y="4176713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825" name="Line 529"/>
          <p:cNvSpPr>
            <a:spLocks noChangeShapeType="1"/>
          </p:cNvSpPr>
          <p:nvPr/>
        </p:nvSpPr>
        <p:spPr bwMode="auto">
          <a:xfrm>
            <a:off x="7834313" y="4144963"/>
            <a:ext cx="46037" cy="20272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528"/>
          <p:cNvSpPr>
            <a:spLocks noChangeShapeType="1"/>
          </p:cNvSpPr>
          <p:nvPr/>
        </p:nvSpPr>
        <p:spPr bwMode="auto">
          <a:xfrm>
            <a:off x="1752600" y="4191000"/>
            <a:ext cx="0" cy="1981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539" name="Text Box 183"/>
          <p:cNvSpPr txBox="1">
            <a:spLocks noChangeArrowheads="1"/>
          </p:cNvSpPr>
          <p:nvPr/>
        </p:nvSpPr>
        <p:spPr bwMode="auto">
          <a:xfrm>
            <a:off x="360363" y="3222625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a)</a:t>
            </a:r>
          </a:p>
        </p:txBody>
      </p:sp>
      <p:sp>
        <p:nvSpPr>
          <p:cNvPr id="16540" name="Text Box 184"/>
          <p:cNvSpPr txBox="1">
            <a:spLocks noChangeArrowheads="1"/>
          </p:cNvSpPr>
          <p:nvPr/>
        </p:nvSpPr>
        <p:spPr bwMode="auto">
          <a:xfrm>
            <a:off x="5189538" y="3132138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latin typeface=".VnTime" pitchFamily="34" charset="0"/>
              </a:rPr>
              <a:t>b)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500"/>
                                        <p:tgtEl>
                                          <p:spTgt spid="55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2" dur="500"/>
                                        <p:tgtEl>
                                          <p:spTgt spid="558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500"/>
                                        <p:tgtEl>
                                          <p:spTgt spid="55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35" dur="500"/>
                                        <p:tgtEl>
                                          <p:spTgt spid="558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538321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>
                <a:latin typeface=".VnTime" pitchFamily="34" charset="0"/>
              </a:rPr>
              <a:t>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Độ dài cạnh dài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dài</a:t>
            </a:r>
            <a:r>
              <a:rPr lang="en-US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3967617" y="435769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167188" y="763192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FF"/>
                </a:solidFill>
              </a:rPr>
              <a:t>Hình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chữ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nhật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4 </a:t>
            </a:r>
            <a:r>
              <a:rPr lang="en-US" altLang="en-US" sz="2400" dirty="0" err="1">
                <a:solidFill>
                  <a:srgbClr val="0000FF"/>
                </a:solidFill>
              </a:rPr>
              <a:t>góc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vuông</a:t>
            </a:r>
            <a:r>
              <a:rPr lang="en-US" altLang="en-US" sz="2400" dirty="0">
                <a:solidFill>
                  <a:srgbClr val="0000FF"/>
                </a:solidFill>
              </a:rPr>
              <a:t>, </a:t>
            </a:r>
            <a:r>
              <a:rPr lang="en-US" altLang="en-US" sz="2400" dirty="0" err="1">
                <a:solidFill>
                  <a:srgbClr val="0000FF"/>
                </a:solidFill>
              </a:rPr>
              <a:t>có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dài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và</a:t>
            </a:r>
            <a:r>
              <a:rPr lang="en-US" altLang="en-US" sz="2400" dirty="0">
                <a:solidFill>
                  <a:srgbClr val="0000FF"/>
                </a:solidFill>
              </a:rPr>
              <a:t> 2 </a:t>
            </a:r>
            <a:r>
              <a:rPr lang="en-US" altLang="en-US" sz="2400" dirty="0" err="1">
                <a:solidFill>
                  <a:srgbClr val="0000FF"/>
                </a:solidFill>
              </a:rPr>
              <a:t>cạnh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ngắn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bằng</a:t>
            </a:r>
            <a:r>
              <a:rPr lang="en-US" altLang="en-US" sz="2400" dirty="0">
                <a:solidFill>
                  <a:srgbClr val="0000FF"/>
                </a:solidFill>
              </a:rPr>
              <a:t> </a:t>
            </a:r>
            <a:r>
              <a:rPr lang="en-US" altLang="en-US" sz="2400" dirty="0" err="1">
                <a:solidFill>
                  <a:srgbClr val="0000FF"/>
                </a:solidFill>
              </a:rPr>
              <a:t>nhau</a:t>
            </a:r>
            <a:r>
              <a:rPr lang="en-US" altLang="en-US" sz="2400" dirty="0">
                <a:solidFill>
                  <a:srgbClr val="0000FF"/>
                </a:solidFill>
              </a:rPr>
              <a:t>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304067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9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1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7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1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2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3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4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16267" grpId="0" animBg="1"/>
      <p:bldP spid="162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2938"/>
            <a:ext cx="9906000" cy="55721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12750" y="1695451"/>
            <a:ext cx="8180116" cy="3092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742927" fontAlgn="auto">
              <a:spcBef>
                <a:spcPts val="0"/>
              </a:spcBef>
              <a:spcAft>
                <a:spcPts val="0"/>
              </a:spcAft>
            </a:pPr>
            <a:r>
              <a:rPr lang="en-US" sz="6500" dirty="0">
                <a:solidFill>
                  <a:srgbClr val="00B0F0"/>
                </a:solidFill>
                <a:cs typeface="Times New Roman" panose="02020603050405020304" pitchFamily="18" charset="0"/>
              </a:rPr>
              <a:t>DẶN DÒ:</a:t>
            </a:r>
          </a:p>
          <a:p>
            <a:pPr marL="928659" indent="-928659" defTabSz="74292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Học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và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hoàn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thành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các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tập</a:t>
            </a:r>
            <a:endParaRPr lang="en-US" sz="4333" dirty="0">
              <a:solidFill>
                <a:prstClr val="black"/>
              </a:solidFill>
              <a:cs typeface="Times New Roman" panose="02020603050405020304" pitchFamily="18" charset="0"/>
            </a:endParaRPr>
          </a:p>
          <a:p>
            <a:pPr marL="928659" indent="-928659" defTabSz="742927" fontAlgn="auto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Chuẩn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bị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bài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: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Hình</a:t>
            </a:r>
            <a:r>
              <a:rPr lang="en-US" sz="4333" dirty="0">
                <a:solidFill>
                  <a:prstClr val="black"/>
                </a:solidFill>
                <a:cs typeface="Times New Roman" panose="02020603050405020304" pitchFamily="18" charset="0"/>
              </a:rPr>
              <a:t> </a:t>
            </a:r>
            <a:r>
              <a:rPr lang="en-US" sz="4333" dirty="0" err="1">
                <a:solidFill>
                  <a:prstClr val="black"/>
                </a:solidFill>
                <a:cs typeface="Times New Roman" panose="02020603050405020304" pitchFamily="18" charset="0"/>
              </a:rPr>
              <a:t>vuông</a:t>
            </a:r>
            <a:endParaRPr lang="en-US" sz="4333" dirty="0">
              <a:solidFill>
                <a:prstClr val="black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3465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J02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4" t="5556" r="5833" b="3333"/>
          <a:stretch>
            <a:fillRect/>
          </a:stretch>
        </p:blipFill>
        <p:spPr bwMode="auto">
          <a:xfrm>
            <a:off x="0" y="-152400"/>
            <a:ext cx="990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WordArt 5"/>
          <p:cNvSpPr>
            <a:spLocks noChangeArrowheads="1" noChangeShapeType="1" noTextEdit="1"/>
          </p:cNvSpPr>
          <p:nvPr/>
        </p:nvSpPr>
        <p:spPr bwMode="auto">
          <a:xfrm>
            <a:off x="330200" y="990600"/>
            <a:ext cx="9245600" cy="3505200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   </a:t>
            </a:r>
          </a:p>
          <a:p>
            <a:pPr algn="ctr"/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Chúc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các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em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Chăm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ngoan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học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en-US" sz="4800" b="1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tốt</a:t>
            </a:r>
            <a:r>
              <a:rPr lang="en-US" sz="4800" b="1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4800" b="1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/>
          <p:cNvSpPr/>
          <p:nvPr/>
        </p:nvSpPr>
        <p:spPr>
          <a:xfrm>
            <a:off x="1238250" y="1366541"/>
            <a:ext cx="7429500" cy="4179094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17861">
              <a:defRPr/>
            </a:pPr>
            <a:endParaRPr lang="zh-CN" altLang="en-US" sz="824" dirty="0">
              <a:solidFill>
                <a:prstClr val="white"/>
              </a:solidFill>
              <a:latin typeface="HP001 4 hàng" pitchFamily="34" charset="0"/>
              <a:cs typeface="+mn-ea"/>
              <a:sym typeface="+mn-lt"/>
            </a:endParaRPr>
          </a:p>
        </p:txBody>
      </p:sp>
      <p:sp>
        <p:nvSpPr>
          <p:cNvPr id="5" name="文本框 1"/>
          <p:cNvSpPr txBox="1"/>
          <p:nvPr/>
        </p:nvSpPr>
        <p:spPr>
          <a:xfrm>
            <a:off x="3210422" y="1574204"/>
            <a:ext cx="3668316" cy="392590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706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THAM GIA TIẾT HỌC</a:t>
            </a:r>
            <a:endParaRPr lang="zh-CN" altLang="en-US" sz="1706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4100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655" y="2070795"/>
            <a:ext cx="842269" cy="829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968" y="2034680"/>
            <a:ext cx="706835" cy="83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249" y="2106911"/>
            <a:ext cx="906761" cy="76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9080" y="2086273"/>
            <a:ext cx="736501" cy="8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: Rounded Corners 27"/>
          <p:cNvSpPr/>
          <p:nvPr/>
        </p:nvSpPr>
        <p:spPr>
          <a:xfrm>
            <a:off x="2722861" y="3031729"/>
            <a:ext cx="1007368" cy="87967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Chuẩn bị đầy đủ sách vở, đồ dùng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1" name="Rectangle: Rounded Corners 28"/>
          <p:cNvSpPr/>
          <p:nvPr/>
        </p:nvSpPr>
        <p:spPr>
          <a:xfrm>
            <a:off x="3948213" y="3051076"/>
            <a:ext cx="1096367" cy="89128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65DB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Tắt mic</a:t>
            </a:r>
            <a:r>
              <a:rPr lang="vi-VN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,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vi-VN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mở camera.</a:t>
            </a: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cs typeface="Arial" panose="020B0604020202020204" pitchFamily="34" charset="0"/>
                <a:sym typeface="+mn-ea"/>
              </a:rPr>
              <a:t> Tập trung lắng nghe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cs typeface="Arial" panose="020B0604020202020204" pitchFamily="34" charset="0"/>
              <a:sym typeface="+mn-ea"/>
            </a:endParaRPr>
          </a:p>
        </p:txBody>
      </p:sp>
      <p:sp>
        <p:nvSpPr>
          <p:cNvPr id="12" name="Rectangle: Rounded Corners 29"/>
          <p:cNvSpPr/>
          <p:nvPr/>
        </p:nvSpPr>
        <p:spPr>
          <a:xfrm>
            <a:off x="5235477" y="3051077"/>
            <a:ext cx="998339" cy="86290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Chủ động ghi chép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3" name="Rectangle: Rounded Corners 30"/>
          <p:cNvSpPr/>
          <p:nvPr/>
        </p:nvSpPr>
        <p:spPr>
          <a:xfrm>
            <a:off x="6369250" y="3073004"/>
            <a:ext cx="1091208" cy="84871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86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Thực hành</a:t>
            </a:r>
            <a:r>
              <a:rPr lang="vi-VN" altLang="zh-CN" sz="1219" b="1">
                <a:solidFill>
                  <a:srgbClr val="000000"/>
                </a:solidFill>
                <a:sym typeface="+mn-ea"/>
              </a:rPr>
              <a:t> theo</a:t>
            </a:r>
            <a:r>
              <a:rPr lang="en-US" altLang="zh-CN" sz="1219" b="1">
                <a:solidFill>
                  <a:srgbClr val="000000"/>
                </a:solidFill>
                <a:ea typeface="SimSun" panose="02010600030101010101" pitchFamily="2" charset="-122"/>
                <a:sym typeface="+mn-ea"/>
              </a:rPr>
              <a:t> yêu cầu của cô </a:t>
            </a:r>
            <a:endParaRPr lang="zh-CN" altLang="en-US" sz="1219" b="1">
              <a:solidFill>
                <a:srgbClr val="000000"/>
              </a:solidFill>
              <a:ea typeface="SimSun" panose="02010600030101010101" pitchFamily="2" charset="-122"/>
              <a:sym typeface="+mn-ea"/>
            </a:endParaRPr>
          </a:p>
        </p:txBody>
      </p:sp>
      <p:sp>
        <p:nvSpPr>
          <p:cNvPr id="14" name="Rectangle: Rounded Corners 27"/>
          <p:cNvSpPr/>
          <p:nvPr/>
        </p:nvSpPr>
        <p:spPr>
          <a:xfrm>
            <a:off x="2584848" y="4059735"/>
            <a:ext cx="4920755" cy="897731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NHỮNG LƯU Ý AN TOÀN VỀ ĐIỆN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- Phải sạc pin trước khi sử dụng máy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           -</a:t>
            </a:r>
            <a:r>
              <a:rPr lang="vi-VN" altLang="zh-CN" sz="1462" b="1" dirty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 Không được sạc pin khi đang học</a:t>
            </a:r>
            <a:endParaRPr lang="zh-CN" altLang="en-US" sz="1462" b="1" dirty="0">
              <a:solidFill>
                <a:srgbClr val="FF0000"/>
              </a:solidFill>
              <a:latin typeface="Arial" panose="020B0604020202020204" pitchFamily="34" charset="0"/>
              <a:sym typeface="+mn-ea"/>
            </a:endParaRPr>
          </a:p>
        </p:txBody>
      </p:sp>
      <p:grpSp>
        <p:nvGrpSpPr>
          <p:cNvPr id="4109" name="组合 1"/>
          <p:cNvGrpSpPr>
            <a:grpSpLocks/>
          </p:cNvGrpSpPr>
          <p:nvPr/>
        </p:nvGrpSpPr>
        <p:grpSpPr bwMode="auto">
          <a:xfrm>
            <a:off x="1245990" y="4846539"/>
            <a:ext cx="2702223" cy="641052"/>
            <a:chOff x="2170643" y="2103710"/>
            <a:chExt cx="13646657" cy="3168080"/>
          </a:xfrm>
        </p:grpSpPr>
        <p:pic>
          <p:nvPicPr>
            <p:cNvPr id="4119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0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0" name="组合 1"/>
          <p:cNvGrpSpPr>
            <a:grpSpLocks/>
          </p:cNvGrpSpPr>
          <p:nvPr/>
        </p:nvGrpSpPr>
        <p:grpSpPr bwMode="auto">
          <a:xfrm>
            <a:off x="2250778" y="4880075"/>
            <a:ext cx="2702222" cy="639763"/>
            <a:chOff x="2170643" y="2103710"/>
            <a:chExt cx="13646657" cy="3168080"/>
          </a:xfrm>
        </p:grpSpPr>
        <p:pic>
          <p:nvPicPr>
            <p:cNvPr id="4117" name="图片 1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8" name="图片 16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1" name="组合 1"/>
          <p:cNvGrpSpPr>
            <a:grpSpLocks/>
          </p:cNvGrpSpPr>
          <p:nvPr/>
        </p:nvGrpSpPr>
        <p:grpSpPr bwMode="auto">
          <a:xfrm>
            <a:off x="3601244" y="4846539"/>
            <a:ext cx="2703513" cy="641052"/>
            <a:chOff x="2170643" y="2103710"/>
            <a:chExt cx="13646657" cy="3168080"/>
          </a:xfrm>
        </p:grpSpPr>
        <p:pic>
          <p:nvPicPr>
            <p:cNvPr id="4115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6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12" name="组合 1"/>
          <p:cNvGrpSpPr>
            <a:grpSpLocks/>
          </p:cNvGrpSpPr>
          <p:nvPr/>
        </p:nvGrpSpPr>
        <p:grpSpPr bwMode="auto">
          <a:xfrm>
            <a:off x="4358382" y="4846539"/>
            <a:ext cx="2703513" cy="641052"/>
            <a:chOff x="2170643" y="2103710"/>
            <a:chExt cx="13646657" cy="3168080"/>
          </a:xfrm>
        </p:grpSpPr>
        <p:pic>
          <p:nvPicPr>
            <p:cNvPr id="4113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7047" y="3315592"/>
              <a:ext cx="4910253" cy="1956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14" name="图片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0643" y="2103710"/>
              <a:ext cx="4910250" cy="3038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114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11300"/>
            <a:ext cx="8915400" cy="774700"/>
          </a:xfrm>
          <a:noFill/>
        </p:spPr>
        <p:txBody>
          <a:bodyPr/>
          <a:lstStyle/>
          <a:p>
            <a:pPr eaLnBrk="1" hangingPunct="1"/>
            <a:r>
              <a:rPr lang="en-US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sau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vi-VN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dirty="0" err="1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3200" dirty="0">
                <a:solidFill>
                  <a:srgbClr val="2E14E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47" name="Text Box 8"/>
          <p:cNvSpPr>
            <a:spLocks noGrp="1" noChangeArrowheads="1"/>
          </p:cNvSpPr>
          <p:nvPr>
            <p:ph idx="1"/>
          </p:nvPr>
        </p:nvSpPr>
        <p:spPr>
          <a:xfrm>
            <a:off x="609599" y="2232820"/>
            <a:ext cx="8915400" cy="39624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dirty="0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5562600" y="2438400"/>
            <a:ext cx="2438400" cy="13716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latin typeface=".VnTimeH" pitchFamily="34" charset="0"/>
            </a:endParaRPr>
          </a:p>
        </p:txBody>
      </p:sp>
      <p:sp>
        <p:nvSpPr>
          <p:cNvPr id="52229" name="AutoShape 5"/>
          <p:cNvSpPr>
            <a:spLocks noChangeArrowheads="1"/>
          </p:cNvSpPr>
          <p:nvPr/>
        </p:nvSpPr>
        <p:spPr bwMode="auto">
          <a:xfrm>
            <a:off x="762000" y="2514600"/>
            <a:ext cx="3352800" cy="1143000"/>
          </a:xfrm>
          <a:prstGeom prst="parallelogram">
            <a:avLst>
              <a:gd name="adj" fmla="val 73333"/>
            </a:avLst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2209800" y="24384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latin typeface=".VnTimeH" pitchFamily="34" charset="0"/>
              </a:rPr>
              <a:t>1</a:t>
            </a:r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6477000" y="25146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2</a:t>
            </a:r>
          </a:p>
        </p:txBody>
      </p:sp>
      <p:sp>
        <p:nvSpPr>
          <p:cNvPr id="6152" name="Rectangle 13"/>
          <p:cNvSpPr>
            <a:spLocks noChangeArrowheads="1"/>
          </p:cNvSpPr>
          <p:nvPr/>
        </p:nvSpPr>
        <p:spPr bwMode="auto">
          <a:xfrm rot="16200000">
            <a:off x="3298372" y="350838"/>
            <a:ext cx="26670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3200" b="1" u="sng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153" name="Rectangle 14"/>
          <p:cNvSpPr>
            <a:spLocks noChangeArrowheads="1"/>
          </p:cNvSpPr>
          <p:nvPr/>
        </p:nvSpPr>
        <p:spPr bwMode="auto">
          <a:xfrm>
            <a:off x="1507672" y="546772"/>
            <a:ext cx="891540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 sz="4000" b="1">
              <a:solidFill>
                <a:srgbClr val="000099"/>
              </a:solidFill>
              <a:latin typeface=".VnAristote" pitchFamily="34" charset="0"/>
            </a:endParaRPr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 rot="10800000">
            <a:off x="609600" y="4419600"/>
            <a:ext cx="3276600" cy="16002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4876800" y="4572000"/>
            <a:ext cx="3657600" cy="1676400"/>
          </a:xfrm>
          <a:prstGeom prst="diamond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2057400" y="4572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3</a:t>
            </a:r>
          </a:p>
        </p:txBody>
      </p:sp>
      <p:sp>
        <p:nvSpPr>
          <p:cNvPr id="52242" name="Text Box 18"/>
          <p:cNvSpPr txBox="1">
            <a:spLocks noChangeArrowheads="1"/>
          </p:cNvSpPr>
          <p:nvPr/>
        </p:nvSpPr>
        <p:spPr bwMode="auto">
          <a:xfrm>
            <a:off x="6400800" y="49530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4</a:t>
            </a:r>
          </a:p>
        </p:txBody>
      </p:sp>
      <p:sp>
        <p:nvSpPr>
          <p:cNvPr id="52243" name="Rectangle 19"/>
          <p:cNvSpPr>
            <a:spLocks noChangeArrowheads="1"/>
          </p:cNvSpPr>
          <p:nvPr/>
        </p:nvSpPr>
        <p:spPr bwMode="auto">
          <a:xfrm>
            <a:off x="2438400" y="1112838"/>
            <a:ext cx="4953000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Hình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chữ</a:t>
            </a:r>
            <a:r>
              <a:rPr lang="en-US" sz="4000" b="1" kern="0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4000" b="1" kern="0" dirty="0" err="1">
                <a:solidFill>
                  <a:srgbClr val="FF0000"/>
                </a:solidFill>
                <a:cs typeface="Times New Roman" pitchFamily="18" charset="0"/>
              </a:rPr>
              <a:t>nhật</a:t>
            </a:r>
            <a:endParaRPr lang="en-US" altLang="en-US" sz="4000" b="1" dirty="0">
              <a:solidFill>
                <a:srgbClr val="FF3300"/>
              </a:solidFill>
              <a:latin typeface=".VnTime" pitchFamily="34" charset="0"/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4FA7F4B2-5A3E-4640-944D-BC20DB8948C3}"/>
              </a:ext>
            </a:extLst>
          </p:cNvPr>
          <p:cNvSpPr txBox="1"/>
          <p:nvPr/>
        </p:nvSpPr>
        <p:spPr>
          <a:xfrm>
            <a:off x="1327638" y="46113"/>
            <a:ext cx="84699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tư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29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tháng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12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2021</a:t>
            </a:r>
          </a:p>
          <a:p>
            <a:r>
              <a:rPr 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                       </a:t>
            </a:r>
            <a:r>
              <a:rPr 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Toán</a:t>
            </a:r>
            <a:endParaRPr lang="vi-V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2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4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9" dur="500"/>
                                        <p:tgtEl>
                                          <p:spTgt spid="522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2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5" dur="5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58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1" dur="500"/>
                                        <p:tgtEl>
                                          <p:spTgt spid="522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8" presetClass="exit" presetSubtype="1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4" dur="500"/>
                                        <p:tgtEl>
                                          <p:spTgt spid="522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0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1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80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animBg="1"/>
      <p:bldP spid="52227" grpId="1" animBg="1"/>
      <p:bldP spid="52229" grpId="0" animBg="1"/>
      <p:bldP spid="52229" grpId="1" animBg="1"/>
      <p:bldP spid="52231" grpId="0"/>
      <p:bldP spid="52231" grpId="1"/>
      <p:bldP spid="52234" grpId="0"/>
      <p:bldP spid="52234" grpId="1"/>
      <p:bldP spid="6152" grpId="0"/>
      <p:bldP spid="52239" grpId="0" animBg="1"/>
      <p:bldP spid="52239" grpId="1" animBg="1"/>
      <p:bldP spid="52240" grpId="0" animBg="1"/>
      <p:bldP spid="52240" grpId="1" animBg="1"/>
      <p:bldP spid="52241" grpId="0"/>
      <p:bldP spid="52241" grpId="1"/>
      <p:bldP spid="52242" grpId="0"/>
      <p:bldP spid="52242" grpId="1"/>
      <p:bldP spid="52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272" name="Group 2960"/>
          <p:cNvGraphicFramePr>
            <a:graphicFrameLocks noGrp="1"/>
          </p:cNvGraphicFramePr>
          <p:nvPr>
            <p:ph sz="quarter" idx="1"/>
          </p:nvPr>
        </p:nvGraphicFramePr>
        <p:xfrm>
          <a:off x="152400" y="2133600"/>
          <a:ext cx="4038600" cy="3030545"/>
        </p:xfrm>
        <a:graphic>
          <a:graphicData uri="http://schemas.openxmlformats.org/drawingml/2006/table">
            <a:tbl>
              <a:tblPr/>
              <a:tblGrid>
                <a:gridCol w="35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86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4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71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718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7147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3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964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679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8061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NI-Times" pitchFamily="2" charset="0"/>
                        </a:rPr>
                        <a:t> 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9" marB="45709" anchor="b"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6118" name="Rectangle 2806"/>
          <p:cNvSpPr>
            <a:spLocks noChangeArrowheads="1"/>
          </p:cNvSpPr>
          <p:nvPr/>
        </p:nvSpPr>
        <p:spPr bwMode="auto">
          <a:xfrm>
            <a:off x="-304800" y="6202363"/>
            <a:ext cx="102108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vi-VN" altLang="en-US" sz="2500" dirty="0">
                <a:latin typeface=".VnTime" pitchFamily="34" charset="0"/>
              </a:rPr>
              <a:t> </a:t>
            </a:r>
            <a:r>
              <a:rPr lang="en-US" altLang="en-US" sz="2500" dirty="0">
                <a:latin typeface=".VnTime" pitchFamily="34" charset="0"/>
              </a:rPr>
              <a:t> 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Độ dài cạnh dài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dài</a:t>
            </a:r>
            <a:r>
              <a:rPr lang="en-US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,</a:t>
            </a:r>
            <a:r>
              <a:rPr lang="vi-VN" altLang="en-US" sz="2500" dirty="0">
                <a:latin typeface="Segoe UI" pitchFamily="34" charset="0"/>
                <a:ea typeface="Segoe UI" pitchFamily="34" charset="0"/>
                <a:cs typeface="Segoe UI" pitchFamily="34" charset="0"/>
              </a:rPr>
              <a:t> độ dài cạnh ngắn gọi là </a:t>
            </a:r>
            <a:r>
              <a:rPr lang="vi-VN" altLang="en-US" sz="2500" b="1" dirty="0">
                <a:solidFill>
                  <a:srgbClr val="FF0000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chiều rộng</a:t>
            </a:r>
            <a:endParaRPr lang="en-US" altLang="en-US" sz="2500" b="1" dirty="0">
              <a:solidFill>
                <a:srgbClr val="FF0000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" name="Group 2845"/>
          <p:cNvGrpSpPr>
            <a:grpSpLocks/>
          </p:cNvGrpSpPr>
          <p:nvPr/>
        </p:nvGrpSpPr>
        <p:grpSpPr bwMode="auto">
          <a:xfrm>
            <a:off x="1600200" y="3876675"/>
            <a:ext cx="533400" cy="695325"/>
            <a:chOff x="336" y="2442"/>
            <a:chExt cx="288" cy="438"/>
          </a:xfrm>
        </p:grpSpPr>
        <p:sp>
          <p:nvSpPr>
            <p:cNvPr id="7339" name="AutoShape 2816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solidFill>
              <a:schemeClr val="folHlink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40" name="Group 2825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41" name="Line 2818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2" name="Line 2822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43" name="Line 2823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4" name="Group 2833"/>
          <p:cNvGrpSpPr>
            <a:grpSpLocks/>
          </p:cNvGrpSpPr>
          <p:nvPr/>
        </p:nvGrpSpPr>
        <p:grpSpPr bwMode="auto">
          <a:xfrm rot="-5400000" flipH="1" flipV="1">
            <a:off x="1524000" y="2590800"/>
            <a:ext cx="685800" cy="533400"/>
            <a:chOff x="432" y="1920"/>
            <a:chExt cx="384" cy="288"/>
          </a:xfrm>
        </p:grpSpPr>
        <p:sp>
          <p:nvSpPr>
            <p:cNvPr id="7334" name="AutoShape 2834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5" name="Group 2835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36" name="Line 283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7" name="Line 2837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8" name="Line 2838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" name="Group 2846"/>
          <p:cNvGrpSpPr>
            <a:grpSpLocks/>
          </p:cNvGrpSpPr>
          <p:nvPr/>
        </p:nvGrpSpPr>
        <p:grpSpPr bwMode="auto">
          <a:xfrm flipH="1">
            <a:off x="2133600" y="3886200"/>
            <a:ext cx="533400" cy="685800"/>
            <a:chOff x="336" y="2442"/>
            <a:chExt cx="288" cy="438"/>
          </a:xfrm>
        </p:grpSpPr>
        <p:sp>
          <p:nvSpPr>
            <p:cNvPr id="7329" name="AutoShape 2847"/>
            <p:cNvSpPr>
              <a:spLocks noChangeArrowheads="1"/>
            </p:cNvSpPr>
            <p:nvPr/>
          </p:nvSpPr>
          <p:spPr bwMode="auto">
            <a:xfrm>
              <a:off x="336" y="2442"/>
              <a:ext cx="288" cy="43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30" name="Group 2848"/>
            <p:cNvGrpSpPr>
              <a:grpSpLocks/>
            </p:cNvGrpSpPr>
            <p:nvPr/>
          </p:nvGrpSpPr>
          <p:grpSpPr bwMode="auto">
            <a:xfrm>
              <a:off x="378" y="2612"/>
              <a:ext cx="144" cy="219"/>
              <a:chOff x="480" y="2016"/>
              <a:chExt cx="192" cy="144"/>
            </a:xfrm>
          </p:grpSpPr>
          <p:sp>
            <p:nvSpPr>
              <p:cNvPr id="7331" name="Line 2849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2" name="Line 2850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33" name="Line 2851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8" name="Group 2882"/>
          <p:cNvGrpSpPr>
            <a:grpSpLocks/>
          </p:cNvGrpSpPr>
          <p:nvPr/>
        </p:nvGrpSpPr>
        <p:grpSpPr bwMode="auto">
          <a:xfrm rot="5400000" flipV="1">
            <a:off x="2014538" y="2633662"/>
            <a:ext cx="742950" cy="504825"/>
            <a:chOff x="432" y="1920"/>
            <a:chExt cx="384" cy="288"/>
          </a:xfrm>
        </p:grpSpPr>
        <p:sp>
          <p:nvSpPr>
            <p:cNvPr id="7324" name="AutoShape 2883"/>
            <p:cNvSpPr>
              <a:spLocks noChangeArrowheads="1"/>
            </p:cNvSpPr>
            <p:nvPr/>
          </p:nvSpPr>
          <p:spPr bwMode="auto">
            <a:xfrm>
              <a:off x="432" y="1920"/>
              <a:ext cx="384" cy="288"/>
            </a:xfrm>
            <a:prstGeom prst="rtTriangl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grpSp>
          <p:nvGrpSpPr>
            <p:cNvPr id="7325" name="Group 2884"/>
            <p:cNvGrpSpPr>
              <a:grpSpLocks/>
            </p:cNvGrpSpPr>
            <p:nvPr/>
          </p:nvGrpSpPr>
          <p:grpSpPr bwMode="auto">
            <a:xfrm>
              <a:off x="480" y="2016"/>
              <a:ext cx="192" cy="144"/>
              <a:chOff x="480" y="2016"/>
              <a:chExt cx="192" cy="144"/>
            </a:xfrm>
          </p:grpSpPr>
          <p:sp>
            <p:nvSpPr>
              <p:cNvPr id="7326" name="Line 2885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7" name="Line 2886"/>
              <p:cNvSpPr>
                <a:spLocks noChangeShapeType="1"/>
              </p:cNvSpPr>
              <p:nvPr/>
            </p:nvSpPr>
            <p:spPr bwMode="auto">
              <a:xfrm>
                <a:off x="480" y="2016"/>
                <a:ext cx="192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28" name="Line 2887"/>
              <p:cNvSpPr>
                <a:spLocks noChangeShapeType="1"/>
              </p:cNvSpPr>
              <p:nvPr/>
            </p:nvSpPr>
            <p:spPr bwMode="auto">
              <a:xfrm flipH="1">
                <a:off x="480" y="2160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6224" name="Rectangle 2912"/>
          <p:cNvSpPr>
            <a:spLocks noChangeArrowheads="1"/>
          </p:cNvSpPr>
          <p:nvPr/>
        </p:nvSpPr>
        <p:spPr bwMode="auto">
          <a:xfrm>
            <a:off x="533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10" name="Group 2919"/>
          <p:cNvGrpSpPr>
            <a:grpSpLocks/>
          </p:cNvGrpSpPr>
          <p:nvPr/>
        </p:nvGrpSpPr>
        <p:grpSpPr bwMode="auto">
          <a:xfrm rot="-5400000">
            <a:off x="-762000" y="3276600"/>
            <a:ext cx="2362200" cy="228600"/>
            <a:chOff x="384" y="1488"/>
            <a:chExt cx="2304" cy="48"/>
          </a:xfrm>
        </p:grpSpPr>
        <p:sp>
          <p:nvSpPr>
            <p:cNvPr id="7322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3" name="Line 2918"/>
            <p:cNvSpPr>
              <a:spLocks noChangeShapeType="1"/>
            </p:cNvSpPr>
            <p:nvPr/>
          </p:nvSpPr>
          <p:spPr bwMode="auto">
            <a:xfrm>
              <a:off x="2412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99" name="Rectangle 2935"/>
          <p:cNvSpPr>
            <a:spLocks noChangeArrowheads="1"/>
          </p:cNvSpPr>
          <p:nvPr/>
        </p:nvSpPr>
        <p:spPr bwMode="auto">
          <a:xfrm>
            <a:off x="533400" y="2895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8" name="Rectangle 2936"/>
          <p:cNvSpPr>
            <a:spLocks noChangeArrowheads="1"/>
          </p:cNvSpPr>
          <p:nvPr/>
        </p:nvSpPr>
        <p:spPr bwMode="auto">
          <a:xfrm>
            <a:off x="3581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49" name="Rectangle 2937"/>
          <p:cNvSpPr>
            <a:spLocks noChangeArrowheads="1"/>
          </p:cNvSpPr>
          <p:nvPr/>
        </p:nvSpPr>
        <p:spPr bwMode="auto">
          <a:xfrm>
            <a:off x="3581400" y="4419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302" name="AutoShape 2939"/>
          <p:cNvSpPr>
            <a:spLocks noChangeArrowheads="1"/>
          </p:cNvSpPr>
          <p:nvPr/>
        </p:nvSpPr>
        <p:spPr bwMode="auto">
          <a:xfrm>
            <a:off x="533400" y="2500313"/>
            <a:ext cx="3200400" cy="2057400"/>
          </a:xfrm>
          <a:prstGeom prst="flowChartProcess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endParaRPr lang="en-US" altLang="en-US">
              <a:solidFill>
                <a:srgbClr val="FF3300"/>
              </a:solidFill>
            </a:endParaRPr>
          </a:p>
        </p:txBody>
      </p:sp>
      <p:sp>
        <p:nvSpPr>
          <p:cNvPr id="7303" name="Text Box 2940"/>
          <p:cNvSpPr txBox="1">
            <a:spLocks noChangeArrowheads="1"/>
          </p:cNvSpPr>
          <p:nvPr/>
        </p:nvSpPr>
        <p:spPr bwMode="auto">
          <a:xfrm>
            <a:off x="152400" y="2133600"/>
            <a:ext cx="381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A</a:t>
            </a:r>
          </a:p>
        </p:txBody>
      </p:sp>
      <p:sp>
        <p:nvSpPr>
          <p:cNvPr id="7304" name="Text Box 2941"/>
          <p:cNvSpPr txBox="1">
            <a:spLocks noChangeArrowheads="1"/>
          </p:cNvSpPr>
          <p:nvPr/>
        </p:nvSpPr>
        <p:spPr bwMode="auto">
          <a:xfrm>
            <a:off x="3709988" y="2057400"/>
            <a:ext cx="45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B</a:t>
            </a:r>
          </a:p>
        </p:txBody>
      </p:sp>
      <p:sp>
        <p:nvSpPr>
          <p:cNvPr id="7305" name="Text Box 2942"/>
          <p:cNvSpPr txBox="1">
            <a:spLocks noChangeArrowheads="1"/>
          </p:cNvSpPr>
          <p:nvPr/>
        </p:nvSpPr>
        <p:spPr bwMode="auto">
          <a:xfrm>
            <a:off x="228600" y="45720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 D</a:t>
            </a:r>
          </a:p>
        </p:txBody>
      </p:sp>
      <p:sp>
        <p:nvSpPr>
          <p:cNvPr id="7306" name="Text Box 2943"/>
          <p:cNvSpPr txBox="1">
            <a:spLocks noChangeArrowheads="1"/>
          </p:cNvSpPr>
          <p:nvPr/>
        </p:nvSpPr>
        <p:spPr bwMode="auto">
          <a:xfrm>
            <a:off x="3581400" y="4572000"/>
            <a:ext cx="53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/>
              <a:t>C</a:t>
            </a:r>
          </a:p>
        </p:txBody>
      </p:sp>
      <p:sp>
        <p:nvSpPr>
          <p:cNvPr id="16256" name="Rectangle 2944"/>
          <p:cNvSpPr>
            <a:spLocks noChangeArrowheads="1"/>
          </p:cNvSpPr>
          <p:nvPr/>
        </p:nvSpPr>
        <p:spPr bwMode="auto">
          <a:xfrm>
            <a:off x="533400" y="25146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334" name="Text Box 2947"/>
          <p:cNvSpPr txBox="1">
            <a:spLocks noChangeArrowheads="1"/>
          </p:cNvSpPr>
          <p:nvPr/>
        </p:nvSpPr>
        <p:spPr bwMode="auto">
          <a:xfrm>
            <a:off x="4724400" y="1524000"/>
            <a:ext cx="502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* Hình chữ nhật ABCD có :</a:t>
            </a:r>
          </a:p>
        </p:txBody>
      </p:sp>
      <p:sp>
        <p:nvSpPr>
          <p:cNvPr id="16260" name="Text Box 2948"/>
          <p:cNvSpPr txBox="1">
            <a:spLocks noChangeArrowheads="1"/>
          </p:cNvSpPr>
          <p:nvPr/>
        </p:nvSpPr>
        <p:spPr bwMode="auto">
          <a:xfrm>
            <a:off x="4343400" y="1981200"/>
            <a:ext cx="5562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/>
              <a:t>- 4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đỉnh</a:t>
            </a:r>
            <a:r>
              <a:rPr lang="en-US" altLang="en-US" sz="2400" dirty="0"/>
              <a:t> A,B,C,D </a:t>
            </a:r>
            <a:r>
              <a:rPr lang="en-US" altLang="en-US" sz="2400" dirty="0" err="1"/>
              <a:t>đều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là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góc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vuông</a:t>
            </a:r>
            <a:endParaRPr lang="en-US" altLang="en-US" sz="2400" dirty="0"/>
          </a:p>
        </p:txBody>
      </p:sp>
      <p:sp>
        <p:nvSpPr>
          <p:cNvPr id="16261" name="Text Box 2949"/>
          <p:cNvSpPr txBox="1">
            <a:spLocks noChangeArrowheads="1"/>
          </p:cNvSpPr>
          <p:nvPr/>
        </p:nvSpPr>
        <p:spPr bwMode="auto">
          <a:xfrm>
            <a:off x="6096000" y="24384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dài là AB và CD</a:t>
            </a:r>
          </a:p>
        </p:txBody>
      </p:sp>
      <p:sp>
        <p:nvSpPr>
          <p:cNvPr id="16262" name="Text Box 2950"/>
          <p:cNvSpPr txBox="1">
            <a:spLocks noChangeArrowheads="1"/>
          </p:cNvSpPr>
          <p:nvPr/>
        </p:nvSpPr>
        <p:spPr bwMode="auto">
          <a:xfrm>
            <a:off x="6096000" y="2895600"/>
            <a:ext cx="358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2 cạnh ngắn là BC và AD</a:t>
            </a:r>
          </a:p>
        </p:txBody>
      </p:sp>
      <p:sp>
        <p:nvSpPr>
          <p:cNvPr id="7312" name="Text Box 2951"/>
          <p:cNvSpPr txBox="1">
            <a:spLocks noChangeArrowheads="1"/>
          </p:cNvSpPr>
          <p:nvPr/>
        </p:nvSpPr>
        <p:spPr bwMode="auto">
          <a:xfrm>
            <a:off x="4419600" y="2438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sp>
        <p:nvSpPr>
          <p:cNvPr id="16264" name="Text Box 2952"/>
          <p:cNvSpPr txBox="1">
            <a:spLocks noChangeArrowheads="1"/>
          </p:cNvSpPr>
          <p:nvPr/>
        </p:nvSpPr>
        <p:spPr bwMode="auto">
          <a:xfrm>
            <a:off x="4343400" y="2438400"/>
            <a:ext cx="2057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- 4 cạnh gồm</a:t>
            </a:r>
            <a:r>
              <a:rPr lang="en-US" altLang="en-US" sz="2400" b="1"/>
              <a:t>:</a:t>
            </a:r>
          </a:p>
        </p:txBody>
      </p:sp>
      <p:sp>
        <p:nvSpPr>
          <p:cNvPr id="16265" name="Text Box 2953"/>
          <p:cNvSpPr txBox="1">
            <a:spLocks noChangeArrowheads="1"/>
          </p:cNvSpPr>
          <p:nvPr/>
        </p:nvSpPr>
        <p:spPr bwMode="auto">
          <a:xfrm>
            <a:off x="4343400" y="3276600"/>
            <a:ext cx="6096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dài có độ dài bằng nhau viết :            AB = CD</a:t>
            </a:r>
          </a:p>
        </p:txBody>
      </p:sp>
      <p:sp>
        <p:nvSpPr>
          <p:cNvPr id="16266" name="Text Box 2954"/>
          <p:cNvSpPr txBox="1">
            <a:spLocks noChangeArrowheads="1"/>
          </p:cNvSpPr>
          <p:nvPr/>
        </p:nvSpPr>
        <p:spPr bwMode="auto">
          <a:xfrm>
            <a:off x="4343400" y="4022725"/>
            <a:ext cx="5867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Hai cạnh ngắn có độ dài bằng nhau viết:      BC = AD</a:t>
            </a:r>
          </a:p>
        </p:txBody>
      </p:sp>
      <p:sp>
        <p:nvSpPr>
          <p:cNvPr id="16267" name="AutoShape 2955"/>
          <p:cNvSpPr>
            <a:spLocks noChangeArrowheads="1"/>
          </p:cNvSpPr>
          <p:nvPr/>
        </p:nvSpPr>
        <p:spPr bwMode="auto">
          <a:xfrm>
            <a:off x="4191000" y="4719638"/>
            <a:ext cx="5562600" cy="152400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268" name="Text Box 2956"/>
          <p:cNvSpPr txBox="1">
            <a:spLocks noChangeArrowheads="1"/>
          </p:cNvSpPr>
          <p:nvPr/>
        </p:nvSpPr>
        <p:spPr bwMode="auto">
          <a:xfrm>
            <a:off x="4419600" y="5037138"/>
            <a:ext cx="54864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Hình chữ nhật có 4 góc vuông, có 2 cạnh dài bằng nhau và 2 cạnh ngắn bằng nhau .</a:t>
            </a:r>
          </a:p>
        </p:txBody>
      </p:sp>
      <p:grpSp>
        <p:nvGrpSpPr>
          <p:cNvPr id="11" name="Group 2919"/>
          <p:cNvGrpSpPr>
            <a:grpSpLocks/>
          </p:cNvGrpSpPr>
          <p:nvPr/>
        </p:nvGrpSpPr>
        <p:grpSpPr bwMode="auto">
          <a:xfrm>
            <a:off x="519113" y="2268538"/>
            <a:ext cx="3613150" cy="204787"/>
            <a:chOff x="384" y="1488"/>
            <a:chExt cx="2304" cy="48"/>
          </a:xfrm>
        </p:grpSpPr>
        <p:sp>
          <p:nvSpPr>
            <p:cNvPr id="7320" name="Rectangle 2917"/>
            <p:cNvSpPr>
              <a:spLocks noChangeArrowheads="1"/>
            </p:cNvSpPr>
            <p:nvPr/>
          </p:nvSpPr>
          <p:spPr bwMode="auto">
            <a:xfrm flipV="1">
              <a:off x="384" y="1488"/>
              <a:ext cx="2304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vert="eaVert"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/>
              <a:endParaRPr lang="en-US" altLang="en-US" sz="1400" u="sng">
                <a:latin typeface=".VnTimeH" pitchFamily="34" charset="0"/>
              </a:endParaRPr>
            </a:p>
          </p:txBody>
        </p:sp>
        <p:sp>
          <p:nvSpPr>
            <p:cNvPr id="7321" name="Line 2918"/>
            <p:cNvSpPr>
              <a:spLocks noChangeShapeType="1"/>
            </p:cNvSpPr>
            <p:nvPr/>
          </p:nvSpPr>
          <p:spPr bwMode="auto">
            <a:xfrm>
              <a:off x="2431" y="1488"/>
              <a:ext cx="0" cy="4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7692E-6 -3.33333E-6 L -0.10769 -3.33333E-6 " pathEditMode="relative" ptsTypes="AA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6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38 -3.33333E-6 L 0.11298 0.0013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62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3846E-6 -2.22222E-6 L -0.10769 -2.22222E-6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5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6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7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162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5.55556E-6 L 0.10769 -5.55556E-6 " pathEditMode="relative" ptsTypes="AA">
                                      <p:cBhvr>
                                        <p:cTn id="8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9" presetClass="emph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7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8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62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62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1" dur="1000"/>
                                        <p:tgtEl>
                                          <p:spTgt spid="16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8" dur="1000"/>
                                        <p:tgtEl>
                                          <p:spTgt spid="1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1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87202E-6 -1.85185E-6 L -0.00016 0.31551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" y="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4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5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80"/>
                                        <p:tgtEl>
                                          <p:spTgt spid="162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622E-6 0 L 0.34599 0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 nodeType="clickPar">
                      <p:stCondLst>
                        <p:cond delay="indefinite"/>
                      </p:stCondLst>
                      <p:childTnLst>
                        <p:par>
                          <p:cTn id="1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8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5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6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80"/>
                                        <p:tgtEl>
                                          <p:spTgt spid="162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 nodeType="clickPar">
                      <p:stCondLst>
                        <p:cond delay="indefinite"/>
                      </p:stCondLst>
                      <p:childTnLst>
                        <p:par>
                          <p:cTn id="1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2" dur="2000"/>
                                        <p:tgtEl>
                                          <p:spTgt spid="16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5" dur="2000"/>
                                        <p:tgtEl>
                                          <p:spTgt spid="16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 nodeType="clickPar">
                      <p:stCondLst>
                        <p:cond delay="indefinite"/>
                      </p:stCondLst>
                      <p:childTnLst>
                        <p:par>
                          <p:cTn id="1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6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2" dur="1000"/>
                                        <p:tgtEl>
                                          <p:spTgt spid="16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18" grpId="0"/>
      <p:bldP spid="16224" grpId="0" animBg="1"/>
      <p:bldP spid="16248" grpId="0" animBg="1"/>
      <p:bldP spid="16249" grpId="0" animBg="1"/>
      <p:bldP spid="16256" grpId="0" animBg="1"/>
      <p:bldP spid="8334" grpId="0"/>
      <p:bldP spid="16261" grpId="0"/>
      <p:bldP spid="16262" grpId="0"/>
      <p:bldP spid="16264" grpId="0"/>
      <p:bldP spid="16265" grpId="0"/>
      <p:bldP spid="16266" grpId="0"/>
      <p:bldP spid="16267" grpId="0" animBg="1"/>
      <p:bldP spid="162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773" name="Group 333"/>
          <p:cNvGraphicFramePr>
            <a:graphicFrameLocks noGrp="1"/>
          </p:cNvGraphicFramePr>
          <p:nvPr>
            <p:ph/>
          </p:nvPr>
        </p:nvGraphicFramePr>
        <p:xfrm>
          <a:off x="0" y="2971800"/>
          <a:ext cx="9906000" cy="2987675"/>
        </p:xfrm>
        <a:graphic>
          <a:graphicData uri="http://schemas.openxmlformats.org/drawingml/2006/table">
            <a:tbl>
              <a:tblPr/>
              <a:tblGrid>
                <a:gridCol w="3968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3496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937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39528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  <a:gridCol w="411162">
                  <a:extLst>
                    <a:ext uri="{9D8B030D-6E8A-4147-A177-3AD203B41FA5}">
                      <a16:colId xmlns:a16="http://schemas.microsoft.com/office/drawing/2014/main" val="20018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2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20021"/>
                    </a:ext>
                  </a:extLst>
                </a:gridCol>
                <a:gridCol w="427038">
                  <a:extLst>
                    <a:ext uri="{9D8B030D-6E8A-4147-A177-3AD203B41FA5}">
                      <a16:colId xmlns:a16="http://schemas.microsoft.com/office/drawing/2014/main" val="20022"/>
                    </a:ext>
                  </a:extLst>
                </a:gridCol>
                <a:gridCol w="395287">
                  <a:extLst>
                    <a:ext uri="{9D8B030D-6E8A-4147-A177-3AD203B41FA5}">
                      <a16:colId xmlns:a16="http://schemas.microsoft.com/office/drawing/2014/main" val="20023"/>
                    </a:ext>
                  </a:extLst>
                </a:gridCol>
                <a:gridCol w="396875">
                  <a:extLst>
                    <a:ext uri="{9D8B030D-6E8A-4147-A177-3AD203B41FA5}">
                      <a16:colId xmlns:a16="http://schemas.microsoft.com/office/drawing/2014/main" val="20024"/>
                    </a:ext>
                  </a:extLst>
                </a:gridCol>
              </a:tblGrid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4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9454" name="Text Box 3"/>
          <p:cNvSpPr txBox="1">
            <a:spLocks noChangeArrowheads="1"/>
          </p:cNvSpPr>
          <p:nvPr/>
        </p:nvSpPr>
        <p:spPr bwMode="auto">
          <a:xfrm>
            <a:off x="381000" y="161925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9455" name="Text Box 4"/>
          <p:cNvSpPr txBox="1">
            <a:spLocks noChangeArrowheads="1"/>
          </p:cNvSpPr>
          <p:nvPr/>
        </p:nvSpPr>
        <p:spPr bwMode="auto">
          <a:xfrm>
            <a:off x="838200" y="1695450"/>
            <a:ext cx="533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9456" name="AutoShape 241"/>
          <p:cNvSpPr>
            <a:spLocks noChangeArrowheads="1"/>
          </p:cNvSpPr>
          <p:nvPr/>
        </p:nvSpPr>
        <p:spPr bwMode="auto">
          <a:xfrm rot="5400000">
            <a:off x="609600" y="3829050"/>
            <a:ext cx="1524000" cy="1981200"/>
          </a:xfrm>
          <a:prstGeom prst="flowChartManualInpu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7" name="Rectangle 242"/>
          <p:cNvSpPr>
            <a:spLocks noChangeArrowheads="1"/>
          </p:cNvSpPr>
          <p:nvPr/>
        </p:nvSpPr>
        <p:spPr bwMode="auto">
          <a:xfrm>
            <a:off x="2743200" y="4076700"/>
            <a:ext cx="2400300" cy="14859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8" name="Rectangle 243"/>
          <p:cNvSpPr>
            <a:spLocks noChangeArrowheads="1"/>
          </p:cNvSpPr>
          <p:nvPr/>
        </p:nvSpPr>
        <p:spPr bwMode="auto">
          <a:xfrm>
            <a:off x="8705850" y="3733800"/>
            <a:ext cx="819150" cy="2209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9459" name="AutoShape 244"/>
          <p:cNvSpPr>
            <a:spLocks noChangeArrowheads="1"/>
          </p:cNvSpPr>
          <p:nvPr/>
        </p:nvSpPr>
        <p:spPr bwMode="auto">
          <a:xfrm>
            <a:off x="5562600" y="4095750"/>
            <a:ext cx="2743200" cy="1466850"/>
          </a:xfrm>
          <a:prstGeom prst="parallelogram">
            <a:avLst>
              <a:gd name="adj" fmla="val 54442"/>
            </a:avLst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grpSp>
        <p:nvGrpSpPr>
          <p:cNvPr id="2" name="Group 245"/>
          <p:cNvGrpSpPr>
            <a:grpSpLocks/>
          </p:cNvGrpSpPr>
          <p:nvPr/>
        </p:nvGrpSpPr>
        <p:grpSpPr bwMode="auto">
          <a:xfrm rot="-5400000">
            <a:off x="952500" y="4991100"/>
            <a:ext cx="609600" cy="533400"/>
            <a:chOff x="624" y="1104"/>
            <a:chExt cx="480" cy="480"/>
          </a:xfrm>
        </p:grpSpPr>
        <p:sp>
          <p:nvSpPr>
            <p:cNvPr id="9531" name="AutoShape 246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32" name="AutoShape 247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3" name="Group 248"/>
          <p:cNvGrpSpPr>
            <a:grpSpLocks/>
          </p:cNvGrpSpPr>
          <p:nvPr/>
        </p:nvGrpSpPr>
        <p:grpSpPr bwMode="auto">
          <a:xfrm>
            <a:off x="2743200" y="4095750"/>
            <a:ext cx="2390775" cy="1466850"/>
            <a:chOff x="1734" y="2256"/>
            <a:chExt cx="1506" cy="924"/>
          </a:xfrm>
        </p:grpSpPr>
        <p:grpSp>
          <p:nvGrpSpPr>
            <p:cNvPr id="9519" name="Group 249"/>
            <p:cNvGrpSpPr>
              <a:grpSpLocks/>
            </p:cNvGrpSpPr>
            <p:nvPr/>
          </p:nvGrpSpPr>
          <p:grpSpPr bwMode="auto">
            <a:xfrm>
              <a:off x="1734" y="2256"/>
              <a:ext cx="264" cy="288"/>
              <a:chOff x="1768" y="1200"/>
              <a:chExt cx="384" cy="340"/>
            </a:xfrm>
          </p:grpSpPr>
          <p:sp>
            <p:nvSpPr>
              <p:cNvPr id="9529" name="AutoShape 250"/>
              <p:cNvSpPr>
                <a:spLocks noChangeArrowheads="1"/>
              </p:cNvSpPr>
              <p:nvPr/>
            </p:nvSpPr>
            <p:spPr bwMode="auto">
              <a:xfrm rot="5400000">
                <a:off x="1790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30" name="AutoShape 251"/>
              <p:cNvSpPr>
                <a:spLocks noChangeArrowheads="1"/>
              </p:cNvSpPr>
              <p:nvPr/>
            </p:nvSpPr>
            <p:spPr bwMode="auto">
              <a:xfrm rot="5400000">
                <a:off x="1835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0" name="Group 252"/>
            <p:cNvGrpSpPr>
              <a:grpSpLocks/>
            </p:cNvGrpSpPr>
            <p:nvPr/>
          </p:nvGrpSpPr>
          <p:grpSpPr bwMode="auto">
            <a:xfrm rot="10800000">
              <a:off x="3024" y="2256"/>
              <a:ext cx="216" cy="288"/>
              <a:chOff x="624" y="1104"/>
              <a:chExt cx="480" cy="480"/>
            </a:xfrm>
          </p:grpSpPr>
          <p:sp>
            <p:nvSpPr>
              <p:cNvPr id="9527" name="AutoShape 253"/>
              <p:cNvSpPr>
                <a:spLocks noChangeArrowheads="1"/>
              </p:cNvSpPr>
              <p:nvPr/>
            </p:nvSpPr>
            <p:spPr bwMode="auto">
              <a:xfrm>
                <a:off x="624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8" name="AutoShape 254"/>
              <p:cNvSpPr>
                <a:spLocks noChangeArrowheads="1"/>
              </p:cNvSpPr>
              <p:nvPr/>
            </p:nvSpPr>
            <p:spPr bwMode="auto">
              <a:xfrm>
                <a:off x="720" y="1296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1" name="Group 255"/>
            <p:cNvGrpSpPr>
              <a:grpSpLocks/>
            </p:cNvGrpSpPr>
            <p:nvPr/>
          </p:nvGrpSpPr>
          <p:grpSpPr bwMode="auto">
            <a:xfrm>
              <a:off x="1734" y="2892"/>
              <a:ext cx="216" cy="288"/>
              <a:chOff x="571" y="1104"/>
              <a:chExt cx="480" cy="480"/>
            </a:xfrm>
          </p:grpSpPr>
          <p:sp>
            <p:nvSpPr>
              <p:cNvPr id="9525" name="AutoShape 256"/>
              <p:cNvSpPr>
                <a:spLocks noChangeArrowheads="1"/>
              </p:cNvSpPr>
              <p:nvPr/>
            </p:nvSpPr>
            <p:spPr bwMode="auto">
              <a:xfrm>
                <a:off x="571" y="1104"/>
                <a:ext cx="480" cy="480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6" name="AutoShape 257"/>
              <p:cNvSpPr>
                <a:spLocks noChangeArrowheads="1"/>
              </p:cNvSpPr>
              <p:nvPr/>
            </p:nvSpPr>
            <p:spPr bwMode="auto">
              <a:xfrm>
                <a:off x="699" y="1344"/>
                <a:ext cx="192" cy="192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  <p:grpSp>
          <p:nvGrpSpPr>
            <p:cNvPr id="9522" name="Group 258"/>
            <p:cNvGrpSpPr>
              <a:grpSpLocks/>
            </p:cNvGrpSpPr>
            <p:nvPr/>
          </p:nvGrpSpPr>
          <p:grpSpPr bwMode="auto">
            <a:xfrm rot="10800000">
              <a:off x="2976" y="2880"/>
              <a:ext cx="264" cy="288"/>
              <a:chOff x="1812" y="1200"/>
              <a:chExt cx="384" cy="340"/>
            </a:xfrm>
          </p:grpSpPr>
          <p:sp>
            <p:nvSpPr>
              <p:cNvPr id="9523" name="AutoShape 259"/>
              <p:cNvSpPr>
                <a:spLocks noChangeArrowheads="1"/>
              </p:cNvSpPr>
              <p:nvPr/>
            </p:nvSpPr>
            <p:spPr bwMode="auto">
              <a:xfrm rot="5400000">
                <a:off x="1834" y="1178"/>
                <a:ext cx="340" cy="384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9524" name="AutoShape 260"/>
              <p:cNvSpPr>
                <a:spLocks noChangeArrowheads="1"/>
              </p:cNvSpPr>
              <p:nvPr/>
            </p:nvSpPr>
            <p:spPr bwMode="auto">
              <a:xfrm rot="5400000">
                <a:off x="1881" y="1246"/>
                <a:ext cx="136" cy="153"/>
              </a:xfrm>
              <a:prstGeom prst="rtTriangl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</p:grpSp>
      </p:grpSp>
      <p:grpSp>
        <p:nvGrpSpPr>
          <p:cNvPr id="8" name="Group 261"/>
          <p:cNvGrpSpPr>
            <a:grpSpLocks/>
          </p:cNvGrpSpPr>
          <p:nvPr/>
        </p:nvGrpSpPr>
        <p:grpSpPr bwMode="auto">
          <a:xfrm>
            <a:off x="8705850" y="3733800"/>
            <a:ext cx="76200" cy="76200"/>
            <a:chOff x="5508" y="2019"/>
            <a:chExt cx="48" cy="48"/>
          </a:xfrm>
        </p:grpSpPr>
        <p:sp>
          <p:nvSpPr>
            <p:cNvPr id="9517" name="Line 262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8" name="Line 263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264"/>
          <p:cNvGrpSpPr>
            <a:grpSpLocks/>
          </p:cNvGrpSpPr>
          <p:nvPr/>
        </p:nvGrpSpPr>
        <p:grpSpPr bwMode="auto">
          <a:xfrm flipV="1">
            <a:off x="8720138" y="5867400"/>
            <a:ext cx="76200" cy="76200"/>
            <a:chOff x="5508" y="2019"/>
            <a:chExt cx="48" cy="48"/>
          </a:xfrm>
        </p:grpSpPr>
        <p:sp>
          <p:nvSpPr>
            <p:cNvPr id="9515" name="Line 265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6" name="Line 266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267"/>
          <p:cNvGrpSpPr>
            <a:grpSpLocks/>
          </p:cNvGrpSpPr>
          <p:nvPr/>
        </p:nvGrpSpPr>
        <p:grpSpPr bwMode="auto">
          <a:xfrm flipH="1" flipV="1">
            <a:off x="9424988" y="5867400"/>
            <a:ext cx="76200" cy="76200"/>
            <a:chOff x="5508" y="2019"/>
            <a:chExt cx="48" cy="48"/>
          </a:xfrm>
        </p:grpSpPr>
        <p:sp>
          <p:nvSpPr>
            <p:cNvPr id="9513" name="Line 268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4" name="Line 269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" name="Group 270"/>
          <p:cNvGrpSpPr>
            <a:grpSpLocks/>
          </p:cNvGrpSpPr>
          <p:nvPr/>
        </p:nvGrpSpPr>
        <p:grpSpPr bwMode="auto">
          <a:xfrm flipH="1">
            <a:off x="9429750" y="3733800"/>
            <a:ext cx="76200" cy="76200"/>
            <a:chOff x="5508" y="2019"/>
            <a:chExt cx="48" cy="48"/>
          </a:xfrm>
        </p:grpSpPr>
        <p:sp>
          <p:nvSpPr>
            <p:cNvPr id="9511" name="Line 271"/>
            <p:cNvSpPr>
              <a:spLocks noChangeShapeType="1"/>
            </p:cNvSpPr>
            <p:nvPr/>
          </p:nvSpPr>
          <p:spPr bwMode="auto">
            <a:xfrm>
              <a:off x="5550" y="2019"/>
              <a:ext cx="0" cy="4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12" name="Line 272"/>
            <p:cNvSpPr>
              <a:spLocks noChangeShapeType="1"/>
            </p:cNvSpPr>
            <p:nvPr/>
          </p:nvSpPr>
          <p:spPr bwMode="auto">
            <a:xfrm>
              <a:off x="5508" y="2061"/>
              <a:ext cx="48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466" name="Text Box 273"/>
          <p:cNvSpPr txBox="1">
            <a:spLocks noChangeArrowheads="1"/>
          </p:cNvSpPr>
          <p:nvPr/>
        </p:nvSpPr>
        <p:spPr bwMode="auto">
          <a:xfrm>
            <a:off x="952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A</a:t>
            </a:r>
          </a:p>
        </p:txBody>
      </p:sp>
      <p:sp>
        <p:nvSpPr>
          <p:cNvPr id="9467" name="Text Box 274"/>
          <p:cNvSpPr txBox="1">
            <a:spLocks noChangeArrowheads="1"/>
          </p:cNvSpPr>
          <p:nvPr/>
        </p:nvSpPr>
        <p:spPr bwMode="auto">
          <a:xfrm>
            <a:off x="1905000" y="36718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B</a:t>
            </a:r>
          </a:p>
        </p:txBody>
      </p:sp>
      <p:sp>
        <p:nvSpPr>
          <p:cNvPr id="9468" name="Text Box 275"/>
          <p:cNvSpPr txBox="1">
            <a:spLocks noChangeArrowheads="1"/>
          </p:cNvSpPr>
          <p:nvPr/>
        </p:nvSpPr>
        <p:spPr bwMode="auto">
          <a:xfrm>
            <a:off x="20955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C</a:t>
            </a:r>
          </a:p>
        </p:txBody>
      </p:sp>
      <p:sp>
        <p:nvSpPr>
          <p:cNvPr id="9469" name="Text Box 276"/>
          <p:cNvSpPr txBox="1">
            <a:spLocks noChangeArrowheads="1"/>
          </p:cNvSpPr>
          <p:nvPr/>
        </p:nvSpPr>
        <p:spPr bwMode="auto">
          <a:xfrm>
            <a:off x="952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D</a:t>
            </a:r>
          </a:p>
        </p:txBody>
      </p:sp>
      <p:sp>
        <p:nvSpPr>
          <p:cNvPr id="9470" name="Text Box 277"/>
          <p:cNvSpPr txBox="1">
            <a:spLocks noChangeArrowheads="1"/>
          </p:cNvSpPr>
          <p:nvPr/>
        </p:nvSpPr>
        <p:spPr bwMode="auto">
          <a:xfrm>
            <a:off x="2686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M</a:t>
            </a:r>
          </a:p>
        </p:txBody>
      </p:sp>
      <p:sp>
        <p:nvSpPr>
          <p:cNvPr id="9471" name="Text Box 278"/>
          <p:cNvSpPr txBox="1">
            <a:spLocks noChangeArrowheads="1"/>
          </p:cNvSpPr>
          <p:nvPr/>
        </p:nvSpPr>
        <p:spPr bwMode="auto">
          <a:xfrm>
            <a:off x="48768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N</a:t>
            </a:r>
          </a:p>
        </p:txBody>
      </p:sp>
      <p:sp>
        <p:nvSpPr>
          <p:cNvPr id="9472" name="Text Box 279"/>
          <p:cNvSpPr txBox="1">
            <a:spLocks noChangeArrowheads="1"/>
          </p:cNvSpPr>
          <p:nvPr/>
        </p:nvSpPr>
        <p:spPr bwMode="auto">
          <a:xfrm>
            <a:off x="48958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P</a:t>
            </a:r>
          </a:p>
        </p:txBody>
      </p:sp>
      <p:sp>
        <p:nvSpPr>
          <p:cNvPr id="9473" name="Text Box 280"/>
          <p:cNvSpPr txBox="1">
            <a:spLocks noChangeArrowheads="1"/>
          </p:cNvSpPr>
          <p:nvPr/>
        </p:nvSpPr>
        <p:spPr bwMode="auto">
          <a:xfrm>
            <a:off x="268605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Q</a:t>
            </a:r>
          </a:p>
        </p:txBody>
      </p:sp>
      <p:sp>
        <p:nvSpPr>
          <p:cNvPr id="9474" name="Text Box 281"/>
          <p:cNvSpPr txBox="1">
            <a:spLocks noChangeArrowheads="1"/>
          </p:cNvSpPr>
          <p:nvPr/>
        </p:nvSpPr>
        <p:spPr bwMode="auto">
          <a:xfrm>
            <a:off x="605790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E</a:t>
            </a:r>
          </a:p>
        </p:txBody>
      </p:sp>
      <p:sp>
        <p:nvSpPr>
          <p:cNvPr id="9475" name="Text Box 282"/>
          <p:cNvSpPr txBox="1">
            <a:spLocks noChangeArrowheads="1"/>
          </p:cNvSpPr>
          <p:nvPr/>
        </p:nvSpPr>
        <p:spPr bwMode="auto">
          <a:xfrm>
            <a:off x="8020050" y="37480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G</a:t>
            </a:r>
          </a:p>
        </p:txBody>
      </p:sp>
      <p:sp>
        <p:nvSpPr>
          <p:cNvPr id="9476" name="Text Box 283"/>
          <p:cNvSpPr txBox="1">
            <a:spLocks noChangeArrowheads="1"/>
          </p:cNvSpPr>
          <p:nvPr/>
        </p:nvSpPr>
        <p:spPr bwMode="auto">
          <a:xfrm>
            <a:off x="74676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H</a:t>
            </a:r>
          </a:p>
        </p:txBody>
      </p:sp>
      <p:sp>
        <p:nvSpPr>
          <p:cNvPr id="9477" name="Text Box 284"/>
          <p:cNvSpPr txBox="1">
            <a:spLocks noChangeArrowheads="1"/>
          </p:cNvSpPr>
          <p:nvPr/>
        </p:nvSpPr>
        <p:spPr bwMode="auto">
          <a:xfrm>
            <a:off x="5486400" y="5500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I</a:t>
            </a:r>
          </a:p>
        </p:txBody>
      </p:sp>
      <p:sp>
        <p:nvSpPr>
          <p:cNvPr id="9478" name="Text Box 285"/>
          <p:cNvSpPr txBox="1">
            <a:spLocks noChangeArrowheads="1"/>
          </p:cNvSpPr>
          <p:nvPr/>
        </p:nvSpPr>
        <p:spPr bwMode="auto">
          <a:xfrm>
            <a:off x="83820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R</a:t>
            </a:r>
          </a:p>
        </p:txBody>
      </p:sp>
      <p:sp>
        <p:nvSpPr>
          <p:cNvPr id="9479" name="Text Box 286"/>
          <p:cNvSpPr txBox="1">
            <a:spLocks noChangeArrowheads="1"/>
          </p:cNvSpPr>
          <p:nvPr/>
        </p:nvSpPr>
        <p:spPr bwMode="auto">
          <a:xfrm>
            <a:off x="9448800" y="33528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S</a:t>
            </a:r>
          </a:p>
        </p:txBody>
      </p:sp>
      <p:sp>
        <p:nvSpPr>
          <p:cNvPr id="9480" name="Text Box 287"/>
          <p:cNvSpPr txBox="1">
            <a:spLocks noChangeArrowheads="1"/>
          </p:cNvSpPr>
          <p:nvPr/>
        </p:nvSpPr>
        <p:spPr bwMode="auto">
          <a:xfrm>
            <a:off x="94488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T</a:t>
            </a:r>
          </a:p>
        </p:txBody>
      </p:sp>
      <p:sp>
        <p:nvSpPr>
          <p:cNvPr id="9481" name="Text Box 288"/>
          <p:cNvSpPr txBox="1">
            <a:spLocks noChangeArrowheads="1"/>
          </p:cNvSpPr>
          <p:nvPr/>
        </p:nvSpPr>
        <p:spPr bwMode="auto">
          <a:xfrm>
            <a:off x="8382000" y="58816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" b="1">
                <a:latin typeface=".VnTime" pitchFamily="34" charset="0"/>
              </a:rPr>
              <a:t>U</a:t>
            </a:r>
          </a:p>
        </p:txBody>
      </p:sp>
      <p:grpSp>
        <p:nvGrpSpPr>
          <p:cNvPr id="12" name="Group 289"/>
          <p:cNvGrpSpPr>
            <a:grpSpLocks/>
          </p:cNvGrpSpPr>
          <p:nvPr/>
        </p:nvGrpSpPr>
        <p:grpSpPr bwMode="auto">
          <a:xfrm>
            <a:off x="2743200" y="3962400"/>
            <a:ext cx="2819400" cy="76200"/>
            <a:chOff x="1740" y="2178"/>
            <a:chExt cx="1728" cy="48"/>
          </a:xfrm>
        </p:grpSpPr>
        <p:sp>
          <p:nvSpPr>
            <p:cNvPr id="9509" name="Rectangle 290"/>
            <p:cNvSpPr>
              <a:spLocks noChangeArrowheads="1"/>
            </p:cNvSpPr>
            <p:nvPr/>
          </p:nvSpPr>
          <p:spPr bwMode="auto">
            <a:xfrm>
              <a:off x="1740" y="2178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10" name="Line 291"/>
            <p:cNvSpPr>
              <a:spLocks noChangeShapeType="1"/>
            </p:cNvSpPr>
            <p:nvPr/>
          </p:nvSpPr>
          <p:spPr bwMode="auto">
            <a:xfrm>
              <a:off x="3216" y="2178"/>
              <a:ext cx="0" cy="48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292"/>
          <p:cNvGrpSpPr>
            <a:grpSpLocks/>
          </p:cNvGrpSpPr>
          <p:nvPr/>
        </p:nvGrpSpPr>
        <p:grpSpPr bwMode="auto">
          <a:xfrm>
            <a:off x="2657475" y="2849563"/>
            <a:ext cx="76200" cy="2743200"/>
            <a:chOff x="1674" y="1477"/>
            <a:chExt cx="48" cy="1728"/>
          </a:xfrm>
        </p:grpSpPr>
        <p:sp>
          <p:nvSpPr>
            <p:cNvPr id="9507" name="Rectangle 294"/>
            <p:cNvSpPr>
              <a:spLocks noChangeArrowheads="1"/>
            </p:cNvSpPr>
            <p:nvPr/>
          </p:nvSpPr>
          <p:spPr bwMode="auto">
            <a:xfrm rot="-5400000">
              <a:off x="834" y="2317"/>
              <a:ext cx="1728" cy="4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8" name="Line 296"/>
            <p:cNvSpPr>
              <a:spLocks noChangeShapeType="1"/>
            </p:cNvSpPr>
            <p:nvPr/>
          </p:nvSpPr>
          <p:spPr bwMode="auto">
            <a:xfrm flipH="1">
              <a:off x="1674" y="2247"/>
              <a:ext cx="48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297"/>
          <p:cNvGrpSpPr>
            <a:grpSpLocks/>
          </p:cNvGrpSpPr>
          <p:nvPr/>
        </p:nvGrpSpPr>
        <p:grpSpPr bwMode="auto">
          <a:xfrm>
            <a:off x="2743200" y="4076700"/>
            <a:ext cx="2390775" cy="1485900"/>
            <a:chOff x="1732" y="2264"/>
            <a:chExt cx="1506" cy="930"/>
          </a:xfrm>
        </p:grpSpPr>
        <p:sp>
          <p:nvSpPr>
            <p:cNvPr id="9503" name="Rectangle 298"/>
            <p:cNvSpPr>
              <a:spLocks noChangeArrowheads="1"/>
            </p:cNvSpPr>
            <p:nvPr/>
          </p:nvSpPr>
          <p:spPr bwMode="auto">
            <a:xfrm>
              <a:off x="1732" y="2264"/>
              <a:ext cx="48" cy="48"/>
            </a:xfrm>
            <a:prstGeom prst="rect">
              <a:avLst/>
            </a:prstGeom>
            <a:noFill/>
            <a:ln w="12700">
              <a:solidFill>
                <a:srgbClr val="FF33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4" name="Rectangle 299"/>
            <p:cNvSpPr>
              <a:spLocks noChangeArrowheads="1"/>
            </p:cNvSpPr>
            <p:nvPr/>
          </p:nvSpPr>
          <p:spPr bwMode="auto">
            <a:xfrm>
              <a:off x="3188" y="2268"/>
              <a:ext cx="48" cy="4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5" name="Rectangle 300"/>
            <p:cNvSpPr>
              <a:spLocks noChangeArrowheads="1"/>
            </p:cNvSpPr>
            <p:nvPr/>
          </p:nvSpPr>
          <p:spPr bwMode="auto">
            <a:xfrm flipV="1">
              <a:off x="1732" y="3136"/>
              <a:ext cx="48" cy="47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 b="1"/>
            </a:p>
          </p:txBody>
        </p:sp>
        <p:sp>
          <p:nvSpPr>
            <p:cNvPr id="9506" name="Rectangle 301"/>
            <p:cNvSpPr>
              <a:spLocks noChangeArrowheads="1"/>
            </p:cNvSpPr>
            <p:nvPr/>
          </p:nvSpPr>
          <p:spPr bwMode="auto">
            <a:xfrm>
              <a:off x="3190" y="3146"/>
              <a:ext cx="48" cy="48"/>
            </a:xfrm>
            <a:prstGeom prst="rect">
              <a:avLst/>
            </a:prstGeom>
            <a:solidFill>
              <a:schemeClr val="accent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9485" name="Rectangle 305"/>
          <p:cNvSpPr>
            <a:spLocks noChangeArrowheads="1"/>
          </p:cNvSpPr>
          <p:nvPr/>
        </p:nvSpPr>
        <p:spPr bwMode="auto">
          <a:xfrm>
            <a:off x="0" y="1371600"/>
            <a:ext cx="9906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u="sng" dirty="0" err="1">
                <a:solidFill>
                  <a:srgbClr val="FF0000"/>
                </a:solidFill>
                <a:latin typeface=".VnTime" pitchFamily="34" charset="0"/>
              </a:rPr>
              <a:t>Bài</a:t>
            </a:r>
            <a:r>
              <a:rPr lang="vi-VN" altLang="en-US" sz="3200" u="sng" dirty="0">
                <a:solidFill>
                  <a:srgbClr val="FF0000"/>
                </a:solidFill>
                <a:latin typeface=".VnTime" pitchFamily="34" charset="0"/>
              </a:rPr>
              <a:t> 1:</a:t>
            </a:r>
            <a:r>
              <a:rPr lang="vi-VN" altLang="en-US" sz="3200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Trong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dưới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đây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nào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endParaRPr lang="en-US" altLang="en-US" sz="3200" dirty="0">
              <a:solidFill>
                <a:srgbClr val="0000FF"/>
              </a:solidFill>
              <a:latin typeface="+mj-lt"/>
            </a:endParaRPr>
          </a:p>
          <a:p>
            <a:pPr algn="ctr" eaLnBrk="1" hangingPunct="1"/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là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hình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chữ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3200" dirty="0" err="1">
                <a:solidFill>
                  <a:srgbClr val="0000FF"/>
                </a:solidFill>
                <a:latin typeface="+mj-lt"/>
              </a:rPr>
              <a:t>nhật</a:t>
            </a:r>
            <a:r>
              <a:rPr lang="vi-VN" altLang="en-US" sz="3200" dirty="0">
                <a:solidFill>
                  <a:srgbClr val="0000FF"/>
                </a:solidFill>
                <a:latin typeface="+mj-lt"/>
              </a:rPr>
              <a:t>?</a:t>
            </a:r>
            <a:endParaRPr lang="en-US" altLang="en-US" sz="3200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61746" name="Rectangle 306"/>
          <p:cNvSpPr>
            <a:spLocks noChangeArrowheads="1"/>
          </p:cNvSpPr>
          <p:nvPr/>
        </p:nvSpPr>
        <p:spPr bwMode="auto">
          <a:xfrm>
            <a:off x="1066800" y="5791200"/>
            <a:ext cx="80772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Các</a:t>
            </a:r>
            <a:r>
              <a:rPr lang="vi-VN" altLang="en-US" sz="2800" b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+mj-lt"/>
              </a:rPr>
              <a:t>hìn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h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chữ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nhật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là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MNPQ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 err="1">
                <a:solidFill>
                  <a:srgbClr val="0000FF"/>
                </a:solidFill>
                <a:latin typeface=".VnTime" pitchFamily="34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.VnTime" pitchFamily="34" charset="0"/>
              </a:rPr>
              <a:t>RSTU</a:t>
            </a:r>
            <a:endParaRPr lang="en-US" altLang="en-US" sz="2800" b="1" dirty="0">
              <a:solidFill>
                <a:srgbClr val="0000FF"/>
              </a:solidFill>
              <a:latin typeface=".VnTime" pitchFamily="34" charset="0"/>
            </a:endParaRPr>
          </a:p>
        </p:txBody>
      </p:sp>
      <p:grpSp>
        <p:nvGrpSpPr>
          <p:cNvPr id="15" name="Group 309"/>
          <p:cNvGrpSpPr>
            <a:grpSpLocks/>
          </p:cNvGrpSpPr>
          <p:nvPr/>
        </p:nvGrpSpPr>
        <p:grpSpPr bwMode="auto">
          <a:xfrm rot="-5400000">
            <a:off x="6096000" y="4991100"/>
            <a:ext cx="609600" cy="533400"/>
            <a:chOff x="624" y="1104"/>
            <a:chExt cx="480" cy="480"/>
          </a:xfrm>
        </p:grpSpPr>
        <p:sp>
          <p:nvSpPr>
            <p:cNvPr id="9501" name="AutoShape 310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2" name="AutoShape 311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6" name="Group 321"/>
          <p:cNvGrpSpPr>
            <a:grpSpLocks/>
          </p:cNvGrpSpPr>
          <p:nvPr/>
        </p:nvGrpSpPr>
        <p:grpSpPr bwMode="auto">
          <a:xfrm rot="-5400000">
            <a:off x="9182100" y="5600700"/>
            <a:ext cx="381000" cy="304800"/>
            <a:chOff x="624" y="1104"/>
            <a:chExt cx="480" cy="480"/>
          </a:xfrm>
        </p:grpSpPr>
        <p:sp>
          <p:nvSpPr>
            <p:cNvPr id="9499" name="AutoShape 322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500" name="AutoShape 323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7" name="Group 324"/>
          <p:cNvGrpSpPr>
            <a:grpSpLocks/>
          </p:cNvGrpSpPr>
          <p:nvPr/>
        </p:nvGrpSpPr>
        <p:grpSpPr bwMode="auto">
          <a:xfrm rot="5400000">
            <a:off x="8648700" y="3771900"/>
            <a:ext cx="381000" cy="304800"/>
            <a:chOff x="624" y="1104"/>
            <a:chExt cx="480" cy="480"/>
          </a:xfrm>
        </p:grpSpPr>
        <p:sp>
          <p:nvSpPr>
            <p:cNvPr id="9497" name="AutoShape 325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8" name="AutoShape 326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8" name="Group 327"/>
          <p:cNvGrpSpPr>
            <a:grpSpLocks/>
          </p:cNvGrpSpPr>
          <p:nvPr/>
        </p:nvGrpSpPr>
        <p:grpSpPr bwMode="auto">
          <a:xfrm>
            <a:off x="8686800" y="5562600"/>
            <a:ext cx="304800" cy="381000"/>
            <a:chOff x="624" y="1104"/>
            <a:chExt cx="480" cy="480"/>
          </a:xfrm>
        </p:grpSpPr>
        <p:sp>
          <p:nvSpPr>
            <p:cNvPr id="9495" name="AutoShape 328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6" name="AutoShape 329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19" name="Group 330"/>
          <p:cNvGrpSpPr>
            <a:grpSpLocks/>
          </p:cNvGrpSpPr>
          <p:nvPr/>
        </p:nvGrpSpPr>
        <p:grpSpPr bwMode="auto">
          <a:xfrm rot="10800000">
            <a:off x="9220200" y="3733800"/>
            <a:ext cx="304800" cy="381000"/>
            <a:chOff x="624" y="1104"/>
            <a:chExt cx="480" cy="480"/>
          </a:xfrm>
        </p:grpSpPr>
        <p:sp>
          <p:nvSpPr>
            <p:cNvPr id="9493" name="AutoShape 331"/>
            <p:cNvSpPr>
              <a:spLocks noChangeArrowheads="1"/>
            </p:cNvSpPr>
            <p:nvPr/>
          </p:nvSpPr>
          <p:spPr bwMode="auto">
            <a:xfrm>
              <a:off x="624" y="1104"/>
              <a:ext cx="480" cy="480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494" name="AutoShape 332"/>
            <p:cNvSpPr>
              <a:spLocks noChangeArrowheads="1"/>
            </p:cNvSpPr>
            <p:nvPr/>
          </p:nvSpPr>
          <p:spPr bwMode="auto">
            <a:xfrm>
              <a:off x="720" y="1296"/>
              <a:ext cx="192" cy="192"/>
            </a:xfrm>
            <a:prstGeom prst="rtTriangl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1538E-6 -3.33333E-6 L -4.61538E-6 0.2277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38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7692E-6 -1.11111E-6 L 0.24616 -1.11111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08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xit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6" presetClass="exit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7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93 2.22222E-6 L 0.08654 2.22222E-6 " pathEditMode="relative" rAng="0" ptsTypes="AA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0"/>
            <a:ext cx="8915400" cy="1417638"/>
          </a:xfrm>
        </p:spPr>
        <p:txBody>
          <a:bodyPr/>
          <a:lstStyle/>
          <a:p>
            <a:pPr eaLnBrk="1" hangingPunct="1"/>
            <a:br>
              <a:rPr lang="en-US" altLang="en-US" dirty="0"/>
            </a:br>
            <a:endParaRPr lang="en-US" altLang="en-US" dirty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600200"/>
            <a:ext cx="9906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2800" b="1" u="sng" dirty="0">
                <a:solidFill>
                  <a:srgbClr val="0000FF"/>
                </a:solidFill>
                <a:latin typeface=".VnTime" pitchFamily="34" charset="0"/>
              </a:rPr>
              <a:t>Bài</a:t>
            </a:r>
            <a:r>
              <a:rPr lang="en-US" altLang="en-US" sz="2800" b="1" u="sng" dirty="0">
                <a:solidFill>
                  <a:srgbClr val="0000FF"/>
                </a:solidFill>
                <a:latin typeface=".VnTime" pitchFamily="34" charset="0"/>
              </a:rPr>
              <a:t> 2</a:t>
            </a:r>
            <a:r>
              <a:rPr lang="en-US" altLang="en-US" sz="2800" b="1" dirty="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vi-VN" altLang="en-US" sz="2800" b="1" dirty="0">
                <a:solidFill>
                  <a:srgbClr val="0000FF"/>
                </a:solidFill>
                <a:latin typeface=".VnTime" pitchFamily="34" charset="0"/>
              </a:rPr>
              <a:t>: </a:t>
            </a:r>
            <a:r>
              <a:rPr lang="vi-VN" altLang="en-US" sz="2800" b="1" dirty="0">
                <a:solidFill>
                  <a:srgbClr val="0000FF"/>
                </a:solidFill>
                <a:cs typeface="Times New Roman" pitchFamily="18" charset="0"/>
              </a:rPr>
              <a:t>Đo rồi cho biết độ dài các cạnh của mỗi hình chữ nhật s</a:t>
            </a:r>
            <a:r>
              <a:rPr lang="en-US" altLang="en-US" sz="2800" b="1" dirty="0">
                <a:solidFill>
                  <a:srgbClr val="0000FF"/>
                </a:solidFill>
                <a:cs typeface="Times New Roman" pitchFamily="18" charset="0"/>
              </a:rPr>
              <a:t>au: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447800" y="2209800"/>
            <a:ext cx="6096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505200" y="4495800"/>
            <a:ext cx="6096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>
              <a:latin typeface=".VnTimeH" pitchFamily="34" charset="0"/>
            </a:endParaRPr>
          </a:p>
        </p:txBody>
      </p:sp>
      <p:sp>
        <p:nvSpPr>
          <p:cNvPr id="11270" name="Rectangle 739"/>
          <p:cNvSpPr>
            <a:spLocks noChangeArrowheads="1"/>
          </p:cNvSpPr>
          <p:nvPr/>
        </p:nvSpPr>
        <p:spPr bwMode="auto">
          <a:xfrm>
            <a:off x="914400" y="2971800"/>
            <a:ext cx="2057400" cy="14478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1" name="Text Box 741"/>
          <p:cNvSpPr txBox="1">
            <a:spLocks noChangeArrowheads="1"/>
          </p:cNvSpPr>
          <p:nvPr/>
        </p:nvSpPr>
        <p:spPr bwMode="auto">
          <a:xfrm>
            <a:off x="588963" y="264477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11272" name="Text Box 742"/>
          <p:cNvSpPr txBox="1">
            <a:spLocks noChangeArrowheads="1"/>
          </p:cNvSpPr>
          <p:nvPr/>
        </p:nvSpPr>
        <p:spPr bwMode="auto">
          <a:xfrm>
            <a:off x="2971800" y="2679700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11273" name="Text Box 743"/>
          <p:cNvSpPr txBox="1">
            <a:spLocks noChangeArrowheads="1"/>
          </p:cNvSpPr>
          <p:nvPr/>
        </p:nvSpPr>
        <p:spPr bwMode="auto">
          <a:xfrm>
            <a:off x="2687638" y="4354513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11274" name="Text Box 744"/>
          <p:cNvSpPr txBox="1">
            <a:spLocks noChangeArrowheads="1"/>
          </p:cNvSpPr>
          <p:nvPr/>
        </p:nvSpPr>
        <p:spPr bwMode="auto">
          <a:xfrm>
            <a:off x="533400" y="4335463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sp>
        <p:nvSpPr>
          <p:cNvPr id="11275" name="Rectangle 745"/>
          <p:cNvSpPr>
            <a:spLocks noChangeArrowheads="1"/>
          </p:cNvSpPr>
          <p:nvPr/>
        </p:nvSpPr>
        <p:spPr bwMode="auto">
          <a:xfrm>
            <a:off x="5867400" y="3124200"/>
            <a:ext cx="2819400" cy="1143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276" name="Text Box 746"/>
          <p:cNvSpPr txBox="1">
            <a:spLocks noChangeArrowheads="1"/>
          </p:cNvSpPr>
          <p:nvPr/>
        </p:nvSpPr>
        <p:spPr bwMode="auto">
          <a:xfrm>
            <a:off x="4953000" y="274320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11277" name="Text Box 747"/>
          <p:cNvSpPr txBox="1">
            <a:spLocks noChangeArrowheads="1"/>
          </p:cNvSpPr>
          <p:nvPr/>
        </p:nvSpPr>
        <p:spPr bwMode="auto">
          <a:xfrm>
            <a:off x="8534400" y="27432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11278" name="Text Box 748"/>
          <p:cNvSpPr txBox="1">
            <a:spLocks noChangeArrowheads="1"/>
          </p:cNvSpPr>
          <p:nvPr/>
        </p:nvSpPr>
        <p:spPr bwMode="auto">
          <a:xfrm>
            <a:off x="5029200" y="4191000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1279" name="Text Box 749"/>
          <p:cNvSpPr txBox="1">
            <a:spLocks noChangeArrowheads="1"/>
          </p:cNvSpPr>
          <p:nvPr/>
        </p:nvSpPr>
        <p:spPr bwMode="auto">
          <a:xfrm>
            <a:off x="8534400" y="4191000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sp>
        <p:nvSpPr>
          <p:cNvPr id="11280" name="Text Box 751"/>
          <p:cNvSpPr txBox="1">
            <a:spLocks noChangeArrowheads="1"/>
          </p:cNvSpPr>
          <p:nvPr/>
        </p:nvSpPr>
        <p:spPr bwMode="auto">
          <a:xfrm>
            <a:off x="1752600" y="2362200"/>
            <a:ext cx="685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2400"/>
          </a:p>
        </p:txBody>
      </p:sp>
      <p:pic>
        <p:nvPicPr>
          <p:cNvPr id="1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3005138"/>
            <a:ext cx="8153400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39"/>
          <p:cNvSpPr>
            <a:spLocks noChangeArrowheads="1"/>
          </p:cNvSpPr>
          <p:nvPr/>
        </p:nvSpPr>
        <p:spPr bwMode="auto">
          <a:xfrm>
            <a:off x="914400" y="2819400"/>
            <a:ext cx="2027238" cy="1524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1"/>
          <p:cNvSpPr txBox="1">
            <a:spLocks noChangeArrowheads="1"/>
          </p:cNvSpPr>
          <p:nvPr/>
        </p:nvSpPr>
        <p:spPr bwMode="auto">
          <a:xfrm>
            <a:off x="609600" y="2497138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A</a:t>
            </a:r>
          </a:p>
        </p:txBody>
      </p:sp>
      <p:sp>
        <p:nvSpPr>
          <p:cNvPr id="7" name="Text Box 742"/>
          <p:cNvSpPr txBox="1">
            <a:spLocks noChangeArrowheads="1"/>
          </p:cNvSpPr>
          <p:nvPr/>
        </p:nvSpPr>
        <p:spPr bwMode="auto">
          <a:xfrm>
            <a:off x="2895600" y="2498725"/>
            <a:ext cx="6858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B</a:t>
            </a:r>
          </a:p>
        </p:txBody>
      </p:sp>
      <p:sp>
        <p:nvSpPr>
          <p:cNvPr id="8" name="Text Box 743"/>
          <p:cNvSpPr txBox="1">
            <a:spLocks noChangeArrowheads="1"/>
          </p:cNvSpPr>
          <p:nvPr/>
        </p:nvSpPr>
        <p:spPr bwMode="auto">
          <a:xfrm>
            <a:off x="2636838" y="4267200"/>
            <a:ext cx="838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C</a:t>
            </a:r>
          </a:p>
        </p:txBody>
      </p:sp>
      <p:sp>
        <p:nvSpPr>
          <p:cNvPr id="9" name="Text Box 744"/>
          <p:cNvSpPr txBox="1">
            <a:spLocks noChangeArrowheads="1"/>
          </p:cNvSpPr>
          <p:nvPr/>
        </p:nvSpPr>
        <p:spPr bwMode="auto">
          <a:xfrm>
            <a:off x="606425" y="4251325"/>
            <a:ext cx="533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D</a:t>
            </a:r>
          </a:p>
        </p:txBody>
      </p:sp>
      <p:pic>
        <p:nvPicPr>
          <p:cNvPr id="10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2819400"/>
            <a:ext cx="8153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590800"/>
            <a:ext cx="942975" cy="815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752"/>
          <p:cNvSpPr txBox="1">
            <a:spLocks noChangeArrowheads="1"/>
          </p:cNvSpPr>
          <p:nvPr/>
        </p:nvSpPr>
        <p:spPr bwMode="auto">
          <a:xfrm>
            <a:off x="1447800" y="24384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4 cm</a:t>
            </a:r>
          </a:p>
        </p:txBody>
      </p:sp>
      <p:sp>
        <p:nvSpPr>
          <p:cNvPr id="13" name="Text Box 753"/>
          <p:cNvSpPr txBox="1">
            <a:spLocks noChangeArrowheads="1"/>
          </p:cNvSpPr>
          <p:nvPr/>
        </p:nvSpPr>
        <p:spPr bwMode="auto">
          <a:xfrm>
            <a:off x="27432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3cm</a:t>
            </a:r>
          </a:p>
        </p:txBody>
      </p:sp>
      <p:sp>
        <p:nvSpPr>
          <p:cNvPr id="14" name="Text Box 754"/>
          <p:cNvSpPr txBox="1">
            <a:spLocks noChangeArrowheads="1"/>
          </p:cNvSpPr>
          <p:nvPr/>
        </p:nvSpPr>
        <p:spPr bwMode="auto">
          <a:xfrm>
            <a:off x="685800" y="4876800"/>
            <a:ext cx="3581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685800" y="54054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AD = BC = 3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8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9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2" grpId="0"/>
      <p:bldP spid="13" grpId="0"/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45"/>
          <p:cNvSpPr>
            <a:spLocks noChangeArrowheads="1"/>
          </p:cNvSpPr>
          <p:nvPr/>
        </p:nvSpPr>
        <p:spPr bwMode="auto">
          <a:xfrm>
            <a:off x="1295400" y="2895600"/>
            <a:ext cx="2514600" cy="7620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" name="Text Box 746"/>
          <p:cNvSpPr txBox="1">
            <a:spLocks noChangeArrowheads="1"/>
          </p:cNvSpPr>
          <p:nvPr/>
        </p:nvSpPr>
        <p:spPr bwMode="auto">
          <a:xfrm>
            <a:off x="609600" y="2546350"/>
            <a:ext cx="1143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M</a:t>
            </a:r>
          </a:p>
        </p:txBody>
      </p:sp>
      <p:sp>
        <p:nvSpPr>
          <p:cNvPr id="7" name="Text Box 747"/>
          <p:cNvSpPr txBox="1">
            <a:spLocks noChangeArrowheads="1"/>
          </p:cNvSpPr>
          <p:nvPr/>
        </p:nvSpPr>
        <p:spPr bwMode="auto">
          <a:xfrm>
            <a:off x="3613150" y="25447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N</a:t>
            </a:r>
          </a:p>
        </p:txBody>
      </p:sp>
      <p:sp>
        <p:nvSpPr>
          <p:cNvPr id="9" name="Text Box 748"/>
          <p:cNvSpPr txBox="1">
            <a:spLocks noChangeArrowheads="1"/>
          </p:cNvSpPr>
          <p:nvPr/>
        </p:nvSpPr>
        <p:spPr bwMode="auto">
          <a:xfrm>
            <a:off x="685800" y="3584575"/>
            <a:ext cx="12192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      Q</a:t>
            </a:r>
          </a:p>
        </p:txBody>
      </p:sp>
      <p:sp>
        <p:nvSpPr>
          <p:cNvPr id="10" name="Text Box 749"/>
          <p:cNvSpPr txBox="1">
            <a:spLocks noChangeArrowheads="1"/>
          </p:cNvSpPr>
          <p:nvPr/>
        </p:nvSpPr>
        <p:spPr bwMode="auto">
          <a:xfrm>
            <a:off x="3648075" y="3611563"/>
            <a:ext cx="914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000"/>
              <a:t>  P</a:t>
            </a:r>
          </a:p>
        </p:txBody>
      </p:sp>
      <p:pic>
        <p:nvPicPr>
          <p:cNvPr id="8" name="Picture 165" descr="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2913063"/>
            <a:ext cx="815340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755"/>
          <p:cNvSpPr txBox="1">
            <a:spLocks noChangeArrowheads="1"/>
          </p:cNvSpPr>
          <p:nvPr/>
        </p:nvSpPr>
        <p:spPr bwMode="auto">
          <a:xfrm>
            <a:off x="2057400" y="25146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5 cm</a:t>
            </a:r>
          </a:p>
        </p:txBody>
      </p:sp>
      <p:pic>
        <p:nvPicPr>
          <p:cNvPr id="12" name="Picture 165" descr="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625" y="2709863"/>
            <a:ext cx="825500" cy="624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56"/>
          <p:cNvSpPr txBox="1">
            <a:spLocks noChangeArrowheads="1"/>
          </p:cNvSpPr>
          <p:nvPr/>
        </p:nvSpPr>
        <p:spPr bwMode="auto">
          <a:xfrm>
            <a:off x="3197225" y="3048000"/>
            <a:ext cx="2060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</a:rPr>
              <a:t>         2 cm</a:t>
            </a:r>
          </a:p>
        </p:txBody>
      </p:sp>
      <p:sp>
        <p:nvSpPr>
          <p:cNvPr id="14" name="Text Box 757"/>
          <p:cNvSpPr txBox="1">
            <a:spLocks noChangeArrowheads="1"/>
          </p:cNvSpPr>
          <p:nvPr/>
        </p:nvSpPr>
        <p:spPr bwMode="auto">
          <a:xfrm>
            <a:off x="1219200" y="3962400"/>
            <a:ext cx="32766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MN = PQ = 5 cm</a:t>
            </a:r>
          </a:p>
          <a:p>
            <a:pPr>
              <a:spcBef>
                <a:spcPct val="50000"/>
              </a:spcBef>
            </a:pPr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15" name="Hình Chữ nhật 14"/>
          <p:cNvSpPr>
            <a:spLocks noChangeArrowheads="1"/>
          </p:cNvSpPr>
          <p:nvPr/>
        </p:nvSpPr>
        <p:spPr bwMode="auto">
          <a:xfrm>
            <a:off x="1219200" y="4419600"/>
            <a:ext cx="2667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dirty="0">
                <a:solidFill>
                  <a:srgbClr val="0000FF"/>
                </a:solidFill>
              </a:rPr>
              <a:t>NP = </a:t>
            </a:r>
            <a:r>
              <a:rPr lang="en-US" altLang="en-US" sz="2400" dirty="0" err="1">
                <a:solidFill>
                  <a:srgbClr val="0000FF"/>
                </a:solidFill>
              </a:rPr>
              <a:t>MQ</a:t>
            </a:r>
            <a:r>
              <a:rPr lang="en-US" altLang="en-US" sz="2400" dirty="0">
                <a:solidFill>
                  <a:srgbClr val="0000FF"/>
                </a:solidFill>
              </a:rPr>
              <a:t> = 2 cm</a:t>
            </a:r>
          </a:p>
        </p:txBody>
      </p:sp>
      <p:sp>
        <p:nvSpPr>
          <p:cNvPr id="16" name="Tiêu đề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9" grpId="0"/>
      <p:bldP spid="10" grpId="0"/>
      <p:bldP spid="11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54"/>
          <p:cNvSpPr txBox="1">
            <a:spLocks noGrp="1" noChangeArrowheads="1"/>
          </p:cNvSpPr>
          <p:nvPr>
            <p:ph idx="1"/>
          </p:nvPr>
        </p:nvSpPr>
        <p:spPr bwMode="auto">
          <a:xfrm>
            <a:off x="495300" y="1600200"/>
            <a:ext cx="8915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AB = CD = 4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5" name="Hình Chữ nhật 4"/>
          <p:cNvSpPr/>
          <p:nvPr/>
        </p:nvSpPr>
        <p:spPr>
          <a:xfrm>
            <a:off x="762000" y="1981200"/>
            <a:ext cx="373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 AD = BC = 3 cm</a:t>
            </a:r>
          </a:p>
        </p:txBody>
      </p:sp>
      <p:sp>
        <p:nvSpPr>
          <p:cNvPr id="6" name="Hình Chữ nhật 5"/>
          <p:cNvSpPr/>
          <p:nvPr/>
        </p:nvSpPr>
        <p:spPr>
          <a:xfrm>
            <a:off x="533400" y="3228945"/>
            <a:ext cx="68961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rgbClr val="0000FF"/>
                </a:solidFill>
              </a:rPr>
              <a:t>    MN = PQ = 5 cm</a:t>
            </a:r>
          </a:p>
          <a:p>
            <a:pPr>
              <a:spcBef>
                <a:spcPct val="50000"/>
              </a:spcBef>
            </a:pPr>
            <a:endParaRPr lang="en-US" altLang="en-US" sz="3200" dirty="0">
              <a:solidFill>
                <a:srgbClr val="0000FF"/>
              </a:solidFill>
            </a:endParaRPr>
          </a:p>
        </p:txBody>
      </p:sp>
      <p:sp>
        <p:nvSpPr>
          <p:cNvPr id="7" name="Hình Chữ nhật 6"/>
          <p:cNvSpPr/>
          <p:nvPr/>
        </p:nvSpPr>
        <p:spPr>
          <a:xfrm>
            <a:off x="609600" y="3752166"/>
            <a:ext cx="5791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>
                <a:solidFill>
                  <a:srgbClr val="0000FF"/>
                </a:solidFill>
              </a:rPr>
              <a:t>    NP </a:t>
            </a:r>
            <a:r>
              <a:rPr lang="en-US" altLang="en-US" sz="3200" dirty="0">
                <a:solidFill>
                  <a:srgbClr val="0000FF"/>
                </a:solidFill>
              </a:rPr>
              <a:t>= </a:t>
            </a:r>
            <a:r>
              <a:rPr lang="en-US" altLang="en-US" sz="3200" dirty="0" err="1">
                <a:solidFill>
                  <a:srgbClr val="0000FF"/>
                </a:solidFill>
              </a:rPr>
              <a:t>MQ</a:t>
            </a:r>
            <a:r>
              <a:rPr lang="en-US" altLang="en-US" sz="3200" dirty="0">
                <a:solidFill>
                  <a:srgbClr val="0000FF"/>
                </a:solidFill>
              </a:rPr>
              <a:t> = 2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ủ đề của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3820</TotalTime>
  <Words>785</Words>
  <Application>Microsoft Office PowerPoint</Application>
  <PresentationFormat>A4 Paper (210x297 mm)</PresentationFormat>
  <Paragraphs>314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.VnAristote</vt:lpstr>
      <vt:lpstr>.VnTime</vt:lpstr>
      <vt:lpstr>.VnTimeH</vt:lpstr>
      <vt:lpstr>Arial</vt:lpstr>
      <vt:lpstr>HP001 4 hàng</vt:lpstr>
      <vt:lpstr>Segoe UI</vt:lpstr>
      <vt:lpstr>Times New Roman</vt:lpstr>
      <vt:lpstr>VNI-Times</vt:lpstr>
      <vt:lpstr>1_Custom Design</vt:lpstr>
      <vt:lpstr>Custom Design</vt:lpstr>
      <vt:lpstr>PowerPoint Presentation</vt:lpstr>
      <vt:lpstr>PowerPoint Presentation</vt:lpstr>
      <vt:lpstr>Trong các hình sau hình nào là hình chữ nhật?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Bài 3: Tìm chiều dài, chiều rộng của mỗi hình chữ nhật có trong hình vẽ bên (DC= 4cm, BN=1cm, NC= 2cm).</vt:lpstr>
      <vt:lpstr>Bài 4.  Kẻ thêm một đoạn thẳng để được hình chữ nhật </vt:lpstr>
      <vt:lpstr>PowerPoint Presentation</vt:lpstr>
      <vt:lpstr>PowerPoint Presentation</vt:lpstr>
      <vt:lpstr>PowerPoint Presentation</vt:lpstr>
    </vt:vector>
  </TitlesOfParts>
  <Company>Y YEN - NAM DINH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Phßng gi¸o dôc ®µo t¹o ý yªn</dc:title>
  <dc:creator>HOME</dc:creator>
  <cp:lastModifiedBy>SONDMANI</cp:lastModifiedBy>
  <cp:revision>235</cp:revision>
  <dcterms:created xsi:type="dcterms:W3CDTF">2006-12-02T13:53:19Z</dcterms:created>
  <dcterms:modified xsi:type="dcterms:W3CDTF">2021-12-26T13:50:16Z</dcterms:modified>
</cp:coreProperties>
</file>