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7"/>
  </p:notesMasterIdLst>
  <p:sldIdLst>
    <p:sldId id="292" r:id="rId3"/>
    <p:sldId id="289" r:id="rId4"/>
    <p:sldId id="266" r:id="rId5"/>
    <p:sldId id="257" r:id="rId6"/>
    <p:sldId id="271" r:id="rId7"/>
    <p:sldId id="267" r:id="rId8"/>
    <p:sldId id="281" r:id="rId9"/>
    <p:sldId id="282" r:id="rId10"/>
    <p:sldId id="283" r:id="rId11"/>
    <p:sldId id="278" r:id="rId12"/>
    <p:sldId id="269" r:id="rId13"/>
    <p:sldId id="291" r:id="rId14"/>
    <p:sldId id="290" r:id="rId15"/>
    <p:sldId id="280" r:id="rId1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 autoAdjust="0"/>
    <p:restoredTop sz="89398" autoAdjust="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795463" y="1262063"/>
            <a:ext cx="6191250" cy="1609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275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27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75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giảng</a:t>
            </a:r>
            <a:r>
              <a:rPr lang="en-US" sz="227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75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trực</a:t>
            </a:r>
            <a:r>
              <a:rPr lang="en-US" sz="227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75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tuyến</a:t>
            </a:r>
            <a:endParaRPr lang="en-US" sz="2275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275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sz="2275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en-US" sz="2275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227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051" name="Picture 5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472113"/>
            <a:ext cx="4829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908822"/>
            <a:ext cx="1423988" cy="230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7"/>
          <p:cNvSpPr>
            <a:spLocks noTextEdit="1"/>
          </p:cNvSpPr>
          <p:nvPr/>
        </p:nvSpPr>
        <p:spPr bwMode="auto">
          <a:xfrm>
            <a:off x="2166937" y="704850"/>
            <a:ext cx="57578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19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19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19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19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19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228850" y="4914900"/>
            <a:ext cx="5757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642937"/>
            <a:ext cx="72618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1538" y="677764"/>
            <a:ext cx="681038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/>
          <p:cNvSpPr/>
          <p:nvPr/>
        </p:nvSpPr>
        <p:spPr>
          <a:xfrm>
            <a:off x="7181850" y="5286375"/>
            <a:ext cx="1052513" cy="4953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65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099" y="642938"/>
            <a:ext cx="357544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17" y="654547"/>
            <a:ext cx="3941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BD2053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5162550"/>
            <a:ext cx="14239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1423988" y="3365799"/>
            <a:ext cx="7058025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5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HÌNH CHỮ NHẬT</a:t>
            </a:r>
            <a:endParaRPr lang="en-US" altLang="en-US" sz="325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53539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 thêm một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để được hình chữ nhật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538321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</a:t>
            </a:r>
            <a:r>
              <a:rPr lang="vi-VN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3967617" y="435769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167188" y="763192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vuông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406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16267" grpId="0" animBg="1"/>
      <p:bldP spid="16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50" y="1695451"/>
            <a:ext cx="8180116" cy="30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27" fontAlgn="auto">
              <a:spcBef>
                <a:spcPts val="0"/>
              </a:spcBef>
              <a:spcAft>
                <a:spcPts val="0"/>
              </a:spcAft>
            </a:pPr>
            <a:r>
              <a:rPr lang="en-US" sz="6500" dirty="0">
                <a:solidFill>
                  <a:srgbClr val="00B0F0"/>
                </a:solidFill>
                <a:cs typeface="Times New Roman" panose="02020603050405020304" pitchFamily="18" charset="0"/>
              </a:rPr>
              <a:t>DẶN DÒ:</a:t>
            </a: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Chuẩn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bị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4333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Hình</a:t>
            </a:r>
            <a:r>
              <a:rPr lang="en-US" sz="4333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vuông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838200" y="609600"/>
            <a:ext cx="9067800" cy="57912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861">
              <a:defRPr/>
            </a:pPr>
            <a:endParaRPr lang="zh-CN" altLang="en-US" sz="82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810372" y="817263"/>
            <a:ext cx="4477227" cy="39259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706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706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05" y="1313855"/>
            <a:ext cx="1064286" cy="11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19" y="1277740"/>
            <a:ext cx="893152" cy="11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99" y="1349971"/>
            <a:ext cx="1145777" cy="10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31" y="1329332"/>
            <a:ext cx="930638" cy="11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322811" y="2274789"/>
            <a:ext cx="1229505" cy="1219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548164" y="2294136"/>
            <a:ext cx="1338130" cy="12350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835428" y="2294137"/>
            <a:ext cx="1218486" cy="119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5969200" y="2316064"/>
            <a:ext cx="1331834" cy="11761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219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184798" y="3302794"/>
            <a:ext cx="6005845" cy="12440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462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845941" y="4089599"/>
            <a:ext cx="3298098" cy="888341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1850728" y="4123134"/>
            <a:ext cx="3298096" cy="886555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201194" y="4089599"/>
            <a:ext cx="3299672" cy="888341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3958332" y="4089599"/>
            <a:ext cx="3299672" cy="888341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1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609599" y="223282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40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40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nhật</a:t>
            </a:r>
            <a:endParaRPr lang="en-US" altLang="en-US" sz="4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FA7F4B2-5A3E-4640-944D-BC20DB8948C3}"/>
              </a:ext>
            </a:extLst>
          </p:cNvPr>
          <p:cNvSpPr txBox="1"/>
          <p:nvPr/>
        </p:nvSpPr>
        <p:spPr>
          <a:xfrm>
            <a:off x="1327638" y="46113"/>
            <a:ext cx="8469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29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2021</a:t>
            </a:r>
          </a:p>
          <a:p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</a:t>
            </a:r>
            <a:r>
              <a:rPr lang="vi-VN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- 4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A,B,C,D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vuông</a:t>
            </a:r>
            <a:endParaRPr lang="en-US" altLang="en-US" sz="2400" dirty="0"/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37160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 err="1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đây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en-US" sz="3200" dirty="0" smtClean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r>
              <a:rPr lang="vi-VN" altLang="en-US" sz="3200" dirty="0" err="1" smtClean="0">
                <a:solidFill>
                  <a:srgbClr val="0000FF"/>
                </a:solidFill>
                <a:latin typeface="+mj-lt"/>
              </a:rPr>
              <a:t>là</a:t>
            </a:r>
            <a:r>
              <a:rPr lang="vi-VN" alt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 dirty="0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vi-VN" altLang="en-US" sz="2800" b="1" dirty="0">
                <a:solidFill>
                  <a:srgbClr val="0000FF"/>
                </a:solidFill>
                <a:cs typeface="Times New Roman" pitchFamily="18" charset="0"/>
              </a:rPr>
              <a:t>Đo rồi cho biết độ dài các cạnh của mỗi hình chữ nhật s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54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2000" y="198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AD = BC = 3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33400" y="322894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   MN = PQ = 5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375216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FF"/>
                </a:solidFill>
              </a:rPr>
              <a:t>    NP </a:t>
            </a:r>
            <a:r>
              <a:rPr lang="en-US" altLang="en-US" sz="3200" dirty="0" smtClean="0">
                <a:solidFill>
                  <a:srgbClr val="0000FF"/>
                </a:solidFill>
              </a:rPr>
              <a:t>=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MQ</a:t>
            </a:r>
            <a:r>
              <a:rPr lang="en-US" altLang="en-US" sz="3200" dirty="0" smtClean="0">
                <a:solidFill>
                  <a:srgbClr val="0000FF"/>
                </a:solidFill>
              </a:rPr>
              <a:t> = 2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555</Words>
  <Application>Microsoft Office PowerPoint</Application>
  <PresentationFormat>A4 Paper (210x297 mm)</PresentationFormat>
  <Paragraphs>311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SimSun</vt:lpstr>
      <vt:lpstr>.VnAristote</vt:lpstr>
      <vt:lpstr>.VnTime</vt:lpstr>
      <vt:lpstr>.VnTimeH</vt:lpstr>
      <vt:lpstr>Arial</vt:lpstr>
      <vt:lpstr>HP001 4 hàng</vt:lpstr>
      <vt:lpstr>Segoe UI</vt:lpstr>
      <vt:lpstr>Times New Roman</vt:lpstr>
      <vt:lpstr>VNI-Times</vt:lpstr>
      <vt:lpstr>1_Custom Design</vt:lpstr>
      <vt:lpstr>Custom Design</vt:lpstr>
      <vt:lpstr>PowerPoint Presentation</vt:lpstr>
      <vt:lpstr>PowerPoint Presentation</vt:lpstr>
      <vt:lpstr>Trong các hình sau hình nào là hình chữ nhật?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Bài 3: Tìm chiều dài, chiều rộng của mỗi hình chữ nhật có trong hình vẽ bên (DC= 4cm, BN=1cm, NC= 2cm).</vt:lpstr>
      <vt:lpstr>Bài 4.  Kẻ thêm một đoạn thẳng để được hình chữ nhật </vt:lpstr>
      <vt:lpstr>PowerPoint Presentation</vt:lpstr>
      <vt:lpstr>PowerPoint Presentation</vt:lpstr>
      <vt:lpstr>PowerPoint Presentation</vt:lpstr>
    </vt:vector>
  </TitlesOfParts>
  <Company>Y YEN - NAM DINH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Admin</cp:lastModifiedBy>
  <cp:revision>235</cp:revision>
  <dcterms:created xsi:type="dcterms:W3CDTF">2006-12-02T13:53:19Z</dcterms:created>
  <dcterms:modified xsi:type="dcterms:W3CDTF">2021-12-25T03:47:58Z</dcterms:modified>
</cp:coreProperties>
</file>