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notesMasterIdLst>
    <p:notesMasterId r:id="rId19"/>
  </p:notesMasterIdLst>
  <p:sldIdLst>
    <p:sldId id="366" r:id="rId4"/>
    <p:sldId id="369" r:id="rId5"/>
    <p:sldId id="276" r:id="rId6"/>
    <p:sldId id="368" r:id="rId7"/>
    <p:sldId id="258" r:id="rId8"/>
    <p:sldId id="268" r:id="rId9"/>
    <p:sldId id="367" r:id="rId10"/>
    <p:sldId id="269" r:id="rId11"/>
    <p:sldId id="270" r:id="rId12"/>
    <p:sldId id="280" r:id="rId13"/>
    <p:sldId id="282" r:id="rId14"/>
    <p:sldId id="263" r:id="rId15"/>
    <p:sldId id="283" r:id="rId16"/>
    <p:sldId id="266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12047-9D7E-4D8D-ADFB-25B53C984FA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8763-3CA5-4EFC-84F3-8C4DECE5D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7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7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2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325F-F4E5-44B7-8690-32CBF3B00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237A7-09FD-4C83-B5B5-B5B045199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DC66E-06AA-4929-B526-D3625E1D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0E660-6BDC-4061-82CC-452009FA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44280-37EB-4A5D-AC62-170E79D7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3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E60DA-355A-46A7-8B54-D51D086E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86E98-A27B-4E7D-BB7F-4F2A852B6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5BCF7-E71A-437A-87EF-21FB7027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1CF88-CE09-4D73-A549-B957DE9C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AF6D-FD82-45E0-8C16-4C353A4F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A8F6B-F930-49A1-89B2-9F583983C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F3FCD-B7C7-4162-AE9A-46CD1E389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C61E8-3530-4F4D-8DD2-5966424E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620CC-AD33-4BB9-8B36-CF878017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68313-EB9A-4C9E-AAA8-0355D341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99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6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9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7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01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42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8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75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D75E-A4BA-4253-B4F3-5DA68682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0D412-A0DB-4353-85DE-FFF1D887D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8AFB-C086-4F83-9001-B2A1EB38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B09F-E045-4B23-B03D-57CF7B2D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7B67A-F93F-44CC-8272-C26A0119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3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30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78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58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51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56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273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7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787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A425C-EB37-48A2-BAAC-ACE3066F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2F6B6-03AA-47CF-BD28-0A5E8A71F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8530E-CEA6-4525-8921-99A099E7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4CC57-4214-4F78-AFF7-F791CCB4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58341-B126-459B-A399-DA8DE460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27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28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296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55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01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7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9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14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380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5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7BF5-3AF2-4A5F-BFC0-963481F6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809A2-2BE7-4610-BDAA-E0438FED3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C6F8D-A9F7-4B9C-8B94-9A1C908BD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36A55-51E4-4ADD-A5BE-8DAC97E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4A423-55CA-4E37-81D2-15872121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2D314-84B7-4FCC-A2D8-B4236B95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9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521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3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76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05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Click here to add a title</a:t>
            </a: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5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E1E3-D8A5-4527-A074-BEC8009C1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2C40-8D36-4B46-8243-D535DF53C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B1C39-C010-4358-B4DB-115E584F1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ABB46-09F5-40C1-8E1E-3CD19AC4F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D3551-D7F5-4184-B7C7-BC4A78FF5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E5AFCF-548C-429F-B237-46D3B100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AB5FD9-2343-4EEA-9C99-30244928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54E3D-ED40-4F95-8BBE-BBE31F58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3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AA71-783F-4111-8A62-F39F27F3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25569-FAFD-4053-A29F-DC379E14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34461-A5A0-44D0-8C77-A8183185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B46F3-196E-4703-BDD5-3B5EBB9A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3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1558C-7935-432E-A6E1-03678857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E7102-440C-4973-A63B-4210D92C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98239-B761-45D0-B3E8-58E89106C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ADB6-549C-40B8-B810-A7388DE6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1BB5B-AF99-4574-B661-7AEB04BB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B62F1-683B-4C3E-9A07-5E0C00BB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0CFFD-8B48-4A5A-8D17-EE9C2C2F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FCB4A-02A7-4DC0-A279-6DFD58E4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5941E-B91A-4183-8A13-27482100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9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E993-2625-4C47-9399-B07D0450C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AFF03-EDE7-46DB-B9A0-8159E34B6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6E922-CB21-45C7-97B1-6041D0B26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F9A21-1D29-463E-A9CF-F0D6B4F7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075B6-0569-4390-8F0F-5DC95711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97F4-65BB-4B70-A91A-CE632C24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0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9B6E0-9883-40A2-A8AC-0690791B4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F8166-7EFF-4313-AA5E-F4036E7F9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ADE02-DA80-4393-B974-FAC2931F9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43FF8-7F8C-4BD9-929A-D569BDA30E5A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A624F-5186-4B47-A9DD-76C3023D9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3DCE1-DE8F-4978-A4E5-92328F0DF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E6E9-1329-4C46-AAA9-98DDBB76A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3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6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36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DC0231-0871-404B-974E-98497CD6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13585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9AA89-9343-468F-8867-307F75B72A45}"/>
              </a:ext>
            </a:extLst>
          </p:cNvPr>
          <p:cNvSpPr txBox="1"/>
          <p:nvPr/>
        </p:nvSpPr>
        <p:spPr>
          <a:xfrm>
            <a:off x="1813256" y="1695831"/>
            <a:ext cx="8193629" cy="10860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44" y="3073395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099" y="3249675"/>
            <a:ext cx="87941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Ê-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xơn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hiếu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6902200" y="1460522"/>
              <a:ext cx="3909776" cy="700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Ê-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-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xơn</a:t>
              </a:r>
              <a:r>
                <a:rPr kumimoji="0" 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kumimoji="0" 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truyện</a:t>
              </a:r>
              <a:r>
                <a:rPr kumimoji="0" lang="en-US" sz="28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kumimoji="0" lang="en-US" sz="28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một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cậu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như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C2FEE6CD-500E-4FDF-A4DA-9CB39D46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099" y="4463404"/>
            <a:ext cx="9292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Ê-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xơn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thông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minh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phẫu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kịp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thoát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khỏi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565414" y="1381067"/>
            <a:ext cx="112545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Ê-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xơn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nữa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D2381-4C61-4163-8AE4-A5533F368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278"/>
            <a:ext cx="2250831" cy="195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DF94D-3B0A-449A-9D49-700A7773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475" y="31652"/>
            <a:ext cx="8653173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Ê-</a:t>
            </a:r>
            <a:r>
              <a:rPr lang="en-US" sz="3600" dirty="0" err="1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xơn</a:t>
            </a:r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Câu chuyện về Người Mẹ Anh Hùng của nhà phát minh thiên tài thế kỷ Thomas Edison">
            <a:hlinkClick r:id="" action="ppaction://media"/>
            <a:extLst>
              <a:ext uri="{FF2B5EF4-FFF2-40B4-BE49-F238E27FC236}">
                <a16:creationId xmlns:a16="http://schemas.microsoft.com/office/drawing/2014/main" id="{CDFD0034-1689-4A4D-A534-4F2F7586FB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160" y="1223358"/>
            <a:ext cx="9961098" cy="5602990"/>
          </a:xfrm>
        </p:spPr>
      </p:pic>
    </p:spTree>
    <p:extLst>
      <p:ext uri="{BB962C8B-B14F-4D97-AF65-F5344CB8AC3E}">
        <p14:creationId xmlns:p14="http://schemas.microsoft.com/office/powerpoint/2010/main" val="41305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378517" y="586815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752772" y="1854171"/>
            <a:ext cx="112993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 descr="A group of children's books&#10;&#10;Description automatically generated with low confidence">
            <a:extLst>
              <a:ext uri="{FF2B5EF4-FFF2-40B4-BE49-F238E27FC236}">
                <a16:creationId xmlns:a16="http://schemas.microsoft.com/office/drawing/2014/main" id="{0984441C-7725-4819-B921-8A844398B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57" y="4277092"/>
            <a:ext cx="5161815" cy="258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31260" y="800304"/>
            <a:ext cx="10083174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C00D88-440F-457E-B2EA-B86A91750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8" y="3171217"/>
            <a:ext cx="8194104" cy="40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337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2146599" y="1145465"/>
            <a:ext cx="10036813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759853" y="989807"/>
            <a:ext cx="1659441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887963" y="1148630"/>
            <a:ext cx="1304642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31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574EB-2FAF-4892-A5C7-756393EBF071}"/>
              </a:ext>
            </a:extLst>
          </p:cNvPr>
          <p:cNvSpPr txBox="1"/>
          <p:nvPr/>
        </p:nvSpPr>
        <p:spPr>
          <a:xfrm>
            <a:off x="2161905" y="1374084"/>
            <a:ext cx="8811388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 SÁNG CỦA YÊU THƯƠNG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698854" y="2231553"/>
            <a:ext cx="7382207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5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F2561F-CE19-43E0-B1C0-CA48F8C99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365125"/>
            <a:ext cx="10835640" cy="6492875"/>
          </a:xfr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E8DAB04F-69AE-40D9-90FE-7C92516267CE}"/>
              </a:ext>
            </a:extLst>
          </p:cNvPr>
          <p:cNvSpPr txBox="1"/>
          <p:nvPr/>
        </p:nvSpPr>
        <p:spPr>
          <a:xfrm>
            <a:off x="1436346" y="1878036"/>
            <a:ext cx="9260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E31FD9FF-ADEE-4EE2-A945-9D38C2FABFFC}"/>
              </a:ext>
            </a:extLst>
          </p:cNvPr>
          <p:cNvSpPr txBox="1"/>
          <p:nvPr/>
        </p:nvSpPr>
        <p:spPr>
          <a:xfrm>
            <a:off x="1627309" y="2832065"/>
            <a:ext cx="893738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dirty="0" err="1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Kể</a:t>
            </a:r>
            <a:r>
              <a:rPr lang="en-US" altLang="zh-CN" sz="4800" dirty="0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chuyện</a:t>
            </a:r>
            <a:endParaRPr lang="en-US" altLang="zh-CN" sz="4800" dirty="0"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ÁNH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SÁNG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CỦA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YÊU</a:t>
            </a:r>
            <a:r>
              <a:rPr lang="en-US" altLang="zh-CN" sz="4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THƯƠNG</a:t>
            </a:r>
            <a:endParaRPr lang="zh-CN" altLang="en-US" sz="4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82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6927" y="394070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6822" y="1491493"/>
            <a:ext cx="107863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/>
                <a:ea typeface="Times New Roman"/>
              </a:rPr>
              <a:t>Nhận biết được các sự việc trong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chuyện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Ánh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sáng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yêu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thương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qua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vi-VN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/>
                <a:ea typeface="Times New Roman"/>
              </a:rPr>
              <a:t>minh hoạ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K</a:t>
            </a:r>
            <a:r>
              <a:rPr lang="vi-VN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ể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được </a:t>
            </a:r>
            <a:r>
              <a:rPr lang="vi-VN" sz="3200" dirty="0">
                <a:solidFill>
                  <a:srgbClr val="000000"/>
                </a:solidFill>
                <a:latin typeface="Times New Roman"/>
                <a:ea typeface="Times New Roman"/>
              </a:rPr>
              <a:t>1 – 2 đoạn của câu chuyện dựa vào tranh và câu hỏi gợi ý dưới tranh (không bắtbuộc kể đúng nguyên văn câu chuyện theo lời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giáo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kể</a:t>
            </a:r>
            <a:r>
              <a:rPr lang="vi-VN" sz="320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en-US" sz="3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46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20AC2-A7E6-4EDE-BF95-278F3D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5156614" y="1891379"/>
            <a:ext cx="2900589" cy="2194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416C0-3950-4146-84FB-66941AF6D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8606982" y="1891380"/>
            <a:ext cx="2886447" cy="2194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0DE6C-02A2-4511-B6D1-CD34E48B8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5156614" y="4473711"/>
            <a:ext cx="2886447" cy="2267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8486E-BF31-4741-9F70-664A4CA5F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8657307" y="4515986"/>
            <a:ext cx="2900588" cy="2267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1168C5-24D3-48B6-8DB6-A09EC6EB991E}"/>
              </a:ext>
            </a:extLst>
          </p:cNvPr>
          <p:cNvSpPr txBox="1"/>
          <p:nvPr/>
        </p:nvSpPr>
        <p:spPr>
          <a:xfrm>
            <a:off x="417652" y="293298"/>
            <a:ext cx="11589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AF03AB1-FA3D-4998-84F2-EC5F01492CA9}"/>
              </a:ext>
            </a:extLst>
          </p:cNvPr>
          <p:cNvSpPr txBox="1"/>
          <p:nvPr/>
        </p:nvSpPr>
        <p:spPr>
          <a:xfrm>
            <a:off x="5383369" y="1112668"/>
            <a:ext cx="560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1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yê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u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thương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A80F1-803D-4CB5-B781-3B37963BB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358238" y="187486"/>
            <a:ext cx="4002462" cy="315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2F9DA-9C17-4FF9-ADE0-B7BFE0122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358238" y="3856383"/>
            <a:ext cx="3848059" cy="292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5AE656-C4E9-405E-B0BF-DBAD20D22E46}"/>
              </a:ext>
            </a:extLst>
          </p:cNvPr>
          <p:cNvSpPr txBox="1"/>
          <p:nvPr/>
        </p:nvSpPr>
        <p:spPr>
          <a:xfrm>
            <a:off x="4853549" y="870113"/>
            <a:ext cx="7175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ốm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nằm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Ê-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xơn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581E68-CFC6-4C0F-B3C3-2323171AA32B}"/>
              </a:ext>
            </a:extLst>
          </p:cNvPr>
          <p:cNvSpPr txBox="1"/>
          <p:nvPr/>
        </p:nvSpPr>
        <p:spPr>
          <a:xfrm>
            <a:off x="4853549" y="4869876"/>
            <a:ext cx="6256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Ê-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đi-xơn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39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88F82C-7E62-4242-9593-0AA40C834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384035" y="234124"/>
            <a:ext cx="4066679" cy="319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D131D-423F-417F-B020-FE24B3E1D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384035" y="3779240"/>
            <a:ext cx="4066678" cy="299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E14EE8-0879-46B7-A963-76EF47817DDF}"/>
              </a:ext>
            </a:extLst>
          </p:cNvPr>
          <p:cNvSpPr txBox="1"/>
          <p:nvPr/>
        </p:nvSpPr>
        <p:spPr>
          <a:xfrm>
            <a:off x="4975045" y="4645665"/>
            <a:ext cx="6999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Ê-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xơn</a:t>
            </a:r>
            <a:r>
              <a:rPr lang="en-US" sz="30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gương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6B1B5E-2C18-4937-944C-1CB2AB212BD7}"/>
              </a:ext>
            </a:extLst>
          </p:cNvPr>
          <p:cNvSpPr txBox="1"/>
          <p:nvPr/>
        </p:nvSpPr>
        <p:spPr>
          <a:xfrm>
            <a:off x="4738754" y="1277564"/>
            <a:ext cx="65388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phẫu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Ê-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00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339D196-6626-40DA-8307-C09F393807D3}"/>
              </a:ext>
            </a:extLst>
          </p:cNvPr>
          <p:cNvSpPr txBox="1"/>
          <p:nvPr/>
        </p:nvSpPr>
        <p:spPr>
          <a:xfrm>
            <a:off x="819310" y="263085"/>
            <a:ext cx="997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F6EC8-6841-4D89-A977-45366C112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168750" y="1452282"/>
            <a:ext cx="2826241" cy="234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42AF4-4153-46A8-B7B0-6DEFB8AEC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3153287" y="1452282"/>
            <a:ext cx="2812460" cy="236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6AA566-D3CA-4A12-AC39-75A90C60E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6141626" y="1591085"/>
            <a:ext cx="2812460" cy="220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C5E9A3-B555-46A0-9261-B162D5A38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9128014" y="1602809"/>
            <a:ext cx="2826238" cy="220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879C9E-25AE-4A37-B028-EAAE7CFBF137}"/>
              </a:ext>
            </a:extLst>
          </p:cNvPr>
          <p:cNvSpPr txBox="1"/>
          <p:nvPr/>
        </p:nvSpPr>
        <p:spPr>
          <a:xfrm>
            <a:off x="3153287" y="956478"/>
            <a:ext cx="645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C33F519-C082-42FE-847C-DD321C474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48" y="4844792"/>
            <a:ext cx="3223117" cy="20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11111E-6 L -0.0017 0.4291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4676 L 0.00247 0.4421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186 L -0.23711 0.411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25365 0.412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2BDD6D-DACC-482E-9976-10060B38921F}"/>
              </a:ext>
            </a:extLst>
          </p:cNvPr>
          <p:cNvSpPr txBox="1"/>
          <p:nvPr/>
        </p:nvSpPr>
        <p:spPr>
          <a:xfrm>
            <a:off x="692256" y="284647"/>
            <a:ext cx="895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32C3D-4029-4ADC-9E53-5ECB54A848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82568" y="1235722"/>
            <a:ext cx="1469709" cy="1716163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87CB22F3-4F7C-44D4-A313-1AF66DDA561D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18287" y="3318292"/>
            <a:ext cx="349867" cy="796060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C30F30-BF77-4BBA-89DC-210B6EA3D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14" t="26374" r="53179" b="23257"/>
          <a:stretch/>
        </p:blipFill>
        <p:spPr>
          <a:xfrm>
            <a:off x="4527030" y="1678295"/>
            <a:ext cx="3296769" cy="230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1ACCF-0249-4622-85D5-4CAEBCDCB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211" t="28137" r="14737" b="23135"/>
          <a:stretch/>
        </p:blipFill>
        <p:spPr>
          <a:xfrm>
            <a:off x="8335724" y="1773376"/>
            <a:ext cx="3280694" cy="221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44DB0-28A1-425F-882A-C0DD23797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004" t="31443" r="54429" b="20278"/>
          <a:stretch/>
        </p:blipFill>
        <p:spPr>
          <a:xfrm>
            <a:off x="4527030" y="4262979"/>
            <a:ext cx="3280694" cy="2286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7F9F2D-677F-40F7-8B16-EAFFB952F1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31296" r="15263" b="20425"/>
          <a:stretch/>
        </p:blipFill>
        <p:spPr>
          <a:xfrm>
            <a:off x="8319652" y="4272815"/>
            <a:ext cx="3296766" cy="228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D794DB8F-E490-4473-A284-876400DB271B}"/>
              </a:ext>
            </a:extLst>
          </p:cNvPr>
          <p:cNvSpPr txBox="1"/>
          <p:nvPr/>
        </p:nvSpPr>
        <p:spPr>
          <a:xfrm>
            <a:off x="5333381" y="945695"/>
            <a:ext cx="555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1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thương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14A2F00-EC88-4BAC-9371-B2AA8738F6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0" y="4238764"/>
            <a:ext cx="2742843" cy="22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6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381</Words>
  <Application>Microsoft Office PowerPoint</Application>
  <PresentationFormat>Widescreen</PresentationFormat>
  <Paragraphs>45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等线</vt:lpstr>
      <vt:lpstr>iCiel Cadena</vt:lpstr>
      <vt:lpstr>Times New Roman</vt:lpstr>
      <vt:lpstr>思源黑体 CN Bold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chuyện của Ê-đi-xơn và mẹ.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29</cp:revision>
  <dcterms:created xsi:type="dcterms:W3CDTF">2021-07-24T03:29:16Z</dcterms:created>
  <dcterms:modified xsi:type="dcterms:W3CDTF">2021-12-26T02:36:10Z</dcterms:modified>
</cp:coreProperties>
</file>