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1" r:id="rId4"/>
  </p:sldMasterIdLst>
  <p:notesMasterIdLst>
    <p:notesMasterId r:id="rId19"/>
  </p:notesMasterIdLst>
  <p:sldIdLst>
    <p:sldId id="298" r:id="rId5"/>
    <p:sldId id="275" r:id="rId6"/>
    <p:sldId id="285" r:id="rId7"/>
    <p:sldId id="286" r:id="rId8"/>
    <p:sldId id="300" r:id="rId9"/>
    <p:sldId id="301" r:id="rId10"/>
    <p:sldId id="302" r:id="rId11"/>
    <p:sldId id="299" r:id="rId12"/>
    <p:sldId id="276" r:id="rId13"/>
    <p:sldId id="303" r:id="rId14"/>
    <p:sldId id="304" r:id="rId15"/>
    <p:sldId id="287" r:id="rId16"/>
    <p:sldId id="288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9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4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99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35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89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007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82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271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14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1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6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98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337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146599" y="1145465"/>
            <a:ext cx="10036813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759853" y="989807"/>
            <a:ext cx="1659441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887963" y="1148630"/>
            <a:ext cx="1304642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31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574EB-2FAF-4892-A5C7-756393EBF071}"/>
              </a:ext>
            </a:extLst>
          </p:cNvPr>
          <p:cNvSpPr txBox="1"/>
          <p:nvPr/>
        </p:nvSpPr>
        <p:spPr>
          <a:xfrm>
            <a:off x="2161905" y="1374084"/>
            <a:ext cx="8811388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 SÁNG CỦA YÊU 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830144" y="2253204"/>
            <a:ext cx="7004198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214" y="-692858"/>
            <a:ext cx="13011150" cy="7550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00" y="3906982"/>
            <a:ext cx="3810000" cy="272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56" y="2800679"/>
            <a:ext cx="38100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1" y="1941019"/>
            <a:ext cx="3463208" cy="237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08AF3-0C78-48F6-9A76-2EB62C89E917}"/>
              </a:ext>
            </a:extLst>
          </p:cNvPr>
          <p:cNvSpPr txBox="1"/>
          <p:nvPr/>
        </p:nvSpPr>
        <p:spPr>
          <a:xfrm>
            <a:off x="7923439" y="2635796"/>
            <a:ext cx="4301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7142C-2F9A-46A1-8A77-036D99266D81}"/>
              </a:ext>
            </a:extLst>
          </p:cNvPr>
          <p:cNvSpPr txBox="1"/>
          <p:nvPr/>
        </p:nvSpPr>
        <p:spPr>
          <a:xfrm>
            <a:off x="0" y="5790725"/>
            <a:ext cx="4189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680003-6AB2-49AC-ADC3-3BFF1AB7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10323368" y="424289"/>
            <a:ext cx="1485556" cy="187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" y="3518347"/>
            <a:ext cx="2115334" cy="21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358" y="2701167"/>
            <a:ext cx="101179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098" y="5814604"/>
            <a:ext cx="54406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05977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P, h,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797" y="435396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799" y="4960658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8642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335" y="2155373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5" y="0"/>
            <a:ext cx="619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395471" y="2008778"/>
            <a:ext cx="78689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lang="en-US" altLang="zh-CN" sz="5000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447503" y="1934633"/>
            <a:ext cx="222547" cy="404930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897225" y="848584"/>
            <a:ext cx="457118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5768145" y="1988981"/>
            <a:ext cx="6313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1 là nét móc ngược trái, phía trên hơi lượn đầu móc cong vào phí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5894491" y="3959284"/>
            <a:ext cx="5745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2 là nét cong trên (2 đầu nét lượn vào trong không đều nhau)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79544" y="702856"/>
            <a:ext cx="334873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989" y="283239"/>
            <a:ext cx="1600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2031833" y="1032738"/>
            <a:ext cx="3644153" cy="50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972153" y="158001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64874" y="235919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4 L -0.02773 0.03402 L -0.04075 0.0581 L -0.05065 0.09328 L -0.05742 0.11736 L -0.06055 0.16273 C -0.06081 0.18912 -0.06094 0.21574 -0.06107 0.24236 C -0.06094 0.26365 -0.06081 0.28495 -0.06055 0.30625 L -0.05846 0.36921 L -0.06159 0.42754 L -0.06628 0.46458 L -0.07825 0.51365 L -0.09805 0.54513 L -0.11628 0.56828 L -0.13607 0.57847 L -0.16055 0.58125 L -0.18503 0.57106 L -0.2069 0.54143 L -0.2194 0.50439 L -0.22357 0.46551 L -0.21888 0.41736 L -0.20273 0.37939 L -0.18138 0.36273 L -0.15586 0.36273 L -0.14023 0.38032 L -0.12878 0.4118 L -0.12461 0.43588 L -0.12565 0.46643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L -0.00039 -0.00046 L -0.00247 0.05394 L -0.00924 0.10116 L -0.01861 0.13357 L -0.03476 0.16135 L -0.05403 0.17616 L -0.07748 0.18172 L -0.09934 0.17338 L -0.12019 0.14468 L -0.12852 0.11505 L -0.13112 0.08264 L -0.128 0.03264 L -0.11654 -0.00995 L -0.09154 -0.0581 L -0.06549 -0.0868 L -0.03841 -0.10439 L -0.00716 -0.11088 L 0.02305 -0.11273 L 0.06316 -0.10162 L 0.08399 -0.08217 L 0.10066 -0.06273 L 0.11836 -0.02384 L 0.12774 0.00486 L 0.13086 0.04931 L 0.12826 0.09561 L 0.11732 0.13542 L 0.1017 0.15486 L 0.08191 0.1632 L 0.06211 0.15023 L 0.05326 0.11505 L 0.05743 0.07246 L 0.07149 0.04931 L 0.0892 0.038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251" y="5865959"/>
            <a:ext cx="9583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P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59" y="300931"/>
            <a:ext cx="4462329" cy="56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7728153" y="2920181"/>
            <a:ext cx="2766913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061" y="596178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14819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251</Words>
  <Application>Microsoft Office PowerPoint</Application>
  <PresentationFormat>Widescreen</PresentationFormat>
  <Paragraphs>32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黑体</vt:lpstr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1_Office Theme</vt:lpstr>
      <vt:lpstr>3_Office Theme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30</cp:revision>
  <dcterms:created xsi:type="dcterms:W3CDTF">2021-07-22T23:49:37Z</dcterms:created>
  <dcterms:modified xsi:type="dcterms:W3CDTF">2021-12-27T05:20:06Z</dcterms:modified>
</cp:coreProperties>
</file>