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391" r:id="rId2"/>
    <p:sldId id="393" r:id="rId3"/>
    <p:sldId id="398" r:id="rId4"/>
    <p:sldId id="373" r:id="rId5"/>
    <p:sldId id="396" r:id="rId6"/>
    <p:sldId id="355" r:id="rId7"/>
    <p:sldId id="356" r:id="rId8"/>
    <p:sldId id="340" r:id="rId9"/>
    <p:sldId id="357" r:id="rId10"/>
    <p:sldId id="372" r:id="rId11"/>
    <p:sldId id="387" r:id="rId12"/>
    <p:sldId id="374" r:id="rId13"/>
    <p:sldId id="321" r:id="rId14"/>
    <p:sldId id="37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1B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D29980-8EEA-4D8F-B52B-9B867D1FE771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BDF1AD-706C-413B-8775-7D25BC78AC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807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81B1F-2521-4E24-A028-52B6FE0F99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0301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A38487-C24C-4966-9DA1-EB22F36449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2674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A38487-C24C-4966-9DA1-EB22F36449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1310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A38487-C24C-4966-9DA1-EB22F36449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7204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3295CC-E057-4A62-B462-0FC7E02321B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806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80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123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5517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4495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4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10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103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88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928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09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154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77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476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534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768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="" xmlns:a16="http://schemas.microsoft.com/office/drawing/2014/main" id="{D2DC0231-0871-404B-974E-98497CD6BD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1" y="0"/>
            <a:ext cx="11358563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1A9AA89-9343-468F-8867-307F75B72A45}"/>
              </a:ext>
            </a:extLst>
          </p:cNvPr>
          <p:cNvSpPr txBox="1"/>
          <p:nvPr/>
        </p:nvSpPr>
        <p:spPr>
          <a:xfrm>
            <a:off x="914400" y="1554164"/>
            <a:ext cx="10566400" cy="134572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EM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519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xmlns="" id="{98B48691-AB01-4C6F-BE26-B99F0858CB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90351"/>
          </a:xfrm>
          <a:prstGeom prst="rect">
            <a:avLst/>
          </a:prstGeom>
        </p:spPr>
      </p:pic>
      <p:sp>
        <p:nvSpPr>
          <p:cNvPr id="7" name="Rectangle 11">
            <a:extLst>
              <a:ext uri="{FF2B5EF4-FFF2-40B4-BE49-F238E27FC236}">
                <a16:creationId xmlns:a16="http://schemas.microsoft.com/office/drawing/2014/main" xmlns="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214438" y="2132522"/>
            <a:ext cx="7753636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80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kumimoji="0" lang="en-US" altLang="zh-CN" sz="5400" b="1" i="0" u="none" strike="noStrike" kern="1200" cap="none" spc="8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5400" b="1" i="0" u="none" strike="noStrike" kern="1200" cap="none" spc="80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kumimoji="0" lang="en-US" altLang="zh-CN" sz="5400" b="1" i="0" u="none" strike="noStrike" kern="1200" cap="none" spc="80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5400" b="1" i="0" u="none" strike="noStrike" kern="1200" cap="none" spc="80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endParaRPr kumimoji="0" lang="zh-CN" altLang="en-US" sz="5400" b="1" i="0" u="none" strike="noStrike" kern="1200" cap="none" spc="80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78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86829" y="778880"/>
            <a:ext cx="11404471" cy="5786197"/>
            <a:chOff x="401140" y="711475"/>
            <a:chExt cx="11404471" cy="5786197"/>
          </a:xfrm>
        </p:grpSpPr>
        <p:sp>
          <p:nvSpPr>
            <p:cNvPr id="26" name="TextBox 25"/>
            <p:cNvSpPr txBox="1"/>
            <p:nvPr/>
          </p:nvSpPr>
          <p:spPr>
            <a:xfrm>
              <a:off x="401140" y="711475"/>
              <a:ext cx="11404471" cy="1969705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4635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yêu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thích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những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chiếc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giấy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Mỗi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chiếc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chỉ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có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một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nhỏ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và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dài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một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đầ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u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gắn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bốn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giấy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mỏng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xinh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một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bông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hoa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mỗi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lần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quay,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nó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mang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lại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bao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nhiêu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là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tiếng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c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ười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và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sự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háo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hức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An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thích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chạy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thật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nhanh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để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những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giấy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không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ngừng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quay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trong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gió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Gió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l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ướt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tạo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ra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tiếng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u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rất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lạ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2" name="Rectangle 1"/>
            <p:cNvSpPr/>
            <p:nvPr/>
          </p:nvSpPr>
          <p:spPr>
            <a:xfrm>
              <a:off x="401140" y="2712020"/>
              <a:ext cx="7894286" cy="37856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4635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ường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rủ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bé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Mai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ơ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và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xem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thắng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Hai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chạy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quanh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sân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quay,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rồi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đột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ngột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dừng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lại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Chong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của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dừng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quay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ước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thì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ng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ười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đó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thua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An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chạy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nhanh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h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ơ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nên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quay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lâu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h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ơ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n.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Thua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mãi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Mai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buồn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thiu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An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liền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ơ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ra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ước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quạt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máy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còn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mình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thì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phùng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má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thổi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phù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phù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quay. Mai c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ười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toe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vì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thắng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Bây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giờ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cũng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giống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</a:t>
              </a:r>
              <a:r>
                <a:rPr kumimoji="0" lang="vi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anh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Mai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cũng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rất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mê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những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chiếc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  <a:p>
              <a:pPr marL="0" marR="0" lvl="0" indent="4635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                                                        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(</a:t>
              </a:r>
              <a:r>
                <a:rPr kumimoji="0" lang="en-US" sz="20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Theo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Tuệ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Nhi</a:t>
              </a: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)</a:t>
              </a: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250765" y="194108"/>
            <a:ext cx="7942997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CHONG CHÓNG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222" b="28704" l="20104" r="27448"/>
                    </a14:imgEffect>
                  </a14:imgLayer>
                </a14:imgProps>
              </a:ext>
            </a:extLst>
          </a:blip>
          <a:srcRect l="20922" t="17991" r="72659" b="72364"/>
          <a:stretch/>
        </p:blipFill>
        <p:spPr>
          <a:xfrm>
            <a:off x="0" y="0"/>
            <a:ext cx="1173805" cy="992221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11052404" y="4218552"/>
            <a:ext cx="5486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8281115" y="3527465"/>
            <a:ext cx="3644722" cy="3059331"/>
            <a:chOff x="3164739" y="634697"/>
            <a:chExt cx="6677957" cy="4705819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224"/>
            <a:stretch/>
          </p:blipFill>
          <p:spPr>
            <a:xfrm>
              <a:off x="3164739" y="634697"/>
              <a:ext cx="6677957" cy="459848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748" t="83763" b="4224"/>
            <a:stretch/>
          </p:blipFill>
          <p:spPr>
            <a:xfrm>
              <a:off x="8168480" y="4623060"/>
              <a:ext cx="1096601" cy="7174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302773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xmlns="" id="{DD7F5E50-83FC-4918-AC54-D038C3AB59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9035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934970" y="1986889"/>
            <a:ext cx="812696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rPr>
              <a:t>Luyện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rPr>
              <a:t>tập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rPr>
              <a:t>theo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rPr>
              <a:t>văn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rPr>
              <a:t>bản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ea"/>
                <a:sym typeface="+mn-lt"/>
              </a:rPr>
              <a:t>đọc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3377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26670" y="447007"/>
            <a:ext cx="8844347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ngữ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30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tả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chong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chóng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185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835269" y="1730602"/>
            <a:ext cx="3367789" cy="1869591"/>
            <a:chOff x="1406769" y="1762728"/>
            <a:chExt cx="3367789" cy="2189128"/>
          </a:xfrm>
        </p:grpSpPr>
        <p:sp>
          <p:nvSpPr>
            <p:cNvPr id="34" name="PA_库_云形 6"/>
            <p:cNvSpPr/>
            <p:nvPr>
              <p:custDataLst>
                <p:tags r:id="rId2"/>
              </p:custDataLst>
            </p:nvPr>
          </p:nvSpPr>
          <p:spPr>
            <a:xfrm>
              <a:off x="1406769" y="1762728"/>
              <a:ext cx="3367789" cy="2189128"/>
            </a:xfrm>
            <a:prstGeom prst="cloud">
              <a:avLst/>
            </a:prstGeom>
            <a:noFill/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1731957" y="2505689"/>
              <a:ext cx="2525050" cy="6126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i="0" u="none" strike="noStrike" kern="1200" cap="none" spc="0" normalizeH="0" baseline="0" noProof="0" dirty="0" err="1">
                  <a:ln>
                    <a:noFill/>
                  </a:ln>
                  <a:solidFill>
                    <a:srgbClr val="3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cán</a:t>
              </a: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3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i="0" u="none" strike="noStrike" kern="1200" cap="none" spc="0" normalizeH="0" baseline="0" noProof="0" dirty="0" err="1">
                  <a:ln>
                    <a:noFill/>
                  </a:ln>
                  <a:solidFill>
                    <a:srgbClr val="3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nhỏ</a:t>
              </a: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3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i="0" u="none" strike="noStrike" kern="1200" cap="none" spc="0" normalizeH="0" baseline="0" noProof="0" dirty="0" err="1">
                  <a:ln>
                    <a:noFill/>
                  </a:ln>
                  <a:solidFill>
                    <a:srgbClr val="3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và</a:t>
              </a: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3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i="0" u="none" strike="noStrike" kern="1200" cap="none" spc="0" normalizeH="0" baseline="0" noProof="0" dirty="0" err="1">
                  <a:ln>
                    <a:noFill/>
                  </a:ln>
                  <a:solidFill>
                    <a:srgbClr val="3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dài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086539" y="1451220"/>
            <a:ext cx="4460934" cy="2185416"/>
            <a:chOff x="7584165" y="1795978"/>
            <a:chExt cx="3790715" cy="2185416"/>
          </a:xfrm>
        </p:grpSpPr>
        <p:sp>
          <p:nvSpPr>
            <p:cNvPr id="35" name="PA_库_云形 6"/>
            <p:cNvSpPr/>
            <p:nvPr>
              <p:custDataLst>
                <p:tags r:id="rId1"/>
              </p:custDataLst>
            </p:nvPr>
          </p:nvSpPr>
          <p:spPr>
            <a:xfrm>
              <a:off x="7584165" y="1795978"/>
              <a:ext cx="3790715" cy="2185416"/>
            </a:xfrm>
            <a:prstGeom prst="cloud">
              <a:avLst/>
            </a:prstGeom>
            <a:noFill/>
            <a:ln w="571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7969064" y="2207881"/>
              <a:ext cx="3177620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i="0" u="none" strike="noStrike" kern="1200" cap="none" spc="0" normalizeH="0" baseline="0" noProof="0" dirty="0" err="1">
                  <a:ln>
                    <a:noFill/>
                  </a:ln>
                  <a:solidFill>
                    <a:srgbClr val="3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một</a:t>
              </a: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3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srgbClr val="3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đầ</a:t>
              </a: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3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u </a:t>
              </a:r>
              <a:r>
                <a:rPr kumimoji="0" lang="en-US" sz="2800" i="0" u="none" strike="noStrike" kern="1200" cap="none" spc="0" normalizeH="0" baseline="0" noProof="0" dirty="0" err="1">
                  <a:ln>
                    <a:noFill/>
                  </a:ln>
                  <a:solidFill>
                    <a:srgbClr val="3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gắn</a:t>
              </a: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3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i="0" u="none" strike="noStrike" kern="1200" cap="none" spc="0" normalizeH="0" baseline="0" noProof="0" dirty="0" err="1">
                  <a:ln>
                    <a:noFill/>
                  </a:ln>
                  <a:solidFill>
                    <a:srgbClr val="3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bốn</a:t>
              </a: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3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i="0" u="none" strike="noStrike" kern="1200" cap="none" spc="0" normalizeH="0" baseline="0" noProof="0" dirty="0" err="1">
                  <a:ln>
                    <a:noFill/>
                  </a:ln>
                  <a:solidFill>
                    <a:srgbClr val="3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cánh</a:t>
              </a: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3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i="0" u="none" strike="noStrike" kern="1200" cap="none" spc="0" normalizeH="0" baseline="0" noProof="0" dirty="0" err="1">
                  <a:ln>
                    <a:noFill/>
                  </a:ln>
                  <a:solidFill>
                    <a:srgbClr val="3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giấy</a:t>
              </a: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3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i="0" u="none" strike="noStrike" kern="1200" cap="none" spc="0" normalizeH="0" baseline="0" noProof="0" dirty="0" err="1">
                  <a:ln>
                    <a:noFill/>
                  </a:ln>
                  <a:solidFill>
                    <a:srgbClr val="3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mỏng</a:t>
              </a: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3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2800" i="0" u="none" strike="noStrike" kern="1200" cap="none" spc="0" normalizeH="0" baseline="0" noProof="0" dirty="0" err="1">
                  <a:ln>
                    <a:noFill/>
                  </a:ln>
                  <a:solidFill>
                    <a:srgbClr val="3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xinh</a:t>
              </a: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3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i="0" u="none" strike="noStrike" kern="1200" cap="none" spc="0" normalizeH="0" baseline="0" noProof="0" dirty="0" err="1">
                  <a:ln>
                    <a:noFill/>
                  </a:ln>
                  <a:solidFill>
                    <a:srgbClr val="3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</a:t>
              </a:r>
              <a:r>
                <a:rPr kumimoji="0" lang="vi-VN" sz="2800" i="0" u="none" strike="noStrike" kern="1200" cap="none" spc="0" normalizeH="0" baseline="0" noProof="0" dirty="0">
                  <a:ln>
                    <a:noFill/>
                  </a:ln>
                  <a:solidFill>
                    <a:srgbClr val="3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</a:t>
              </a:r>
              <a:r>
                <a:rPr kumimoji="0" lang="en-US" sz="2800" i="0" u="none" strike="noStrike" kern="1200" cap="none" spc="0" normalizeH="0" baseline="0" noProof="0" dirty="0">
                  <a:ln>
                    <a:noFill/>
                  </a:ln>
                  <a:solidFill>
                    <a:srgbClr val="3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3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một</a:t>
              </a:r>
              <a:r>
                <a:rPr kumimoji="0" lang="en-US" sz="2800" i="0" u="none" strike="noStrike" kern="1200" cap="none" spc="0" normalizeH="0" noProof="0" dirty="0" smtClean="0">
                  <a:ln>
                    <a:noFill/>
                  </a:ln>
                  <a:solidFill>
                    <a:srgbClr val="3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3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bông</a:t>
              </a:r>
              <a:r>
                <a:rPr kumimoji="0" lang="en-US" sz="280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3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800" i="0" u="none" strike="noStrike" kern="1200" cap="none" spc="0" normalizeH="0" baseline="0" noProof="0" dirty="0" err="1">
                  <a:ln>
                    <a:noFill/>
                  </a:ln>
                  <a:solidFill>
                    <a:srgbClr val="351BA5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hoa</a:t>
              </a:r>
              <a:endParaRPr kumimoji="0" lang="en-US" sz="2800" i="0" u="none" strike="noStrike" kern="1200" cap="none" spc="0" normalizeH="0" baseline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964135" y="4056138"/>
            <a:ext cx="10425524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</a:t>
            </a: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Nếu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Mai,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sẽ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kumimoji="0" lang="en-US" sz="3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1671" y="4767995"/>
            <a:ext cx="10797988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noProof="0" dirty="0" err="1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noProof="0" dirty="0" err="1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này</a:t>
            </a: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noProof="0" dirty="0" err="1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noProof="0" dirty="0" err="1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quá</a:t>
            </a: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noProof="0" dirty="0" err="1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noProof="0" dirty="0" err="1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nhỉ</a:t>
            </a: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 Mai </a:t>
            </a:r>
            <a:r>
              <a:rPr kumimoji="0" lang="en-US" sz="3000" i="0" u="none" strike="noStrike" kern="1200" cap="none" spc="0" normalizeH="0" noProof="0" dirty="0" err="1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noProof="0" dirty="0" err="1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noProof="0" dirty="0" err="1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noProof="0" dirty="0" err="1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noProof="0" dirty="0" err="1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noProof="0" dirty="0" err="1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nhé</a:t>
            </a: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rgbClr val="351BA5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1671" y="5352706"/>
            <a:ext cx="10797988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3000" i="0" u="none" strike="noStrike" kern="1200" cap="none" spc="0" normalizeH="0" baseline="0" noProof="0" dirty="0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noProof="0" dirty="0" err="1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noProof="0" dirty="0" err="1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noProof="0" dirty="0" err="1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noProof="0" dirty="0" err="1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nhường</a:t>
            </a: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noProof="0" dirty="0" err="1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3000" i="0" u="none" strike="noStrike" kern="1200" cap="none" spc="0" normalizeH="0" noProof="0" dirty="0" err="1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noProof="0" dirty="0" err="1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noProof="0" dirty="0" err="1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noProof="0" dirty="0" err="1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nữa</a:t>
            </a: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i="0" u="none" strike="noStrike" kern="1200" cap="none" spc="0" normalizeH="0" noProof="0" dirty="0" err="1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kumimoji="0" lang="en-US" sz="3000" i="0" u="none" strike="noStrike" kern="1200" cap="none" spc="0" normalizeH="0" noProof="0" dirty="0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ạ.</a:t>
            </a:r>
            <a:endParaRPr kumimoji="0" lang="en-US" sz="3000" i="0" u="none" strike="noStrike" kern="1200" cap="none" spc="0" normalizeH="0" baseline="0" noProof="0" dirty="0">
              <a:ln>
                <a:noFill/>
              </a:ln>
              <a:solidFill>
                <a:srgbClr val="351BA5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1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4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C722568-5BEC-4CC9-9200-292359A25631}"/>
              </a:ext>
            </a:extLst>
          </p:cNvPr>
          <p:cNvSpPr txBox="1"/>
          <p:nvPr/>
        </p:nvSpPr>
        <p:spPr>
          <a:xfrm>
            <a:off x="831260" y="800304"/>
            <a:ext cx="10083174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20" name="Picture 19" descr="A picture containing clipart&#10;&#10;Description automatically generated">
            <a:extLst>
              <a:ext uri="{FF2B5EF4-FFF2-40B4-BE49-F238E27FC236}">
                <a16:creationId xmlns:a16="http://schemas.microsoft.com/office/drawing/2014/main" xmlns="" id="{47C00D88-440F-457E-B2EA-B86A91750E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43" b="14886"/>
          <a:stretch/>
        </p:blipFill>
        <p:spPr>
          <a:xfrm>
            <a:off x="2024705" y="3425781"/>
            <a:ext cx="8194104" cy="293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5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AFA68B95-2E26-4AA8-A85A-2DF96EDCCAF8}"/>
              </a:ext>
            </a:extLst>
          </p:cNvPr>
          <p:cNvSpPr/>
          <p:nvPr/>
        </p:nvSpPr>
        <p:spPr>
          <a:xfrm>
            <a:off x="643379" y="414486"/>
            <a:ext cx="10902463" cy="60290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="" xmlns:a16="http://schemas.microsoft.com/office/drawing/2014/main" id="{3526A218-E0F8-4456-947C-7FFE753FB5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547" y="3552166"/>
            <a:ext cx="2284916" cy="289134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CFB47087-3A2F-477E-A9AF-24A9B660D134}"/>
              </a:ext>
            </a:extLst>
          </p:cNvPr>
          <p:cNvGrpSpPr/>
          <p:nvPr/>
        </p:nvGrpSpPr>
        <p:grpSpPr>
          <a:xfrm>
            <a:off x="2146600" y="1145467"/>
            <a:ext cx="10036813" cy="1300191"/>
            <a:chOff x="9566064" y="964372"/>
            <a:chExt cx="5446164" cy="698253"/>
          </a:xfrm>
        </p:grpSpPr>
        <p:sp>
          <p:nvSpPr>
            <p:cNvPr id="16" name="Rectangle 10">
              <a:extLst>
                <a:ext uri="{FF2B5EF4-FFF2-40B4-BE49-F238E27FC236}">
                  <a16:creationId xmlns="" xmlns:a16="http://schemas.microsoft.com/office/drawing/2014/main" id="{F8380500-9FDB-4A2B-AB91-F561BEABC0AA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Rectangle 10">
              <a:extLst>
                <a:ext uri="{FF2B5EF4-FFF2-40B4-BE49-F238E27FC236}">
                  <a16:creationId xmlns="" xmlns:a16="http://schemas.microsoft.com/office/drawing/2014/main" id="{9E6C9517-813B-4E1E-8FF5-893194207AED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10">
              <a:extLst>
                <a:ext uri="{FF2B5EF4-FFF2-40B4-BE49-F238E27FC236}">
                  <a16:creationId xmlns="" xmlns:a16="http://schemas.microsoft.com/office/drawing/2014/main" id="{7E5C7106-7CDC-4278-A66F-BCA78D793573}"/>
                </a:ext>
              </a:extLst>
            </p:cNvPr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25D67BB7-ABF3-4937-80E3-7513DB36DE92}"/>
              </a:ext>
            </a:extLst>
          </p:cNvPr>
          <p:cNvGrpSpPr/>
          <p:nvPr/>
        </p:nvGrpSpPr>
        <p:grpSpPr>
          <a:xfrm>
            <a:off x="759854" y="989807"/>
            <a:ext cx="1659441" cy="1509514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0" name="Oval 19">
              <a:extLst>
                <a:ext uri="{FF2B5EF4-FFF2-40B4-BE49-F238E27FC236}">
                  <a16:creationId xmlns="" xmlns:a16="http://schemas.microsoft.com/office/drawing/2014/main" id="{A75BE7B4-D9A1-47E1-930C-1304B33AB339}"/>
                </a:ext>
              </a:extLst>
            </p:cNvPr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="" xmlns:a16="http://schemas.microsoft.com/office/drawing/2014/main" id="{861EFB17-4C1D-4EE8-AC7B-9013B1DC2F77}"/>
                </a:ext>
              </a:extLst>
            </p:cNvPr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91819AAE-DD9A-4272-A6E6-885734231E32}"/>
              </a:ext>
            </a:extLst>
          </p:cNvPr>
          <p:cNvSpPr txBox="1"/>
          <p:nvPr/>
        </p:nvSpPr>
        <p:spPr>
          <a:xfrm>
            <a:off x="887963" y="1148632"/>
            <a:ext cx="1304643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ctr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32</a:t>
            </a:r>
            <a:endParaRPr kumimoji="0" lang="en-US" sz="426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06E574EB-2FAF-4892-A5C7-756393EBF071}"/>
              </a:ext>
            </a:extLst>
          </p:cNvPr>
          <p:cNvSpPr txBox="1"/>
          <p:nvPr/>
        </p:nvSpPr>
        <p:spPr>
          <a:xfrm>
            <a:off x="2161906" y="1374084"/>
            <a:ext cx="8811388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 CHONG CHÓNG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2698855" y="2231553"/>
            <a:ext cx="7382207" cy="1154162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2.  </a:t>
            </a:r>
            <a:r>
              <a:rPr kumimoji="0" lang="en-US" sz="46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4600" b="0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ĐỌC</a:t>
            </a:r>
            <a:endParaRPr kumimoji="0" lang="en-US" sz="46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24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56822" y="1607715"/>
            <a:ext cx="11165984" cy="189534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dung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nhường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nhịn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lẫn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2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4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vi-VN" sz="67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vi-VN" sz="6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118576" y="604233"/>
            <a:ext cx="5933209" cy="817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77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xmlns="" id="{E99867F6-9DD7-4626-B1A2-3FC06954CC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375" y="0"/>
            <a:ext cx="8635953" cy="6858000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63BA771-1755-4911-B9C3-65C51DF77CEB}"/>
              </a:ext>
            </a:extLst>
          </p:cNvPr>
          <p:cNvSpPr/>
          <p:nvPr/>
        </p:nvSpPr>
        <p:spPr>
          <a:xfrm>
            <a:off x="4716397" y="1890206"/>
            <a:ext cx="298190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TIẾT</a:t>
            </a:r>
            <a:r>
              <a:rPr kumimoji="0" lang="en-US" sz="8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91732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86830" y="737315"/>
            <a:ext cx="11404471" cy="5181431"/>
            <a:chOff x="401140" y="669910"/>
            <a:chExt cx="11404471" cy="5181431"/>
          </a:xfrm>
        </p:grpSpPr>
        <p:sp>
          <p:nvSpPr>
            <p:cNvPr id="26" name="TextBox 25"/>
            <p:cNvSpPr txBox="1"/>
            <p:nvPr/>
          </p:nvSpPr>
          <p:spPr>
            <a:xfrm>
              <a:off x="401140" y="669910"/>
              <a:ext cx="11404471" cy="1815817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 marL="0" marR="0" lvl="0" indent="4635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An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yêu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thích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những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chiếc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giấy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Mỗi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chiếc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chỉ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có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một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cái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cán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nhỏ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và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dài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một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vi-V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đầ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u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gắn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bốn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cánh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giấy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mỏng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xinh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</a:t>
              </a:r>
              <a:r>
                <a:rPr kumimoji="0" lang="vi-V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một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bông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hoa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</a:t>
              </a:r>
              <a:r>
                <a:rPr kumimoji="0" lang="vi-V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mỗi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lần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quay,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nó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mang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lại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bao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nhiêu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là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tiếng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c</a:t>
              </a:r>
              <a:r>
                <a:rPr kumimoji="0" lang="vi-V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ười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và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sự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háo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hức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An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thích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chạy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thật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nhanh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vi-V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để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những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cánh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giấy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không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ngừng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quay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trong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gió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Gió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l</a:t>
              </a:r>
              <a:r>
                <a:rPr kumimoji="0" lang="vi-V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ướt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cánh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tạo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ra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tiếng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u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u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rất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lạ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2" name="Rectangle 1"/>
            <p:cNvSpPr/>
            <p:nvPr/>
          </p:nvSpPr>
          <p:spPr>
            <a:xfrm>
              <a:off x="401140" y="2712020"/>
              <a:ext cx="7894286" cy="31393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4635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An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</a:t>
              </a:r>
              <a:r>
                <a:rPr kumimoji="0" lang="vi-V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ường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rủ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bé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Mai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</a:t>
              </a:r>
              <a:r>
                <a:rPr kumimoji="0" lang="vi-V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ơ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i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và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thi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xem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ai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thắng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Hai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anh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chạy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quanh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sân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quay,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rồi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vi-V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đột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ngột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dừng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lại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Chong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của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ai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dừng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quay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</a:t>
              </a:r>
              <a:r>
                <a:rPr kumimoji="0" lang="vi-V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ước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thì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ng</a:t>
              </a:r>
              <a:r>
                <a:rPr kumimoji="0" lang="vi-V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ười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vi-V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đó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thua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An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chạy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nhanh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h</a:t>
              </a:r>
              <a:r>
                <a:rPr kumimoji="0" lang="vi-V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ơ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nên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quay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lâu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h</a:t>
              </a:r>
              <a:r>
                <a:rPr kumimoji="0" lang="vi-V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ơ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n.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Thua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mãi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Mai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buồn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thiu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An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liền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em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</a:t>
              </a:r>
              <a:r>
                <a:rPr kumimoji="0" lang="vi-V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ơ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ra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</a:t>
              </a:r>
              <a:r>
                <a:rPr kumimoji="0" lang="vi-V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ước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quạt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máy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còn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mình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thì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phùng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má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thổi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phù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phù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quay. Mai c</a:t>
              </a:r>
              <a:r>
                <a:rPr kumimoji="0" lang="vi-V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ười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toe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vì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thắng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Bây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giờ</a:t>
              </a:r>
              <a:r>
                <a:rPr kumimoji="0" lang="en-US" sz="2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cũng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giống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</a:t>
              </a:r>
              <a:r>
                <a:rPr kumimoji="0" lang="vi-V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anh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Mai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cũng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rất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mê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những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chiếc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chong</a:t>
              </a: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chóng</a:t>
              </a:r>
              <a:r>
                <a:rPr kumimoji="0" lang="en-US" sz="2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  <a:p>
              <a:pPr marL="0" marR="0" lvl="0" indent="4635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                                       (</a:t>
              </a:r>
              <a:r>
                <a:rPr kumimoji="0" lang="en-US" sz="2200" b="0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Theo</a:t>
              </a:r>
              <a:r>
                <a:rPr kumimoji="0" lang="en-US" sz="2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Tuệ</a:t>
              </a:r>
              <a:r>
                <a:rPr kumimoji="0" lang="en-US" sz="2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2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Nhi</a:t>
              </a:r>
              <a:r>
                <a:rPr kumimoji="0" lang="en-US" sz="22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)</a:t>
              </a: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250766" y="194110"/>
            <a:ext cx="7942997" cy="55393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CHONG CHÓNG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222" b="28704" l="20104" r="27448"/>
                    </a14:imgEffect>
                  </a14:imgLayer>
                </a14:imgProps>
              </a:ext>
            </a:extLst>
          </a:blip>
          <a:srcRect l="20922" t="17991" r="72659" b="72364"/>
          <a:stretch/>
        </p:blipFill>
        <p:spPr>
          <a:xfrm>
            <a:off x="0" y="2"/>
            <a:ext cx="1173805" cy="992221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11052404" y="4218552"/>
            <a:ext cx="54864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8281115" y="3527467"/>
            <a:ext cx="3644723" cy="3059331"/>
            <a:chOff x="3164739" y="634697"/>
            <a:chExt cx="6677957" cy="4705819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224"/>
            <a:stretch/>
          </p:blipFill>
          <p:spPr>
            <a:xfrm>
              <a:off x="3164739" y="634697"/>
              <a:ext cx="6677957" cy="459848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748" t="83763" b="4224"/>
            <a:stretch/>
          </p:blipFill>
          <p:spPr>
            <a:xfrm>
              <a:off x="8168480" y="4623060"/>
              <a:ext cx="1096601" cy="7174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281722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76518" y="829998"/>
            <a:ext cx="11230377" cy="4614838"/>
          </a:xfrm>
          <a:prstGeom prst="roundRect">
            <a:avLst/>
          </a:prstGeom>
          <a:solidFill>
            <a:schemeClr val="bg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05501" y="980840"/>
            <a:ext cx="99724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chi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chong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chóng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1627095" y="1613923"/>
            <a:ext cx="98879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chong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chóng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giấy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en-US" sz="3200" dirty="0">
                <a:solidFill>
                  <a:srgbClr val="3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An </a:t>
            </a:r>
            <a:r>
              <a:rPr lang="en-US" sz="3200" dirty="0" err="1">
                <a:solidFill>
                  <a:srgbClr val="3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lang="en-US" sz="3200" dirty="0">
                <a:solidFill>
                  <a:srgbClr val="3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chạy</a:t>
            </a:r>
            <a:r>
              <a:rPr lang="en-US" sz="3200" dirty="0">
                <a:solidFill>
                  <a:srgbClr val="3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thật</a:t>
            </a:r>
            <a:r>
              <a:rPr lang="en-US" sz="3200" dirty="0">
                <a:solidFill>
                  <a:srgbClr val="3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nhanh</a:t>
            </a:r>
            <a:r>
              <a:rPr lang="en-US" sz="3200" dirty="0">
                <a:solidFill>
                  <a:srgbClr val="3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3200" dirty="0">
                <a:solidFill>
                  <a:srgbClr val="3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3200" dirty="0">
                <a:solidFill>
                  <a:srgbClr val="3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solidFill>
                  <a:srgbClr val="3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3200" dirty="0">
                <a:solidFill>
                  <a:srgbClr val="3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giấy</a:t>
            </a:r>
            <a:r>
              <a:rPr lang="en-US" sz="3200" dirty="0">
                <a:solidFill>
                  <a:srgbClr val="3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3200" dirty="0">
                <a:solidFill>
                  <a:srgbClr val="3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ngừng</a:t>
            </a:r>
            <a:r>
              <a:rPr lang="en-US" sz="3200" dirty="0">
                <a:solidFill>
                  <a:srgbClr val="3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quay </a:t>
            </a:r>
            <a:r>
              <a:rPr lang="en-US" sz="3200" dirty="0" err="1">
                <a:solidFill>
                  <a:srgbClr val="3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solidFill>
                  <a:srgbClr val="3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3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r>
              <a:rPr lang="en-US" sz="3200" dirty="0">
                <a:solidFill>
                  <a:srgbClr val="351BA5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Hai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đều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mê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chong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noProof="0" dirty="0" err="1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chóng</a:t>
            </a:r>
            <a:r>
              <a:rPr kumimoji="0" lang="en-US" sz="3200" i="0" u="none" strike="noStrike" kern="1200" cap="none" spc="0" normalizeH="0" noProof="0" dirty="0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351BA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1065" y1="73964" x2="22781" y2="82840"/>
                        <a14:foregroundMark x1="53254" y1="88757" x2="56509" y2="90237"/>
                        <a14:foregroundMark x1="51183" y1="82840" x2="51183" y2="869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8672" y="3850205"/>
            <a:ext cx="3219450" cy="3219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3834" r="100000">
                        <a14:foregroundMark x1="55591" y1="36741" x2="52077" y2="40096"/>
                        <a14:foregroundMark x1="39457" y1="36741" x2="43930" y2="436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84145" y="3835111"/>
            <a:ext cx="3234544" cy="323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18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940158" y="829998"/>
            <a:ext cx="10522039" cy="4614838"/>
          </a:xfrm>
          <a:prstGeom prst="roundRect">
            <a:avLst/>
          </a:prstGeom>
          <a:solidFill>
            <a:schemeClr val="bg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611789" y="1379660"/>
            <a:ext cx="964434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en-US" sz="32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chong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chóng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Mai</a:t>
            </a:r>
            <a:r>
              <a:rPr kumimoji="0" lang="vi-VN" sz="32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50576" y="2714198"/>
            <a:ext cx="100055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kumimoji="0" lang="en-US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chạy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chong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chóng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quay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lâu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1065" y1="73964" x2="22781" y2="82840"/>
                        <a14:foregroundMark x1="53254" y1="88757" x2="56509" y2="90237"/>
                        <a14:foregroundMark x1="51183" y1="82840" x2="51183" y2="869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4234" y="3835111"/>
            <a:ext cx="3219450" cy="32194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3834" r="100000">
                        <a14:foregroundMark x1="55591" y1="36741" x2="52077" y2="40096"/>
                        <a14:foregroundMark x1="39457" y1="36741" x2="43930" y2="436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84145" y="3835111"/>
            <a:ext cx="3234544" cy="323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83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462659" y="829998"/>
            <a:ext cx="9314699" cy="4614838"/>
          </a:xfrm>
          <a:prstGeom prst="roundRect">
            <a:avLst/>
          </a:prstGeom>
          <a:solidFill>
            <a:schemeClr val="bg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91740" y="1220010"/>
            <a:ext cx="8808518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 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bé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Mai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462660" y="2181070"/>
            <a:ext cx="8993650" cy="21892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nhường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Mai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thắng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noProof="0" dirty="0" err="1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kumimoji="0" lang="en-US" sz="3600" i="0" u="none" strike="noStrike" kern="1200" cap="none" spc="0" normalizeH="0" noProof="0" dirty="0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Mai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chong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chóng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quạt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máy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tự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thổi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phù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phù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chong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chóng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quay.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1065" y1="73964" x2="22781" y2="82840"/>
                        <a14:foregroundMark x1="53254" y1="88757" x2="56509" y2="90237"/>
                        <a14:foregroundMark x1="51183" y1="82840" x2="51183" y2="869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4234" y="3835111"/>
            <a:ext cx="3219450" cy="32194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3834" r="100000">
                        <a14:foregroundMark x1="55591" y1="36741" x2="52077" y2="40096"/>
                        <a14:foregroundMark x1="39457" y1="36741" x2="43930" y2="436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84145" y="3835111"/>
            <a:ext cx="3234544" cy="323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88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462659" y="829998"/>
            <a:ext cx="9314699" cy="4614838"/>
          </a:xfrm>
          <a:prstGeom prst="roundRect">
            <a:avLst/>
          </a:prstGeom>
          <a:solidFill>
            <a:schemeClr val="bg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818172" y="1185723"/>
            <a:ext cx="8603672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4.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chuyện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tình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Mai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721225" y="2469746"/>
            <a:ext cx="9056134" cy="21291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An, Mai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thương</a:t>
            </a:r>
            <a:r>
              <a:rPr kumimoji="0" lang="en-US" sz="3600" i="0" u="none" strike="noStrike" kern="1200" cap="none" spc="0" normalizeH="0" baseline="0" noProof="0" dirty="0" smtClean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nhường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nhịn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lẫn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351BA5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1065" y1="73964" x2="22781" y2="82840"/>
                        <a14:foregroundMark x1="53254" y1="88757" x2="56509" y2="90237"/>
                        <a14:foregroundMark x1="51183" y1="82840" x2="51183" y2="869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4234" y="3835111"/>
            <a:ext cx="3219450" cy="32194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3834" r="100000">
                        <a14:foregroundMark x1="55591" y1="36741" x2="52077" y2="40096"/>
                        <a14:foregroundMark x1="39457" y1="36741" x2="43930" y2="436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84145" y="3835111"/>
            <a:ext cx="3234544" cy="323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440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764</Words>
  <Application>Microsoft Office PowerPoint</Application>
  <PresentationFormat>Custom</PresentationFormat>
  <Paragraphs>44</Paragraphs>
  <Slides>14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Minhthangpc.VN</cp:lastModifiedBy>
  <cp:revision>29</cp:revision>
  <dcterms:created xsi:type="dcterms:W3CDTF">2021-07-24T03:49:15Z</dcterms:created>
  <dcterms:modified xsi:type="dcterms:W3CDTF">2021-12-29T04:26:57Z</dcterms:modified>
</cp:coreProperties>
</file>