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ADA1-76E3-431E-BFD7-31D73C209B18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439F-A324-421D-8E14-DACF70ED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0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67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98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6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7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3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78659"/>
            <a:ext cx="9173498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9143244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4"/>
            <a:ext cx="9143244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1"/>
            <a:ext cx="3365500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97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6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9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1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5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6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5138-C367-4581-9CC2-7CF762A19429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6338-F75F-4AE1-B478-4F811E72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1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0"/>
            <a:ext cx="851892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685800" y="1554164"/>
            <a:ext cx="7924800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5324" y="587573"/>
            <a:ext cx="8553353" cy="21543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856" y="2712020"/>
            <a:ext cx="53896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Chong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 Mai c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9356" y="120671"/>
            <a:ext cx="59572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sp>
        <p:nvSpPr>
          <p:cNvPr id="7" name="Oval 6"/>
          <p:cNvSpPr/>
          <p:nvPr/>
        </p:nvSpPr>
        <p:spPr>
          <a:xfrm>
            <a:off x="530737" y="672035"/>
            <a:ext cx="217767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0734" y="-67405"/>
            <a:ext cx="880354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300036" y="4151147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5637" y="2765496"/>
            <a:ext cx="217767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835330" y="2438400"/>
            <a:ext cx="3158127" cy="3354060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9">
            <a:extLst>
              <a:ext uri="{FF2B5EF4-FFF2-40B4-BE49-F238E27FC236}">
                <a16:creationId xmlns=""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6028347" y="5680072"/>
            <a:ext cx="2467280" cy="116848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iagram, shape, circle&#10;&#10;Description automatically generated">
            <a:extLst>
              <a:ext uri="{FF2B5EF4-FFF2-40B4-BE49-F238E27FC236}">
                <a16:creationId xmlns="" xmlns:a16="http://schemas.microsoft.com/office/drawing/2014/main" id="{8040090C-9C71-42D0-B287-97D0A24C2D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37" y="5572086"/>
            <a:ext cx="1234913" cy="1646550"/>
          </a:xfrm>
          <a:prstGeom prst="rect">
            <a:avLst/>
          </a:prstGeom>
        </p:spPr>
      </p:pic>
      <p:pic>
        <p:nvPicPr>
          <p:cNvPr id="16" name="Picture 15" descr="Diagram, shape, circle&#10;&#10;Description automatically generated">
            <a:extLst>
              <a:ext uri="{FF2B5EF4-FFF2-40B4-BE49-F238E27FC236}">
                <a16:creationId xmlns="" xmlns:a16="http://schemas.microsoft.com/office/drawing/2014/main" id="{8B022184-3016-4192-B9E1-9982BFDD36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4" y="5459238"/>
            <a:ext cx="1234913" cy="16465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19400" y="645059"/>
            <a:ext cx="3048000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003" y="1782451"/>
            <a:ext cx="8019945" cy="2553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mỏng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52670" y="2099921"/>
            <a:ext cx="124071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725F24E-D36C-40F7-9E7F-0D4BC0D932DF}"/>
              </a:ext>
            </a:extLst>
          </p:cNvPr>
          <p:cNvCxnSpPr/>
          <p:nvPr/>
        </p:nvCxnSpPr>
        <p:spPr>
          <a:xfrm flipH="1">
            <a:off x="6948055" y="3581400"/>
            <a:ext cx="124071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B2F527E-A063-448F-8743-A84EFF2C2D10}"/>
              </a:ext>
            </a:extLst>
          </p:cNvPr>
          <p:cNvCxnSpPr/>
          <p:nvPr/>
        </p:nvCxnSpPr>
        <p:spPr>
          <a:xfrm flipH="1">
            <a:off x="7010091" y="3584024"/>
            <a:ext cx="124071" cy="512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Diagram, shape, circle&#10;&#10;Description automatically generated">
            <a:extLst>
              <a:ext uri="{FF2B5EF4-FFF2-40B4-BE49-F238E27FC236}">
                <a16:creationId xmlns="" xmlns:a16="http://schemas.microsoft.com/office/drawing/2014/main" id="{94CC452D-4132-45CE-BB9C-3A3F85D1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17" y="4084001"/>
            <a:ext cx="2051425" cy="27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0122" y="778880"/>
            <a:ext cx="8553353" cy="6155529"/>
            <a:chOff x="401140" y="711475"/>
            <a:chExt cx="11404471" cy="6155529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215437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88074" y="194109"/>
            <a:ext cx="59572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"/>
            <a:ext cx="880354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289303" y="4218552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210836" y="3527466"/>
            <a:ext cx="273354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728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905000" y="632742"/>
            <a:ext cx="5181599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066800"/>
            <a:ext cx="3596903" cy="45088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38401" y="3082736"/>
            <a:ext cx="6275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09800" y="3082736"/>
            <a:ext cx="6584577" cy="1489264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1120" y="2132522"/>
            <a:ext cx="721128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4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kumimoji="0" lang="zh-CN" altLang="en-US" sz="4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0122" y="737315"/>
            <a:ext cx="8553353" cy="6197094"/>
            <a:chOff x="401140" y="669910"/>
            <a:chExt cx="11404471" cy="6197094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669910"/>
              <a:ext cx="11404471" cy="215437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88074" y="194109"/>
            <a:ext cx="59572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"/>
            <a:ext cx="880354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289303" y="4218552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210836" y="3527466"/>
            <a:ext cx="273354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888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890" r="21012" b="18381"/>
          <a:stretch/>
        </p:blipFill>
        <p:spPr bwMode="auto">
          <a:xfrm>
            <a:off x="409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09" y="46538"/>
            <a:ext cx="7391400" cy="1104500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tư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29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12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321" y="351372"/>
            <a:ext cx="2120600" cy="473118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            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Việt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550461" y="1438238"/>
            <a:ext cx="6688539" cy="110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đọc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Chơi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chong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chóng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(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tr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133)</a:t>
            </a:r>
            <a:endParaRPr lang="en-US" sz="31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482534" y="414486"/>
            <a:ext cx="8176847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0" y="3552166"/>
            <a:ext cx="1713687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1609950" y="1145466"/>
            <a:ext cx="7527610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=""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=""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569890" y="989807"/>
            <a:ext cx="124458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665972" y="1148631"/>
            <a:ext cx="97848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1621429" y="1374084"/>
            <a:ext cx="6608541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024141" y="2231553"/>
            <a:ext cx="5536655" cy="115416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92617" y="1607715"/>
            <a:ext cx="8374488" cy="174508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chóng,cười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88932" y="604233"/>
            <a:ext cx="4449907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32" y="0"/>
            <a:ext cx="6476965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3164560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939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0320" y="599669"/>
            <a:ext cx="1286078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9073" y="1306258"/>
            <a:ext cx="104360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9062" y="1202888"/>
            <a:ext cx="8474642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50"/>
          <a:stretch/>
        </p:blipFill>
        <p:spPr>
          <a:xfrm>
            <a:off x="213853" y="2200779"/>
            <a:ext cx="8842907" cy="45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154" y="430206"/>
            <a:ext cx="583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417674" y="195707"/>
            <a:ext cx="880354" cy="992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49" y="1118815"/>
            <a:ext cx="5165591" cy="5358131"/>
          </a:xfrm>
          <a:prstGeom prst="rect">
            <a:avLst/>
          </a:prstGeom>
        </p:spPr>
      </p:pic>
      <p:sp>
        <p:nvSpPr>
          <p:cNvPr id="17" name="任意多边形: 形状 15">
            <a:extLst>
              <a:ext uri="{FF2B5EF4-FFF2-40B4-BE49-F238E27FC236}">
                <a16:creationId xmlns="" xmlns:a16="http://schemas.microsoft.com/office/drawing/2014/main" id="{38F90875-BFCC-40B3-BCF4-7158F537EF9F}"/>
              </a:ext>
            </a:extLst>
          </p:cNvPr>
          <p:cNvSpPr/>
          <p:nvPr/>
        </p:nvSpPr>
        <p:spPr>
          <a:xfrm>
            <a:off x="7389746" y="1554237"/>
            <a:ext cx="201637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41" y="1065007"/>
            <a:ext cx="998942" cy="102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09" y="354155"/>
            <a:ext cx="1004328" cy="1471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1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0122" y="778880"/>
            <a:ext cx="8553353" cy="6155529"/>
            <a:chOff x="401140" y="711475"/>
            <a:chExt cx="11404471" cy="6155529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215437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</a:t>
              </a:r>
              <a:r>
                <a:rPr lang="en-US" sz="2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2200" i="1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lang="en-US" sz="2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lang="en-US" sz="2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lang="en-US" sz="22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88074" y="194109"/>
            <a:ext cx="595724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21372" y="-25036"/>
            <a:ext cx="880354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8289303" y="4218552"/>
            <a:ext cx="411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210836" y="3527466"/>
            <a:ext cx="273354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9">
            <a:extLst>
              <a:ext uri="{FF2B5EF4-FFF2-40B4-BE49-F238E27FC236}">
                <a16:creationId xmlns=""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7486326" y="87068"/>
            <a:ext cx="1605955" cy="116848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5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CDE1E55-A4F0-42A0-BE5D-CE3121A1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184"/>
            <a:ext cx="3276600" cy="269174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4165" y="629420"/>
            <a:ext cx="522131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0013" y="1723481"/>
            <a:ext cx="2554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6569" y="1886706"/>
            <a:ext cx="4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uồn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6570" y="3097336"/>
            <a:ext cx="4087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00" y="3070750"/>
            <a:ext cx="4652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ạy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1060</Words>
  <Application>Microsoft Office PowerPoint</Application>
  <PresentationFormat>On-screen Show (4:3)</PresentationFormat>
  <Paragraphs>51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Thứ tư ngày 29 tháng 12 năm 2021</vt:lpstr>
      <vt:lpstr>PowerPoint Presentation</vt:lpstr>
      <vt:lpstr>PowerPoint Presentation</vt:lpstr>
      <vt:lpstr>PowerPoint Presentation</vt:lpstr>
      <vt:lpstr>Em thích chơi trò chơi gì với anh chị em của mình?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8</cp:revision>
  <dcterms:created xsi:type="dcterms:W3CDTF">2021-12-29T04:11:59Z</dcterms:created>
  <dcterms:modified xsi:type="dcterms:W3CDTF">2021-12-29T04:22:53Z</dcterms:modified>
</cp:coreProperties>
</file>