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76" r:id="rId2"/>
    <p:sldId id="377" r:id="rId3"/>
    <p:sldId id="387" r:id="rId4"/>
    <p:sldId id="378" r:id="rId5"/>
    <p:sldId id="372" r:id="rId6"/>
    <p:sldId id="382" r:id="rId7"/>
    <p:sldId id="355" r:id="rId8"/>
    <p:sldId id="356" r:id="rId9"/>
    <p:sldId id="340" r:id="rId10"/>
    <p:sldId id="357" r:id="rId11"/>
    <p:sldId id="373" r:id="rId12"/>
    <p:sldId id="383" r:id="rId13"/>
    <p:sldId id="374" r:id="rId14"/>
    <p:sldId id="321" r:id="rId15"/>
    <p:sldId id="296" r:id="rId16"/>
    <p:sldId id="38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799"/>
    <a:srgbClr val="303090"/>
    <a:srgbClr val="ED0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6D944-0238-49A1-9168-DB7FFAB36B3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1AC56-7A12-4E76-89A7-135EE54C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01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26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9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9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3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299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0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9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3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9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2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77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8" r:id="rId10"/>
    <p:sldLayoutId id="2147483676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D2DC0231-0871-404B-974E-98497CD6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113585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A9AA89-9343-468F-8867-307F75B72A45}"/>
              </a:ext>
            </a:extLst>
          </p:cNvPr>
          <p:cNvSpPr txBox="1"/>
          <p:nvPr/>
        </p:nvSpPr>
        <p:spPr>
          <a:xfrm>
            <a:off x="2405684" y="1554164"/>
            <a:ext cx="8219386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1137" y="3328404"/>
            <a:ext cx="10498733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Picture 11" descr="A red and yellow hot air balloon&#10;&#10;Description automatically generated with low confidence">
            <a:extLst>
              <a:ext uri="{FF2B5EF4-FFF2-40B4-BE49-F238E27FC236}">
                <a16:creationId xmlns="" xmlns:a16="http://schemas.microsoft.com/office/drawing/2014/main" id="{B6A4FEE8-148A-4804-BB42-A419B33AF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1" cy="306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98B48691-AB01-4C6F-BE26-B99F0858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=""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14438" y="2132522"/>
            <a:ext cx="775363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8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6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4500" y="178152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="" xmlns:a16="http://schemas.microsoft.com/office/drawing/2014/main" id="{DD7F5E50-83FC-4918-AC54-D038C3AB5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569210" y="2235084"/>
            <a:ext cx="9341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tập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theo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văn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bản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39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5" y="377621"/>
            <a:ext cx="11593080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sức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9394" y="1448813"/>
            <a:ext cx="10541253" cy="393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27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chưa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phẫu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thuật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27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27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Ê-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Ê-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mượn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527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0" r="41214">
                        <a14:foregroundMark x1="32907" y1="10526" x2="35783" y2="13053"/>
                        <a14:foregroundMark x1="33387" y1="21263" x2="34984" y2="19579"/>
                        <a14:foregroundMark x1="34984" y1="19579" x2="34984" y2="19579"/>
                        <a14:foregroundMark x1="21086" y1="31368" x2="18371" y2="38526"/>
                        <a14:foregroundMark x1="29872" y1="27368" x2="27796" y2="35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685"/>
          <a:stretch/>
        </p:blipFill>
        <p:spPr>
          <a:xfrm>
            <a:off x="0" y="4141692"/>
            <a:ext cx="1463557" cy="2563821"/>
          </a:xfrm>
          <a:prstGeom prst="rect">
            <a:avLst/>
          </a:prstGeom>
        </p:spPr>
      </p:pic>
      <p:pic>
        <p:nvPicPr>
          <p:cNvPr id="8" name="Picture 7" descr="A red and yellow hot air balloon&#10;&#10;Description automatically generated with low confidence">
            <a:extLst>
              <a:ext uri="{FF2B5EF4-FFF2-40B4-BE49-F238E27FC236}">
                <a16:creationId xmlns="" xmlns:a16="http://schemas.microsoft.com/office/drawing/2014/main" id="{B6A4FEE8-148A-4804-BB42-A419B33AF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18412"/>
            <a:ext cx="12192000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4312" y="242545"/>
            <a:ext cx="8884843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C5DE149-191D-45F7-A703-AC34E2E73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" t="11167" r="-1559" b="-11167"/>
          <a:stretch/>
        </p:blipFill>
        <p:spPr>
          <a:xfrm>
            <a:off x="2074003" y="1560863"/>
            <a:ext cx="8116566" cy="4409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31AABC2-20CE-4F1E-9778-423DB2C90730}"/>
              </a:ext>
            </a:extLst>
          </p:cNvPr>
          <p:cNvSpPr txBox="1"/>
          <p:nvPr/>
        </p:nvSpPr>
        <p:spPr>
          <a:xfrm>
            <a:off x="335746" y="5723932"/>
            <a:ext cx="1159308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30309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en-US" sz="2600" dirty="0">
              <a:solidFill>
                <a:srgbClr val="303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79427" y="768270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3379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=""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2146599" y="1145465"/>
            <a:ext cx="10036813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=""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=""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=""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759853" y="989807"/>
            <a:ext cx="1659441" cy="1509514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887963" y="1148630"/>
            <a:ext cx="1304642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31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6E574EB-2FAF-4892-A5C7-756393EBF071}"/>
              </a:ext>
            </a:extLst>
          </p:cNvPr>
          <p:cNvSpPr txBox="1"/>
          <p:nvPr/>
        </p:nvSpPr>
        <p:spPr>
          <a:xfrm>
            <a:off x="2161905" y="1374084"/>
            <a:ext cx="881138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 SÁNG CỦA YÊU 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698854" y="2231553"/>
            <a:ext cx="7382207" cy="115416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4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</a:t>
            </a:r>
            <a:r>
              <a:rPr kumimoji="0" lang="en-US" sz="4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" t="2890" r="21012" b="18381"/>
          <a:stretch/>
        </p:blipFill>
        <p:spPr bwMode="auto">
          <a:xfrm>
            <a:off x="54537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214" y="61369"/>
            <a:ext cx="9855200" cy="1104500"/>
          </a:xfrm>
        </p:spPr>
        <p:txBody>
          <a:bodyPr>
            <a:normAutofit/>
          </a:bodyPr>
          <a:lstStyle/>
          <a:p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hai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ngày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27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12 </a:t>
            </a:r>
            <a:r>
              <a:rPr lang="en-US" sz="31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sz="31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760" y="351372"/>
            <a:ext cx="2827467" cy="473118"/>
          </a:xfrm>
        </p:spPr>
        <p:txBody>
          <a:bodyPr>
            <a:noAutofit/>
          </a:bodyPr>
          <a:lstStyle/>
          <a:p>
            <a:pPr mar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         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     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Tiếng</a:t>
            </a:r>
            <a:r>
              <a:rPr lang="en-US" sz="28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Việt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630915" y="1424373"/>
            <a:ext cx="8036567" cy="110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Tập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đọc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: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Ánh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sáng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của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yêu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thương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(</a:t>
            </a:r>
            <a:r>
              <a:rPr lang="en-US" sz="3100" b="1" dirty="0" err="1" smtClean="0">
                <a:solidFill>
                  <a:schemeClr val="bg1"/>
                </a:solidFill>
                <a:latin typeface="HP001 5 hàng" panose="020B0603050302020204" pitchFamily="34" charset="0"/>
              </a:rPr>
              <a:t>tr</a:t>
            </a:r>
            <a:r>
              <a:rPr lang="en-US" sz="3100" b="1" dirty="0" smtClean="0">
                <a:solidFill>
                  <a:schemeClr val="bg1"/>
                </a:solidFill>
                <a:latin typeface="HP001 5 hàng" panose="020B0603050302020204" pitchFamily="34" charset="0"/>
              </a:rPr>
              <a:t> 130)</a:t>
            </a:r>
            <a:endParaRPr lang="en-US" sz="31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3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268827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Ê-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xơn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E99867F6-9DD7-4626-B1A2-3FC06954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75" y="0"/>
            <a:ext cx="8635953" cy="685800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63BA771-1755-4911-B9C3-65C51DF77CEB}"/>
              </a:ext>
            </a:extLst>
          </p:cNvPr>
          <p:cNvSpPr/>
          <p:nvPr/>
        </p:nvSpPr>
        <p:spPr>
          <a:xfrm>
            <a:off x="4716397" y="1890206"/>
            <a:ext cx="2981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TIẾT</a:t>
            </a:r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322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1677" y="215227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5147" y="2656268"/>
            <a:ext cx="9722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ED0D8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 thấy mẹ đau bụng dữ dội, Ê-đi-xơn đã làm gì?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3630351"/>
            <a:ext cx="11740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 –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vội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red and yellow hot air balloon&#10;&#10;Description automatically generated with low confidence">
            <a:extLst>
              <a:ext uri="{FF2B5EF4-FFF2-40B4-BE49-F238E27FC236}">
                <a16:creationId xmlns="" xmlns:a16="http://schemas.microsoft.com/office/drawing/2014/main" id="{55EF54BF-5331-4479-B0A2-06881F93F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9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663" y="275260"/>
            <a:ext cx="10935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2435260" y="2555417"/>
            <a:ext cx="7294586" cy="4302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6663" y="1199894"/>
            <a:ext cx="110117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Ê-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dirty="0" err="1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xơn</a:t>
            </a:r>
            <a:r>
              <a:rPr lang="en-US" sz="2800" dirty="0">
                <a:solidFill>
                  <a:srgbClr val="4527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mượn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thắp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31451" y="2829473"/>
            <a:ext cx="109405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16489" y="4076755"/>
            <a:ext cx="8946835" cy="660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vô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4527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527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red and yellow hot air balloon&#10;&#10;Description automatically generated with low confidence">
            <a:extLst>
              <a:ext uri="{FF2B5EF4-FFF2-40B4-BE49-F238E27FC236}">
                <a16:creationId xmlns="" xmlns:a16="http://schemas.microsoft.com/office/drawing/2014/main" id="{D4E38AEA-1DF8-4874-89D7-E59125A13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27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0939437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894</Words>
  <Application>Microsoft Office PowerPoint</Application>
  <PresentationFormat>Custom</PresentationFormat>
  <Paragraphs>47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Thứ hai ngày 27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50</cp:revision>
  <dcterms:created xsi:type="dcterms:W3CDTF">2021-07-24T02:39:26Z</dcterms:created>
  <dcterms:modified xsi:type="dcterms:W3CDTF">2021-12-27T08:56:21Z</dcterms:modified>
</cp:coreProperties>
</file>