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2929-192E-4F2E-B420-C06957F93D41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E0F5-DEBA-4ECD-AD60-9BAFF07CF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1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2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9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3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78659"/>
            <a:ext cx="9173498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9143244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4"/>
            <a:ext cx="9143244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1"/>
            <a:ext cx="3365500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6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0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2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3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5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DB1C-A64D-4833-8D73-957363F0FE1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6046-98EC-4883-92B2-0B1DC1EE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0"/>
            <a:ext cx="85189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9AA89-9343-468F-8867-307F75B72A45}"/>
              </a:ext>
            </a:extLst>
          </p:cNvPr>
          <p:cNvSpPr txBox="1"/>
          <p:nvPr/>
        </p:nvSpPr>
        <p:spPr>
          <a:xfrm>
            <a:off x="609600" y="1554164"/>
            <a:ext cx="8209360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81200" y="462887"/>
            <a:ext cx="3940637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6003" y="1498979"/>
            <a:ext cx="2552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" y="3546814"/>
            <a:ext cx="3093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7998" y="1516886"/>
            <a:ext cx="2476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553" y="3525290"/>
            <a:ext cx="3425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D71460-13C1-46CB-AC4E-2E19C8C3BABD}"/>
              </a:ext>
            </a:extLst>
          </p:cNvPr>
          <p:cNvSpPr txBox="1"/>
          <p:nvPr/>
        </p:nvSpPr>
        <p:spPr>
          <a:xfrm>
            <a:off x="4527998" y="2482661"/>
            <a:ext cx="3854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gập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4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9B92A1-9900-4950-8054-61D806FF853D}"/>
              </a:ext>
            </a:extLst>
          </p:cNvPr>
          <p:cNvSpPr txBox="1"/>
          <p:nvPr/>
        </p:nvSpPr>
        <p:spPr>
          <a:xfrm>
            <a:off x="762000" y="2520610"/>
            <a:ext cx="332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-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xmlns="" id="{A51B1DC6-BC75-49DB-8115-A7BCBF1BE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27" y="4297834"/>
            <a:ext cx="1898374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2875" y="191300"/>
            <a:ext cx="66574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99" y="907302"/>
            <a:ext cx="8553353" cy="53552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04801" y="983099"/>
            <a:ext cx="323574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04802" y="3687299"/>
            <a:ext cx="32099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0734" y="2936"/>
            <a:ext cx="880354" cy="9922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04801" y="1890388"/>
            <a:ext cx="28704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04803" y="5529944"/>
            <a:ext cx="36387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4191000" y="6208863"/>
            <a:ext cx="3877188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7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0B6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45060"/>
            <a:ext cx="3026013" cy="6299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693" y="2081360"/>
            <a:ext cx="7745895" cy="2860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800600" y="3395272"/>
            <a:ext cx="124071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AE0AF9-6B9A-4537-85D7-2DD15572E8FC}"/>
              </a:ext>
            </a:extLst>
          </p:cNvPr>
          <p:cNvCxnSpPr/>
          <p:nvPr/>
        </p:nvCxnSpPr>
        <p:spPr>
          <a:xfrm flipH="1">
            <a:off x="3914672" y="4041364"/>
            <a:ext cx="124071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C2DD774-F54E-4AC6-9999-1F614D8946BC}"/>
              </a:ext>
            </a:extLst>
          </p:cNvPr>
          <p:cNvCxnSpPr/>
          <p:nvPr/>
        </p:nvCxnSpPr>
        <p:spPr>
          <a:xfrm flipH="1">
            <a:off x="3965570" y="4041364"/>
            <a:ext cx="124071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xmlns="" id="{FAB30BD9-D046-402E-BDEB-E5A229E28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27" y="4297834"/>
            <a:ext cx="1898374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91010"/>
            <a:ext cx="642360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064" y="907302"/>
            <a:ext cx="8553353" cy="53552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304801" y="983099"/>
            <a:ext cx="323574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04802" y="3729611"/>
            <a:ext cx="379553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0734" y="2936"/>
            <a:ext cx="880354" cy="9922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04802" y="1924711"/>
            <a:ext cx="323572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04803" y="5529944"/>
            <a:ext cx="36387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33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819400" y="672769"/>
            <a:ext cx="3429000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57982" y="1902395"/>
            <a:ext cx="3681217" cy="4293619"/>
            <a:chOff x="1175416" y="1671618"/>
            <a:chExt cx="3166957" cy="3959277"/>
          </a:xfrm>
        </p:grpSpPr>
        <p:grpSp>
          <p:nvGrpSpPr>
            <p:cNvPr id="3" name="组合 2"/>
            <p:cNvGrpSpPr/>
            <p:nvPr/>
          </p:nvGrpSpPr>
          <p:grpSpPr>
            <a:xfrm>
              <a:off x="1175416" y="1671618"/>
              <a:ext cx="3166957" cy="3959277"/>
              <a:chOff x="1037431" y="1077062"/>
              <a:chExt cx="2168384" cy="2679542"/>
            </a:xfrm>
          </p:grpSpPr>
          <p:sp>
            <p:nvSpPr>
              <p:cNvPr id="8" name="자유형 88"/>
              <p:cNvSpPr/>
              <p:nvPr/>
            </p:nvSpPr>
            <p:spPr bwMode="auto">
              <a:xfrm>
                <a:off x="1037431" y="1484195"/>
                <a:ext cx="2168384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자유형 87"/>
              <p:cNvSpPr/>
              <p:nvPr/>
            </p:nvSpPr>
            <p:spPr bwMode="auto">
              <a:xfrm>
                <a:off x="2226546" y="3166531"/>
                <a:ext cx="713827" cy="489634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자유형 200"/>
              <p:cNvSpPr/>
              <p:nvPr/>
            </p:nvSpPr>
            <p:spPr bwMode="auto">
              <a:xfrm>
                <a:off x="1225754" y="1548763"/>
                <a:ext cx="1947779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자유형 124"/>
              <p:cNvSpPr/>
              <p:nvPr/>
            </p:nvSpPr>
            <p:spPr bwMode="auto">
              <a:xfrm>
                <a:off x="2154806" y="1358647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타원 113"/>
              <p:cNvSpPr/>
              <p:nvPr/>
            </p:nvSpPr>
            <p:spPr bwMode="auto">
              <a:xfrm>
                <a:off x="2129696" y="1077062"/>
                <a:ext cx="303106" cy="303108"/>
              </a:xfrm>
              <a:prstGeom prst="ellipse">
                <a:avLst/>
              </a:pr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65062" y="2450491"/>
              <a:ext cx="2499965" cy="303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Ê-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xơn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Mỹ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minh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đèn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phim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….</a:t>
              </a:r>
              <a:endPara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24" name="Picture 2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xmlns="" id="{49353811-8CA3-4761-8BBE-B1BFAD78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6" y="1442435"/>
            <a:ext cx="4597758" cy="52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408216" y="672769"/>
            <a:ext cx="4221183" cy="5813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25168" y="1709881"/>
            <a:ext cx="3528232" cy="3956624"/>
            <a:chOff x="7656056" y="1709881"/>
            <a:chExt cx="3164337" cy="3956624"/>
          </a:xfrm>
        </p:grpSpPr>
        <p:grpSp>
          <p:nvGrpSpPr>
            <p:cNvPr id="5" name="组合 4"/>
            <p:cNvGrpSpPr/>
            <p:nvPr/>
          </p:nvGrpSpPr>
          <p:grpSpPr>
            <a:xfrm>
              <a:off x="7656056" y="1709881"/>
              <a:ext cx="3164337" cy="3956624"/>
              <a:chOff x="5897911" y="1105759"/>
              <a:chExt cx="2166590" cy="2677747"/>
            </a:xfrm>
          </p:grpSpPr>
          <p:sp>
            <p:nvSpPr>
              <p:cNvPr id="18" name="자유형 88"/>
              <p:cNvSpPr/>
              <p:nvPr/>
            </p:nvSpPr>
            <p:spPr bwMode="auto">
              <a:xfrm>
                <a:off x="5897911" y="1512891"/>
                <a:ext cx="2166590" cy="2270615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자유형 87"/>
              <p:cNvSpPr/>
              <p:nvPr/>
            </p:nvSpPr>
            <p:spPr bwMode="auto">
              <a:xfrm>
                <a:off x="6999142" y="314321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자유형 200"/>
              <p:cNvSpPr/>
              <p:nvPr/>
            </p:nvSpPr>
            <p:spPr bwMode="auto">
              <a:xfrm>
                <a:off x="6084439" y="1577459"/>
                <a:ext cx="1949573" cy="389196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자유형 124"/>
              <p:cNvSpPr/>
              <p:nvPr/>
            </p:nvSpPr>
            <p:spPr bwMode="auto">
              <a:xfrm>
                <a:off x="7013490" y="1385549"/>
                <a:ext cx="132721" cy="281586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타원 113"/>
              <p:cNvSpPr/>
              <p:nvPr/>
            </p:nvSpPr>
            <p:spPr bwMode="auto">
              <a:xfrm>
                <a:off x="6990174" y="1105759"/>
                <a:ext cx="301314" cy="303108"/>
              </a:xfrm>
              <a:prstGeom prst="ellipse">
                <a:avLst/>
              </a:pr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928483" y="2516327"/>
              <a:ext cx="28473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tây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sắt</a:t>
              </a:r>
              <a:r>
                <a:rPr kumimoji="0" lang="en-US" altLang="vi-V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dát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mỏng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tráng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lớp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chống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gỉ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sáng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bóng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0600" y="1757709"/>
            <a:ext cx="3586549" cy="4073486"/>
            <a:chOff x="4427692" y="1757708"/>
            <a:chExt cx="3164337" cy="4073486"/>
          </a:xfrm>
        </p:grpSpPr>
        <p:grpSp>
          <p:nvGrpSpPr>
            <p:cNvPr id="4" name="组合 3"/>
            <p:cNvGrpSpPr/>
            <p:nvPr/>
          </p:nvGrpSpPr>
          <p:grpSpPr>
            <a:xfrm>
              <a:off x="4427692" y="1757708"/>
              <a:ext cx="3164337" cy="3959275"/>
              <a:chOff x="3476638" y="1141629"/>
              <a:chExt cx="2166590" cy="2679541"/>
            </a:xfrm>
          </p:grpSpPr>
          <p:sp>
            <p:nvSpPr>
              <p:cNvPr id="13" name="자유형 88"/>
              <p:cNvSpPr/>
              <p:nvPr/>
            </p:nvSpPr>
            <p:spPr bwMode="auto">
              <a:xfrm>
                <a:off x="3476638" y="1548761"/>
                <a:ext cx="2166590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자유형 87"/>
              <p:cNvSpPr/>
              <p:nvPr/>
            </p:nvSpPr>
            <p:spPr bwMode="auto">
              <a:xfrm>
                <a:off x="4577869" y="317908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자유형 200"/>
              <p:cNvSpPr/>
              <p:nvPr/>
            </p:nvSpPr>
            <p:spPr bwMode="auto">
              <a:xfrm>
                <a:off x="3663168" y="1613329"/>
                <a:ext cx="1949573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자유형 124"/>
              <p:cNvSpPr/>
              <p:nvPr/>
            </p:nvSpPr>
            <p:spPr bwMode="auto">
              <a:xfrm>
                <a:off x="4592219" y="1423215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타원 113"/>
              <p:cNvSpPr/>
              <p:nvPr/>
            </p:nvSpPr>
            <p:spPr bwMode="auto">
              <a:xfrm>
                <a:off x="4568902" y="1141629"/>
                <a:ext cx="301314" cy="303108"/>
              </a:xfrm>
              <a:prstGeom prst="ellipse">
                <a:avLst/>
              </a:pr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621428" y="2537985"/>
              <a:ext cx="2946172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ngại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thương</a:t>
              </a:r>
              <a:r>
                <a:rPr kumimoji="0" lang="en-US" altLang="vi-V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cảm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phần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lo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lắng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không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đành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lòng</a:t>
              </a:r>
              <a:r>
                <a:rPr kumimoji="0" lang="en-US" altLang="vi-V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trước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tình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cảnh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của</a:t>
              </a:r>
              <a:r>
                <a:rPr kumimoji="0" lang="en-US" altLang="vi-VN" sz="2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người</a:t>
              </a:r>
              <a:r>
                <a:rPr kumimoji="0" lang="en-US" altLang="vi-V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khác</a:t>
              </a:r>
              <a:r>
                <a:rPr kumimoji="0" lang="en-US" altLang="vi-VN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.</a:t>
              </a:r>
              <a:endPara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9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1258" y="215228"/>
            <a:ext cx="59572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324" y="907302"/>
            <a:ext cx="8553353" cy="535524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0734" y="2936"/>
            <a:ext cx="880354" cy="992221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4253345" y="6187810"/>
            <a:ext cx="4122901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toàn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482534" y="414486"/>
            <a:ext cx="8176847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0" y="3552166"/>
            <a:ext cx="1713687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1609950" y="1145466"/>
            <a:ext cx="7527610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569890" y="989807"/>
            <a:ext cx="124458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665972" y="1148631"/>
            <a:ext cx="97848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E574EB-2FAF-4892-A5C7-756393EBF071}"/>
              </a:ext>
            </a:extLst>
          </p:cNvPr>
          <p:cNvSpPr txBox="1"/>
          <p:nvPr/>
        </p:nvSpPr>
        <p:spPr>
          <a:xfrm>
            <a:off x="1759979" y="1374084"/>
            <a:ext cx="736110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 SÁNG CỦA YÊU 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024141" y="2231553"/>
            <a:ext cx="5536655" cy="115416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1.  </a:t>
            </a: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890" r="21012" b="18381"/>
          <a:stretch/>
        </p:blipFill>
        <p:spPr bwMode="auto">
          <a:xfrm>
            <a:off x="409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11" y="61369"/>
            <a:ext cx="7391400" cy="1104500"/>
          </a:xfrm>
        </p:spPr>
        <p:txBody>
          <a:bodyPr>
            <a:norm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hai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27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12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321" y="351372"/>
            <a:ext cx="2120600" cy="473118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     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Tiếng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Việt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73187" y="1424373"/>
            <a:ext cx="8518413" cy="110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Tập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đọc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Ánh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sáng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của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yêu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thương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(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tr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130)</a:t>
            </a:r>
            <a:endParaRPr lang="en-US" sz="31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2617" y="1912515"/>
            <a:ext cx="8374488" cy="174508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2617" y="992052"/>
            <a:ext cx="4449907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458200" cy="5791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3BA771-1755-4911-B9C3-65C51DF77CEB}"/>
              </a:ext>
            </a:extLst>
          </p:cNvPr>
          <p:cNvSpPr/>
          <p:nvPr/>
        </p:nvSpPr>
        <p:spPr>
          <a:xfrm>
            <a:off x="3164560" y="2439650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193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628908" y="2014253"/>
            <a:ext cx="4263745" cy="4791761"/>
            <a:chOff x="3671465" y="1917139"/>
            <a:chExt cx="5684997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73260" y="2700974"/>
              <a:ext cx="528320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………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9286" y="461797"/>
            <a:ext cx="1443314" cy="603371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651" y="1046173"/>
            <a:ext cx="104360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46431" y="990169"/>
            <a:ext cx="7997948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1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298863" y="1089670"/>
            <a:ext cx="6526499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7167" y="443340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298174" y="97450"/>
            <a:ext cx="880354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1088" y="-27312"/>
            <a:ext cx="589071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391" y="552244"/>
            <a:ext cx="8729202" cy="566302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(Theo </a:t>
            </a:r>
            <a:r>
              <a:rPr lang="en-US" sz="20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NXB </a:t>
            </a:r>
            <a:r>
              <a:rPr lang="en-US" sz="2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1995)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0734" y="2936"/>
            <a:ext cx="880354" cy="992221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7408911" y="138642"/>
            <a:ext cx="1605955" cy="116848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xmlns="" id="{555A5271-AFE3-4B38-9C50-21421BE1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529" y="-618440"/>
            <a:ext cx="9379039" cy="9089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051" y="1989071"/>
            <a:ext cx="6446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ĐỌC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lo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đi-xơn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khẩn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2400" dirty="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lo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xmlns="" id="{FDB9C68A-AC8E-4C03-B088-CCC1444666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67" y="3116687"/>
            <a:ext cx="2597265" cy="34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1342</Words>
  <Application>Microsoft Office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Thứ hai ngày 27 tháng 12 năm 2021</vt:lpstr>
      <vt:lpstr>PowerPoint Presentation</vt:lpstr>
      <vt:lpstr>PowerPoint Presentation</vt:lpstr>
      <vt:lpstr>Nếu người thân bị mệt, em có thể làm gì để giúp đỡ, động viên?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9</cp:revision>
  <dcterms:created xsi:type="dcterms:W3CDTF">2021-12-27T08:45:07Z</dcterms:created>
  <dcterms:modified xsi:type="dcterms:W3CDTF">2021-12-27T08:59:03Z</dcterms:modified>
</cp:coreProperties>
</file>