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0" r:id="rId3"/>
    <p:sldId id="258" r:id="rId4"/>
    <p:sldId id="259" r:id="rId5"/>
    <p:sldId id="266" r:id="rId6"/>
    <p:sldId id="267" r:id="rId7"/>
    <p:sldId id="263" r:id="rId8"/>
    <p:sldId id="265" r:id="rId9"/>
    <p:sldId id="264" r:id="rId10"/>
    <p:sldId id="256" r:id="rId11"/>
    <p:sldId id="261" r:id="rId12"/>
    <p:sldId id="270" r:id="rId13"/>
    <p:sldId id="274" r:id="rId14"/>
    <p:sldId id="275" r:id="rId15"/>
    <p:sldId id="279" r:id="rId16"/>
    <p:sldId id="277" r:id="rId17"/>
    <p:sldId id="271" r:id="rId18"/>
    <p:sldId id="276" r:id="rId19"/>
    <p:sldId id="280" r:id="rId20"/>
    <p:sldId id="281" r:id="rId21"/>
    <p:sldId id="269" r:id="rId22"/>
    <p:sldId id="272" r:id="rId23"/>
    <p:sldId id="273" r:id="rId24"/>
    <p:sldId id="282" r:id="rId25"/>
    <p:sldId id="283" r:id="rId26"/>
    <p:sldId id="285" r:id="rId27"/>
    <p:sldId id="287" r:id="rId28"/>
    <p:sldId id="284" r:id="rId29"/>
    <p:sldId id="290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FEA7A"/>
    <a:srgbClr val="00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4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375C-BCDF-4012-A162-7E925A70E7B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A7A0-EF17-4903-92D3-FA61C037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1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5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1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3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8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3C41-3C3B-4C0A-9A9B-CC53108075E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FB011F35-303A-4917-AAD0-224B00EC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803" y="-1301449"/>
            <a:ext cx="609459" cy="6094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802021-0ECD-422C-8EE3-3FB6BF09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4D0A3EF-61DA-4E6D-BD8D-C315032F16C8}"/>
              </a:ext>
            </a:extLst>
          </p:cNvPr>
          <p:cNvSpPr/>
          <p:nvPr/>
        </p:nvSpPr>
        <p:spPr>
          <a:xfrm>
            <a:off x="3231213" y="4170103"/>
            <a:ext cx="6002846" cy="520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 - KỂ </a:t>
            </a:r>
            <a:r>
              <a:rPr lang="en-US" altLang="zh-CN" sz="27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altLang="zh-CN" sz="2799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sz="27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  <a:endParaRPr lang="zh-CN" altLang="en-US" sz="27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xmlns="" id="{95615472-3971-4F0B-A960-17D4C329D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0627" y="293978"/>
            <a:ext cx="8457181" cy="4017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799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8812" y="293978"/>
            <a:ext cx="5887647" cy="515802"/>
          </a:xfrm>
          <a:prstGeom prst="rect">
            <a:avLst/>
          </a:prstGeom>
          <a:noFill/>
          <a:ln>
            <a:noFill/>
          </a:ln>
        </p:spPr>
        <p:txBody>
          <a:bodyPr lIns="145047" tIns="72527" rIns="145047" bIns="7252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25246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676827"/>
            <a:ext cx="1195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610" y="2985151"/>
            <a:ext cx="11851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825" y="1825721"/>
            <a:ext cx="11474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25" y="625392"/>
            <a:ext cx="1164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6217688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Truyện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3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67F072F9-816E-4D69-87C3-41B9E94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17" y="406778"/>
            <a:ext cx="8937567" cy="814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121883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69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TỪ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429352" y="1719614"/>
            <a:ext cx="3119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632197" y="2629776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632197" y="3439961"/>
            <a:ext cx="2416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32197" y="4350123"/>
            <a:ext cx="243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632197" y="5186330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343" y="4296228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5145313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55297908-1273544480-khai-phong-phu-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232611"/>
            <a:ext cx="11146972" cy="624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150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9372600" y="5842000"/>
            <a:ext cx="2133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Công đường</a:t>
            </a:r>
          </a:p>
        </p:txBody>
      </p:sp>
    </p:spTree>
    <p:extLst>
      <p:ext uri="{BB962C8B-B14F-4D97-AF65-F5344CB8AC3E}">
        <p14:creationId xmlns:p14="http://schemas.microsoft.com/office/powerpoint/2010/main" val="40570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94" y="667589"/>
            <a:ext cx="11851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6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94" y="4802473"/>
            <a:ext cx="126754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2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5003" y="1262742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944" y="2677885"/>
            <a:ext cx="1062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83" y="271308"/>
            <a:ext cx="114741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428" y="5965174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Truyện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799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3441717" y="2409293"/>
            <a:ext cx="5005721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999" b="1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nhóm</a:t>
            </a:r>
            <a:endParaRPr lang="zh-CN" altLang="en-US" sz="5999" b="1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V3%20-%20trang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409" y="1311442"/>
            <a:ext cx="10006264" cy="52938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78705" y="197268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21179" y="720488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800000"/>
                </a:solidFill>
              </a:rPr>
              <a:t>Truyện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cổ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tích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Nùng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3144870" y="2589004"/>
            <a:ext cx="5902262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8000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47800" y="4192725"/>
            <a:ext cx="835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0516" y="4969132"/>
            <a:ext cx="11503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4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23851" y="3301443"/>
            <a:ext cx="9776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86468" y="4402966"/>
            <a:ext cx="117783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loud 1"/>
          <p:cNvSpPr/>
          <p:nvPr/>
        </p:nvSpPr>
        <p:spPr>
          <a:xfrm>
            <a:off x="3831772" y="852975"/>
            <a:ext cx="4064000" cy="15954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67126" y="1324321"/>
            <a:ext cx="3593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262743" y="517773"/>
            <a:ext cx="101890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93799" y="1901785"/>
            <a:ext cx="10566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93799" y="2845268"/>
            <a:ext cx="9851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25285" y="3843412"/>
            <a:ext cx="5490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25285" y="4601118"/>
            <a:ext cx="448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52714" y="5435529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24436" y="3831088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824436" y="4587324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824436" y="5345863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3999" y="1774239"/>
            <a:ext cx="8737600" cy="2931885"/>
          </a:xfrm>
          <a:prstGeom prst="cloud">
            <a:avLst/>
          </a:prstGeom>
          <a:solidFill>
            <a:srgbClr val="9FE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1885" y="2578463"/>
            <a:ext cx="747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1429" y="2503438"/>
            <a:ext cx="10348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bịp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897833" y="1659864"/>
            <a:ext cx="4291300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đọc-Kể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3211574" y="2333042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76" y="2962096"/>
            <a:ext cx="11176416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dung: Ca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ngợi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Mồ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Côi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cách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xử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kiện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thông</a:t>
            </a:r>
            <a:endParaRPr lang="en-US" sz="3600" dirty="0">
              <a:solidFill>
                <a:srgbClr val="FFFFF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39" y="3589376"/>
            <a:ext cx="1149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minh,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tài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trí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công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bằng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đã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bảo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vệ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nông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dân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6903" y="4245695"/>
            <a:ext cx="11433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thà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thoát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khỏi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sự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lừa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bịp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dối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trá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tên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chủ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quán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b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8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5A7268-B641-4E44-9E1E-8E1A6B0898AE}"/>
              </a:ext>
            </a:extLst>
          </p:cNvPr>
          <p:cNvSpPr/>
          <p:nvPr/>
        </p:nvSpPr>
        <p:spPr>
          <a:xfrm>
            <a:off x="2744523" y="1789658"/>
            <a:ext cx="7109428" cy="26406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278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KỂ CHUYỆN</a:t>
            </a:r>
          </a:p>
          <a:p>
            <a:pPr algn="ctr" eaLnBrk="1" hangingPunct="1">
              <a:defRPr/>
            </a:pPr>
            <a:r>
              <a:rPr lang="en-US" sz="5278" b="1" dirty="0" err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MỒ</a:t>
            </a:r>
            <a:r>
              <a:rPr lang="en-US" sz="5278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CÔI</a:t>
            </a:r>
            <a:r>
              <a:rPr lang="en-US" sz="5278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XỬ</a:t>
            </a:r>
            <a:r>
              <a:rPr lang="en-US" sz="5278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KIỆN</a:t>
            </a:r>
            <a:endParaRPr lang="en-US" sz="5278" b="1" dirty="0">
              <a:ln w="95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867275" y="168275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Kể</a:t>
            </a:r>
            <a:r>
              <a:rPr lang="en-US" sz="32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chuyện</a:t>
            </a:r>
            <a:endParaRPr lang="en-US" sz="32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229" y="1009650"/>
            <a:ext cx="1219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94742" y="1756856"/>
            <a:ext cx="5355771" cy="1824544"/>
            <a:chOff x="1728" y="1938"/>
            <a:chExt cx="2880" cy="672"/>
          </a:xfrm>
        </p:grpSpPr>
        <p:pic>
          <p:nvPicPr>
            <p:cNvPr id="7" name="Picture 10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b="69089"/>
            <a:stretch>
              <a:fillRect/>
            </a:stretch>
          </p:blipFill>
          <p:spPr bwMode="auto">
            <a:xfrm>
              <a:off x="1728" y="1938"/>
              <a:ext cx="2880" cy="67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728" y="195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294742" y="3667857"/>
            <a:ext cx="2699658" cy="1455685"/>
            <a:chOff x="1728" y="2640"/>
            <a:chExt cx="1280" cy="720"/>
          </a:xfrm>
        </p:grpSpPr>
        <p:pic>
          <p:nvPicPr>
            <p:cNvPr id="10" name="Picture 11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l="58333" t="33119" b="33763"/>
            <a:stretch>
              <a:fillRect/>
            </a:stretch>
          </p:blipFill>
          <p:spPr bwMode="auto">
            <a:xfrm>
              <a:off x="1728" y="2640"/>
              <a:ext cx="128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728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188607" y="5123542"/>
            <a:ext cx="5461906" cy="1734458"/>
            <a:chOff x="1731" y="3399"/>
            <a:chExt cx="2925" cy="825"/>
          </a:xfrm>
        </p:grpSpPr>
        <p:pic>
          <p:nvPicPr>
            <p:cNvPr id="13" name="Picture 13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68445"/>
            <a:stretch>
              <a:fillRect/>
            </a:stretch>
          </p:blipFill>
          <p:spPr bwMode="auto">
            <a:xfrm>
              <a:off x="1731" y="3399"/>
              <a:ext cx="2925" cy="82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398" y="3408"/>
              <a:ext cx="240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059713" y="3668940"/>
            <a:ext cx="2590800" cy="1454602"/>
            <a:chOff x="3024" y="2640"/>
            <a:chExt cx="1600" cy="720"/>
          </a:xfrm>
        </p:grpSpPr>
        <p:pic>
          <p:nvPicPr>
            <p:cNvPr id="16" name="Picture 12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33119" r="44444" b="33763"/>
            <a:stretch>
              <a:fillRect/>
            </a:stretch>
          </p:blipFill>
          <p:spPr bwMode="auto">
            <a:xfrm>
              <a:off x="3024" y="2640"/>
              <a:ext cx="160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036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xmlns="" id="{BB56C398-88BB-421D-B668-70EF1DE178C8}"/>
              </a:ext>
            </a:extLst>
          </p:cNvPr>
          <p:cNvGrpSpPr/>
          <p:nvPr/>
        </p:nvGrpSpPr>
        <p:grpSpPr>
          <a:xfrm>
            <a:off x="2205" y="504231"/>
            <a:ext cx="12187592" cy="828961"/>
            <a:chOff x="0" y="504347"/>
            <a:chExt cx="12190413" cy="82915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37B8DF61-7CEE-4322-87C7-B7C3CF91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777" y="504347"/>
              <a:ext cx="32553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99" b="1" dirty="0">
                  <a:solidFill>
                    <a:srgbClr val="A6C03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HƯỚNG</a:t>
              </a:r>
              <a:endParaRPr lang="zh-CN" altLang="en-US" sz="3599" b="1" dirty="0">
                <a:solidFill>
                  <a:srgbClr val="A6C03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B05E86-2BD1-4547-BF0E-EA2088DA2AFF}"/>
                </a:ext>
              </a:extLst>
            </p:cNvPr>
            <p:cNvCxnSpPr/>
            <p:nvPr/>
          </p:nvCxnSpPr>
          <p:spPr>
            <a:xfrm>
              <a:off x="0" y="1333500"/>
              <a:ext cx="12190413" cy="0"/>
            </a:xfrm>
            <a:prstGeom prst="line">
              <a:avLst/>
            </a:prstGeom>
            <a:ln>
              <a:solidFill>
                <a:srgbClr val="A6C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xmlns="" id="{04832F35-2670-43C8-8FAD-B99B3D44C284}"/>
              </a:ext>
            </a:extLst>
          </p:cNvPr>
          <p:cNvGrpSpPr/>
          <p:nvPr/>
        </p:nvGrpSpPr>
        <p:grpSpPr>
          <a:xfrm>
            <a:off x="1939959" y="1734868"/>
            <a:ext cx="8312082" cy="4078604"/>
            <a:chOff x="4922697" y="1684102"/>
            <a:chExt cx="12678945" cy="4568132"/>
          </a:xfrm>
          <a:solidFill>
            <a:srgbClr val="A6C03B"/>
          </a:solidFill>
        </p:grpSpPr>
        <p:grpSp>
          <p:nvGrpSpPr>
            <p:cNvPr id="9" name="组合 104">
              <a:extLst>
                <a:ext uri="{FF2B5EF4-FFF2-40B4-BE49-F238E27FC236}">
                  <a16:creationId xmlns:a16="http://schemas.microsoft.com/office/drawing/2014/main" xmlns="" id="{4659FB4D-624F-455D-B7FB-E88857805DE3}"/>
                </a:ext>
              </a:extLst>
            </p:cNvPr>
            <p:cNvGrpSpPr/>
            <p:nvPr/>
          </p:nvGrpSpPr>
          <p:grpSpPr>
            <a:xfrm>
              <a:off x="4922697" y="1684102"/>
              <a:ext cx="2657043" cy="4568132"/>
              <a:chOff x="4922697" y="1684102"/>
              <a:chExt cx="2657043" cy="4568132"/>
            </a:xfrm>
            <a:grpFill/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xmlns="" id="{C563B7A4-4972-4B89-8671-B1A40FA0A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4390" y="1684102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xmlns="" id="{615CB54B-AF4A-4228-AEEC-B5AFF86EA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483" y="2941341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xmlns="" id="{ACE96431-CA8E-4D8A-99E4-61FC65FF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697" y="2680198"/>
                <a:ext cx="1200358" cy="1202908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xmlns="" id="{04EF104D-9E09-406F-A7F8-D238F6018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7598" y="4091433"/>
                <a:ext cx="951503" cy="95352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xmlns="" id="{F46DC781-6674-4D2C-AC6F-12580C55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637" y="2160861"/>
                <a:ext cx="475752" cy="476763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xmlns="" id="{9A207358-9A62-4B2D-9807-02BDE487C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472" y="2558206"/>
                <a:ext cx="547726" cy="548889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xmlns="" id="{F5A0BF2D-00FB-4872-8280-659275319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3137" y="3107096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xmlns="" id="{EC05A619-FCE9-4B10-A97B-53C8FD187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2891" y="2227527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xmlns="" id="{4999A9FC-E1AA-45E7-8A02-C6A3E8F3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642" y="247750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xmlns="" id="{71D3B227-7604-413D-9BF7-07C6B158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875" y="1885388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xmlns="" id="{8B82624A-017A-4E31-992E-F5794E14B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5952" y="380683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xmlns="" id="{A7AA5F08-4836-4996-8F9E-93E2C1E92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629" y="3949134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xmlns="" id="{81B8149D-CC80-438B-B6D7-D0AD4F959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100" y="4298636"/>
                <a:ext cx="448373" cy="449324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A50EF6A1-94E2-46AB-9866-73149CF5D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89" y="4747960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61AC8970-15BB-4210-B1E4-95FBF46E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190" y="201587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A2A233AF-9DDB-424A-9004-4E7512EF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083" y="1820146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xmlns="" id="{1CAD16CB-D1D5-457A-BD3E-64ED6D64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39" y="210474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xmlns="" id="{4D94BBF9-5C3B-48C5-AFB2-1A28355C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055" y="297661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xmlns="" id="{D3F2EF30-0721-4CBD-B54C-5A216BB6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789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xmlns="" id="{A3831412-A921-4415-9891-FD272CAAF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952" y="281632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xmlns="" id="{BEA6CA1F-7524-4283-9725-3EF738D9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349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xmlns="" id="{2E5D1613-0191-4A7D-8208-792D0E48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638" y="2333999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xmlns="" id="{2A4BBFD5-F69F-4CC6-B085-BCFD85EA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97" y="27498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xmlns="" id="{2FEC7E22-0419-461D-B840-19C877B4E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724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xmlns="" id="{82DADE4C-D707-48AA-A066-053903B1B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826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xmlns="" id="{4E03649D-C77B-4AFC-814F-C133BAE68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622" y="339836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xmlns="" id="{F0AD60E4-983E-47D9-B1E5-C1930802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55" y="299843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xmlns="" id="{EC524EFA-B01A-46A1-A207-461B012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604" y="388389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xmlns="" id="{36C053D2-BEB1-4489-9F29-896D27A2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513" y="423339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4DAC933D-9F51-44D0-957C-6F46B987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621" y="4902072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xmlns="" id="{021247C4-17C6-47EB-9080-EADBF8E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656" y="424811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xmlns="" id="{4803AA9E-915B-48E8-BD52-AEE4707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63" y="425567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xmlns="" id="{1295078F-5F55-4E01-AE51-C2CB0659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432" y="47364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xmlns="" id="{DB9AD3E5-453B-4F87-B37D-D42A385BC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7" y="416527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xmlns="" id="{F308FD25-67B3-4D1A-B3C7-CECBB7E9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854" y="439281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51" name="Group 42">
                <a:extLst>
                  <a:ext uri="{FF2B5EF4-FFF2-40B4-BE49-F238E27FC236}">
                    <a16:creationId xmlns:a16="http://schemas.microsoft.com/office/drawing/2014/main" xmlns="" id="{FB55B699-26E1-4198-9D81-FA12F1362C17}"/>
                  </a:ext>
                </a:extLst>
              </p:cNvPr>
              <p:cNvGrpSpPr/>
              <p:nvPr/>
            </p:nvGrpSpPr>
            <p:grpSpPr>
              <a:xfrm>
                <a:off x="5768391" y="5099286"/>
                <a:ext cx="1050563" cy="1152948"/>
                <a:chOff x="3721102" y="3890965"/>
                <a:chExt cx="749300" cy="822325"/>
              </a:xfrm>
              <a:grpFill/>
            </p:grpSpPr>
            <p:sp>
              <p:nvSpPr>
                <p:cNvPr id="95" name="Freeform 43">
                  <a:extLst>
                    <a:ext uri="{FF2B5EF4-FFF2-40B4-BE49-F238E27FC236}">
                      <a16:creationId xmlns:a16="http://schemas.microsoft.com/office/drawing/2014/main" xmlns="" id="{4D2DB1E6-965C-4F07-8973-E80A1D83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2" y="4470403"/>
                  <a:ext cx="698500" cy="66675"/>
                </a:xfrm>
                <a:custGeom>
                  <a:avLst/>
                  <a:gdLst>
                    <a:gd name="T0" fmla="*/ 11 w 226"/>
                    <a:gd name="T1" fmla="*/ 22 h 22"/>
                    <a:gd name="T2" fmla="*/ 215 w 226"/>
                    <a:gd name="T3" fmla="*/ 22 h 22"/>
                    <a:gd name="T4" fmla="*/ 226 w 226"/>
                    <a:gd name="T5" fmla="*/ 0 h 22"/>
                    <a:gd name="T6" fmla="*/ 0 w 226"/>
                    <a:gd name="T7" fmla="*/ 0 h 22"/>
                    <a:gd name="T8" fmla="*/ 11 w 2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">
                      <a:moveTo>
                        <a:pt x="11" y="22"/>
                      </a:moveTo>
                      <a:cubicBezTo>
                        <a:pt x="215" y="22"/>
                        <a:pt x="215" y="22"/>
                        <a:pt x="215" y="22"/>
                      </a:cubicBezTo>
                      <a:cubicBezTo>
                        <a:pt x="220" y="15"/>
                        <a:pt x="223" y="8"/>
                        <a:pt x="2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7" y="15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:a16="http://schemas.microsoft.com/office/drawing/2014/main" xmlns="" id="{269DF56F-1BFE-46E6-82B7-DFA99D50B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2" y="4608515"/>
                  <a:ext cx="519112" cy="104775"/>
                </a:xfrm>
                <a:custGeom>
                  <a:avLst/>
                  <a:gdLst>
                    <a:gd name="T0" fmla="*/ 84 w 168"/>
                    <a:gd name="T1" fmla="*/ 34 h 34"/>
                    <a:gd name="T2" fmla="*/ 168 w 168"/>
                    <a:gd name="T3" fmla="*/ 0 h 34"/>
                    <a:gd name="T4" fmla="*/ 0 w 168"/>
                    <a:gd name="T5" fmla="*/ 0 h 34"/>
                    <a:gd name="T6" fmla="*/ 84 w 168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34">
                      <a:moveTo>
                        <a:pt x="84" y="34"/>
                      </a:moveTo>
                      <a:cubicBezTo>
                        <a:pt x="117" y="34"/>
                        <a:pt x="146" y="21"/>
                        <a:pt x="16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21"/>
                        <a:pt x="51" y="34"/>
                        <a:pt x="8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:a16="http://schemas.microsoft.com/office/drawing/2014/main" xmlns="" id="{879C0DE7-27AE-4D2F-83CF-EAEB15D2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102" y="3890965"/>
                  <a:ext cx="749300" cy="508000"/>
                </a:xfrm>
                <a:custGeom>
                  <a:avLst/>
                  <a:gdLst>
                    <a:gd name="T0" fmla="*/ 242 w 242"/>
                    <a:gd name="T1" fmla="*/ 0 h 165"/>
                    <a:gd name="T2" fmla="*/ 0 w 242"/>
                    <a:gd name="T3" fmla="*/ 0 h 165"/>
                    <a:gd name="T4" fmla="*/ 0 w 242"/>
                    <a:gd name="T5" fmla="*/ 146 h 165"/>
                    <a:gd name="T6" fmla="*/ 2 w 242"/>
                    <a:gd name="T7" fmla="*/ 165 h 165"/>
                    <a:gd name="T8" fmla="*/ 240 w 242"/>
                    <a:gd name="T9" fmla="*/ 165 h 165"/>
                    <a:gd name="T10" fmla="*/ 242 w 242"/>
                    <a:gd name="T11" fmla="*/ 146 h 165"/>
                    <a:gd name="T12" fmla="*/ 242 w 242"/>
                    <a:gd name="T1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165">
                      <a:moveTo>
                        <a:pt x="2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3"/>
                        <a:pt x="1" y="159"/>
                        <a:pt x="2" y="165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1" y="159"/>
                        <a:pt x="242" y="153"/>
                        <a:pt x="242" y="146"/>
                      </a:cubicBezTo>
                      <a:lnTo>
                        <a:pt x="2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2" name="Group 47">
                <a:extLst>
                  <a:ext uri="{FF2B5EF4-FFF2-40B4-BE49-F238E27FC236}">
                    <a16:creationId xmlns:a16="http://schemas.microsoft.com/office/drawing/2014/main" xmlns="" id="{B72E5679-A508-4239-A27E-0A3118A51EF4}"/>
                  </a:ext>
                </a:extLst>
              </p:cNvPr>
              <p:cNvGrpSpPr/>
              <p:nvPr/>
            </p:nvGrpSpPr>
            <p:grpSpPr>
              <a:xfrm>
                <a:off x="6150652" y="2038488"/>
                <a:ext cx="499024" cy="625698"/>
                <a:chOff x="5106627" y="2260366"/>
                <a:chExt cx="324452" cy="406813"/>
              </a:xfrm>
              <a:grpFill/>
            </p:grpSpPr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xmlns="" id="{4D8252A7-30F5-4125-83DB-D8EDFD5CA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xmlns="" id="{3C9EFAEC-8ECA-4919-AA63-B34C6FE6B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xmlns="" id="{BC1A8526-F4D1-4D72-84D7-3F72627C1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Oval 83">
                  <a:extLst>
                    <a:ext uri="{FF2B5EF4-FFF2-40B4-BE49-F238E27FC236}">
                      <a16:creationId xmlns:a16="http://schemas.microsoft.com/office/drawing/2014/main" xmlns="" id="{00269D02-B0FA-42A2-8B50-1952700D9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A2B24DED-F36C-4CAD-A039-F0FCC24E0E19}"/>
                  </a:ext>
                </a:extLst>
              </p:cNvPr>
              <p:cNvGrpSpPr/>
              <p:nvPr/>
            </p:nvGrpSpPr>
            <p:grpSpPr>
              <a:xfrm>
                <a:off x="6441708" y="3308316"/>
                <a:ext cx="460638" cy="598829"/>
                <a:chOff x="6421904" y="4798576"/>
                <a:chExt cx="299494" cy="389342"/>
              </a:xfrm>
              <a:grpFill/>
            </p:grpSpPr>
            <p:sp>
              <p:nvSpPr>
                <p:cNvPr id="89" name="Freeform 170">
                  <a:extLst>
                    <a:ext uri="{FF2B5EF4-FFF2-40B4-BE49-F238E27FC236}">
                      <a16:creationId xmlns:a16="http://schemas.microsoft.com/office/drawing/2014/main" xmlns="" id="{B5EDE33C-5FE0-4544-BCE6-590A2F58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910886"/>
                  <a:ext cx="299494" cy="277032"/>
                </a:xfrm>
                <a:custGeom>
                  <a:avLst/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Freeform 171">
                  <a:extLst>
                    <a:ext uri="{FF2B5EF4-FFF2-40B4-BE49-F238E27FC236}">
                      <a16:creationId xmlns:a16="http://schemas.microsoft.com/office/drawing/2014/main" xmlns="" id="{B06AB8F0-9F12-4EBB-99E5-91EE2213C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798576"/>
                  <a:ext cx="299494" cy="94840"/>
                </a:xfrm>
                <a:custGeom>
                  <a:avLst/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9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4" name="Group 55">
                <a:extLst>
                  <a:ext uri="{FF2B5EF4-FFF2-40B4-BE49-F238E27FC236}">
                    <a16:creationId xmlns:a16="http://schemas.microsoft.com/office/drawing/2014/main" xmlns="" id="{A7853137-93FB-4459-9CAD-BDD1C8433F28}"/>
                  </a:ext>
                </a:extLst>
              </p:cNvPr>
              <p:cNvGrpSpPr/>
              <p:nvPr/>
            </p:nvGrpSpPr>
            <p:grpSpPr>
              <a:xfrm>
                <a:off x="5251794" y="3052208"/>
                <a:ext cx="496378" cy="488500"/>
                <a:chOff x="1587575" y="2265358"/>
                <a:chExt cx="314468" cy="309477"/>
              </a:xfrm>
              <a:grpFill/>
            </p:grpSpPr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xmlns="" id="{615CF812-1CDE-472B-873D-5DA4306E8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Oval 60">
                  <a:extLst>
                    <a:ext uri="{FF2B5EF4-FFF2-40B4-BE49-F238E27FC236}">
                      <a16:creationId xmlns:a16="http://schemas.microsoft.com/office/drawing/2014/main" xmlns="" id="{2D030C7E-8149-42D3-A4C5-743E2002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5" name="Group 58">
                <a:extLst>
                  <a:ext uri="{FF2B5EF4-FFF2-40B4-BE49-F238E27FC236}">
                    <a16:creationId xmlns:a16="http://schemas.microsoft.com/office/drawing/2014/main" xmlns="" id="{FE4D6811-1B72-4635-ACB3-8D60760D4C63}"/>
                  </a:ext>
                </a:extLst>
              </p:cNvPr>
              <p:cNvGrpSpPr/>
              <p:nvPr/>
            </p:nvGrpSpPr>
            <p:grpSpPr>
              <a:xfrm>
                <a:off x="5744390" y="4355741"/>
                <a:ext cx="575257" cy="424906"/>
                <a:chOff x="2563427" y="3717902"/>
                <a:chExt cx="439257" cy="324452"/>
              </a:xfrm>
              <a:grpFill/>
            </p:grpSpPr>
            <p:sp>
              <p:nvSpPr>
                <p:cNvPr id="84" name="Freeform 92">
                  <a:extLst>
                    <a:ext uri="{FF2B5EF4-FFF2-40B4-BE49-F238E27FC236}">
                      <a16:creationId xmlns:a16="http://schemas.microsoft.com/office/drawing/2014/main" xmlns="" id="{B48F3941-854E-4D3F-9C48-6FC30377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Freeform 93">
                  <a:extLst>
                    <a:ext uri="{FF2B5EF4-FFF2-40B4-BE49-F238E27FC236}">
                      <a16:creationId xmlns:a16="http://schemas.microsoft.com/office/drawing/2014/main" xmlns="" id="{646D197A-ED95-4351-AE40-C2F7003F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xmlns="" id="{977F127C-AD6E-40F8-A732-A7CFE5AE6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6" name="Group 62">
                <a:extLst>
                  <a:ext uri="{FF2B5EF4-FFF2-40B4-BE49-F238E27FC236}">
                    <a16:creationId xmlns:a16="http://schemas.microsoft.com/office/drawing/2014/main" xmlns="" id="{D919EF0D-1C5A-46F3-8F1C-2837E386690A}"/>
                  </a:ext>
                </a:extLst>
              </p:cNvPr>
              <p:cNvGrpSpPr/>
              <p:nvPr/>
            </p:nvGrpSpPr>
            <p:grpSpPr>
              <a:xfrm flipH="1">
                <a:off x="5365120" y="2254771"/>
                <a:ext cx="282785" cy="230109"/>
                <a:chOff x="1550139" y="1314466"/>
                <a:chExt cx="509139" cy="414300"/>
              </a:xfrm>
              <a:grpFill/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xmlns="" id="{AC8C0B04-1201-4693-AC28-7C05B960E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xmlns="" id="{56F7B15A-EDF4-44F4-9B46-C1F55A2D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Oval 7">
                  <a:extLst>
                    <a:ext uri="{FF2B5EF4-FFF2-40B4-BE49-F238E27FC236}">
                      <a16:creationId xmlns:a16="http://schemas.microsoft.com/office/drawing/2014/main" xmlns="" id="{FE8DD74E-49C3-4547-9026-3EC8558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xmlns="" id="{1605A36A-6748-420A-9EF1-8859F589C877}"/>
                  </a:ext>
                </a:extLst>
              </p:cNvPr>
              <p:cNvGrpSpPr/>
              <p:nvPr/>
            </p:nvGrpSpPr>
            <p:grpSpPr>
              <a:xfrm flipH="1">
                <a:off x="7123044" y="2704640"/>
                <a:ext cx="243762" cy="274941"/>
                <a:chOff x="5513440" y="1766202"/>
                <a:chExt cx="429274" cy="484183"/>
              </a:xfrm>
              <a:grpFill/>
            </p:grpSpPr>
            <p:sp>
              <p:nvSpPr>
                <p:cNvPr id="78" name="Freeform 147">
                  <a:extLst>
                    <a:ext uri="{FF2B5EF4-FFF2-40B4-BE49-F238E27FC236}">
                      <a16:creationId xmlns:a16="http://schemas.microsoft.com/office/drawing/2014/main" xmlns="" id="{387B2757-00AA-4A8C-8AA7-B35A6807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148">
                  <a:extLst>
                    <a:ext uri="{FF2B5EF4-FFF2-40B4-BE49-F238E27FC236}">
                      <a16:creationId xmlns:a16="http://schemas.microsoft.com/office/drawing/2014/main" xmlns="" id="{0E69E79C-07BA-4E27-A610-2A7F0C917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49">
                  <a:extLst>
                    <a:ext uri="{FF2B5EF4-FFF2-40B4-BE49-F238E27FC236}">
                      <a16:creationId xmlns:a16="http://schemas.microsoft.com/office/drawing/2014/main" xmlns="" id="{7910F84D-2832-42ED-A875-23732A8E4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8" name="Group 78">
                <a:extLst>
                  <a:ext uri="{FF2B5EF4-FFF2-40B4-BE49-F238E27FC236}">
                    <a16:creationId xmlns:a16="http://schemas.microsoft.com/office/drawing/2014/main" xmlns="" id="{84CA6664-AEFC-402F-AEA6-FE0C7DE62636}"/>
                  </a:ext>
                </a:extLst>
              </p:cNvPr>
              <p:cNvGrpSpPr/>
              <p:nvPr/>
            </p:nvGrpSpPr>
            <p:grpSpPr>
              <a:xfrm>
                <a:off x="6672025" y="4415551"/>
                <a:ext cx="171867" cy="215494"/>
                <a:chOff x="5106627" y="2260366"/>
                <a:chExt cx="324452" cy="406813"/>
              </a:xfrm>
              <a:grpFill/>
            </p:grpSpPr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xmlns="" id="{417C8AC0-0BDE-45E5-8275-6DBD470C6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xmlns="" id="{793FC971-41E0-4918-BD90-845227CA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xmlns="" id="{64DDE1C0-D5FD-4F80-B72D-8021C390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Oval 83">
                  <a:extLst>
                    <a:ext uri="{FF2B5EF4-FFF2-40B4-BE49-F238E27FC236}">
                      <a16:creationId xmlns:a16="http://schemas.microsoft.com/office/drawing/2014/main" xmlns="" id="{30F8203A-61B0-417C-BFD9-339B1464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9" name="Group 83">
                <a:extLst>
                  <a:ext uri="{FF2B5EF4-FFF2-40B4-BE49-F238E27FC236}">
                    <a16:creationId xmlns:a16="http://schemas.microsoft.com/office/drawing/2014/main" xmlns="" id="{30A0A7AB-E256-4F3B-A0C2-2E953E963E4B}"/>
                  </a:ext>
                </a:extLst>
              </p:cNvPr>
              <p:cNvGrpSpPr/>
              <p:nvPr/>
            </p:nvGrpSpPr>
            <p:grpSpPr>
              <a:xfrm flipH="1">
                <a:off x="5547932" y="4033906"/>
                <a:ext cx="141392" cy="115055"/>
                <a:chOff x="1550139" y="1314466"/>
                <a:chExt cx="509139" cy="414300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xmlns="" id="{E693039F-6544-4C8E-ACF3-41C761F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xmlns="" id="{FE38A386-FB32-42E7-B289-03B051034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Oval 7">
                  <a:extLst>
                    <a:ext uri="{FF2B5EF4-FFF2-40B4-BE49-F238E27FC236}">
                      <a16:creationId xmlns:a16="http://schemas.microsoft.com/office/drawing/2014/main" xmlns="" id="{42894A98-4AB0-41C6-B218-EFCD4263E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xmlns="" id="{3DEC14A9-CE5C-4363-A193-7DA9B904D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4116" y="3165250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xmlns="" id="{A9C35B83-B0B4-4EAB-A4E2-4963481AA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830" y="4832315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2" name="Group 89">
                <a:extLst>
                  <a:ext uri="{FF2B5EF4-FFF2-40B4-BE49-F238E27FC236}">
                    <a16:creationId xmlns:a16="http://schemas.microsoft.com/office/drawing/2014/main" xmlns="" id="{F4FDFCAC-586A-4798-A9AF-36F71FF9B4A2}"/>
                  </a:ext>
                </a:extLst>
              </p:cNvPr>
              <p:cNvGrpSpPr/>
              <p:nvPr/>
            </p:nvGrpSpPr>
            <p:grpSpPr>
              <a:xfrm flipH="1">
                <a:off x="5864987" y="3924368"/>
                <a:ext cx="125925" cy="90008"/>
                <a:chOff x="1585913" y="1584325"/>
                <a:chExt cx="461963" cy="330201"/>
              </a:xfrm>
              <a:grpFill/>
            </p:grpSpPr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xmlns="" id="{CA906587-1A82-4F97-990F-383AFFD0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646238"/>
                  <a:ext cx="461963" cy="268288"/>
                </a:xfrm>
                <a:custGeom>
                  <a:avLst/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xmlns="" id="{CD387572-CBC8-40DA-9B83-6F16AC52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584325"/>
                  <a:ext cx="461963" cy="192088"/>
                </a:xfrm>
                <a:custGeom>
                  <a:avLst/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21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xmlns="" id="{202D6750-1CE1-440D-B9FD-FA132AABF07C}"/>
                  </a:ext>
                </a:extLst>
              </p:cNvPr>
              <p:cNvGrpSpPr/>
              <p:nvPr/>
            </p:nvGrpSpPr>
            <p:grpSpPr>
              <a:xfrm>
                <a:off x="7155332" y="2316256"/>
                <a:ext cx="172001" cy="107139"/>
                <a:chOff x="5172076" y="1938338"/>
                <a:chExt cx="471488" cy="293688"/>
              </a:xfrm>
              <a:grpFill/>
            </p:grpSpPr>
            <p:sp>
              <p:nvSpPr>
                <p:cNvPr id="66" name="Freeform 8">
                  <a:extLst>
                    <a:ext uri="{FF2B5EF4-FFF2-40B4-BE49-F238E27FC236}">
                      <a16:creationId xmlns:a16="http://schemas.microsoft.com/office/drawing/2014/main" xmlns="" id="{FC86AF1D-ECEA-4B4C-8AD4-6740D694D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Rectangle 9">
                  <a:extLst>
                    <a:ext uri="{FF2B5EF4-FFF2-40B4-BE49-F238E27FC236}">
                      <a16:creationId xmlns:a16="http://schemas.microsoft.com/office/drawing/2014/main" xmlns="" id="{BD2B5C71-C90E-488B-B23C-8A56EC0D3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Rectangle 10">
                  <a:extLst>
                    <a:ext uri="{FF2B5EF4-FFF2-40B4-BE49-F238E27FC236}">
                      <a16:creationId xmlns:a16="http://schemas.microsoft.com/office/drawing/2014/main" xmlns="" id="{807658F0-02E0-4F41-8FC3-992604163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xmlns="" id="{1F584900-3AED-4BB4-B3A0-0272B943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2065" y="1938703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xmlns="" id="{7DCFDCF2-7A9C-48A2-8225-99DADC7AA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0219" y="2552303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09631FE9-4F83-4951-8A2B-13922E0C7C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3095" y="1938704"/>
              <a:ext cx="9618547" cy="1140803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97027461-F1DB-4436-B128-908F1660B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3416709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EF9C848C-4BDD-4202-B613-12192A46D7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4841738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xmlns="" id="{7082F9D6-16E8-4C13-A965-0D6C5601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795" y="1921074"/>
              <a:ext cx="8766693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Ôn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bài,tập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chuyện</a:t>
              </a:r>
              <a:endParaRPr lang="zh-CN" alt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12D4F85D-5D1E-4105-A7D8-0BAE365D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649" y="4747960"/>
              <a:ext cx="694351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xmlns="" id="{7D78FA27-914B-45B5-B8AC-66F21BF88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5609" y="3354467"/>
              <a:ext cx="848306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Olm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2488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897833" y="1659864"/>
            <a:ext cx="4291300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đọc-Kể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3211574" y="2333042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E41D0F9-DE54-455D-BC69-1A548C315328}"/>
              </a:ext>
            </a:extLst>
          </p:cNvPr>
          <p:cNvSpPr/>
          <p:nvPr/>
        </p:nvSpPr>
        <p:spPr>
          <a:xfrm>
            <a:off x="2730706" y="2250311"/>
            <a:ext cx="7186926" cy="2067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  <a:endParaRPr lang="vi-VN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818709" y="2755789"/>
            <a:ext cx="8774305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!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676827"/>
            <a:ext cx="1195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610" y="2985151"/>
            <a:ext cx="11851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825" y="1825721"/>
            <a:ext cx="11474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25" y="625392"/>
            <a:ext cx="1164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6217688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Truyện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94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45A8A-136B-4669-8ADF-07487E9FCF69}"/>
              </a:ext>
            </a:extLst>
          </p:cNvPr>
          <p:cNvSpPr txBox="1"/>
          <p:nvPr/>
        </p:nvSpPr>
        <p:spPr>
          <a:xfrm>
            <a:off x="2640449" y="2551965"/>
            <a:ext cx="7483643" cy="175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919839" y="1124533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919839" y="2172879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xưa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Ngài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449051" y="3137972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Mồi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Côi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…..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cứ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đưa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đây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1846943" y="4133586"/>
            <a:ext cx="8498115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Bác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3600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686</Words>
  <Application>Microsoft Office PowerPoint</Application>
  <PresentationFormat>Custom</PresentationFormat>
  <Paragraphs>161</Paragraphs>
  <Slides>30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</dc:creator>
  <cp:lastModifiedBy>BKV</cp:lastModifiedBy>
  <cp:revision>10</cp:revision>
  <dcterms:created xsi:type="dcterms:W3CDTF">2021-12-25T01:21:00Z</dcterms:created>
  <dcterms:modified xsi:type="dcterms:W3CDTF">2021-12-26T09:50:39Z</dcterms:modified>
</cp:coreProperties>
</file>