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78" r:id="rId2"/>
    <p:sldId id="376" r:id="rId3"/>
    <p:sldId id="377" r:id="rId4"/>
    <p:sldId id="370" r:id="rId5"/>
    <p:sldId id="302" r:id="rId6"/>
    <p:sldId id="334" r:id="rId7"/>
    <p:sldId id="348" r:id="rId8"/>
    <p:sldId id="361" r:id="rId9"/>
    <p:sldId id="365" r:id="rId10"/>
    <p:sldId id="349" r:id="rId11"/>
    <p:sldId id="388" r:id="rId12"/>
    <p:sldId id="351" r:id="rId13"/>
    <p:sldId id="303" r:id="rId14"/>
    <p:sldId id="384" r:id="rId15"/>
    <p:sldId id="373" r:id="rId16"/>
    <p:sldId id="385" r:id="rId17"/>
    <p:sldId id="355" r:id="rId18"/>
    <p:sldId id="356" r:id="rId19"/>
    <p:sldId id="340" r:id="rId20"/>
    <p:sldId id="357" r:id="rId21"/>
    <p:sldId id="372" r:id="rId22"/>
    <p:sldId id="387" r:id="rId23"/>
    <p:sldId id="374" r:id="rId24"/>
    <p:sldId id="321" r:id="rId25"/>
    <p:sldId id="389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9980-8EEA-4D8F-B52B-9B867D1FE771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F1AD-706C-413B-8775-7D25BC78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8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5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7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0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9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, shape, circle&#10;&#10;Description automatically generated">
            <a:extLst>
              <a:ext uri="{FF2B5EF4-FFF2-40B4-BE49-F238E27FC236}">
                <a16:creationId xmlns:a16="http://schemas.microsoft.com/office/drawing/2014/main" id="{8040090C-9C71-42D0-B287-97D0A24C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49" y="5572086"/>
            <a:ext cx="1646550" cy="1646550"/>
          </a:xfrm>
          <a:prstGeom prst="rect">
            <a:avLst/>
          </a:prstGeom>
        </p:spPr>
      </p:pic>
      <p:pic>
        <p:nvPicPr>
          <p:cNvPr id="16" name="Picture 15" descr="Diagram, shape, circle&#10;&#10;Description automatically generated">
            <a:extLst>
              <a:ext uri="{FF2B5EF4-FFF2-40B4-BE49-F238E27FC236}">
                <a16:creationId xmlns:a16="http://schemas.microsoft.com/office/drawing/2014/main" id="{8B022184-3016-4192-B9E1-9982BFDD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79" y="5459238"/>
            <a:ext cx="1646550" cy="16465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070" y="1782450"/>
            <a:ext cx="10327860" cy="245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64272" y="2061284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25F24E-D36C-40F7-9E7F-0D4BC0D932DF}"/>
              </a:ext>
            </a:extLst>
          </p:cNvPr>
          <p:cNvCxnSpPr/>
          <p:nvPr/>
        </p:nvCxnSpPr>
        <p:spPr>
          <a:xfrm flipH="1">
            <a:off x="2001164" y="345574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2F527E-A063-448F-8743-A84EFF2C2D10}"/>
              </a:ext>
            </a:extLst>
          </p:cNvPr>
          <p:cNvCxnSpPr/>
          <p:nvPr/>
        </p:nvCxnSpPr>
        <p:spPr>
          <a:xfrm flipH="1">
            <a:off x="2083878" y="3458364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Diagram, shape, circle&#10;&#10;Description automatically generated">
            <a:extLst>
              <a:ext uri="{FF2B5EF4-FFF2-40B4-BE49-F238E27FC236}">
                <a16:creationId xmlns:a16="http://schemas.microsoft.com/office/drawing/2014/main" id="{94CC452D-4132-45CE-BB9C-3A3F85D1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56" y="4084000"/>
            <a:ext cx="2735233" cy="2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478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698065" y="632742"/>
            <a:ext cx="479587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1288928"/>
            <a:ext cx="4795870" cy="4508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3471" y="3082736"/>
            <a:ext cx="8054788" cy="99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21424" y="3082735"/>
            <a:ext cx="8404411" cy="99172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7" y="2132522"/>
            <a:ext cx="832880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673088" y="118916"/>
            <a:ext cx="2505041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7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052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6518" y="829998"/>
            <a:ext cx="11230377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1" y="980840"/>
            <a:ext cx="997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7095" y="1613923"/>
            <a:ext cx="988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672" y="3850205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0158" y="829998"/>
            <a:ext cx="1052203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789" y="1379660"/>
            <a:ext cx="9644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576" y="2714198"/>
            <a:ext cx="1000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62660" y="2181070"/>
            <a:ext cx="8993650" cy="2189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4" y="2231553"/>
            <a:ext cx="7382207" cy="102694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8172" y="1185723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21225" y="2469746"/>
            <a:ext cx="9056134" cy="21291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277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934970" y="1986889"/>
            <a:ext cx="8126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6670" y="447007"/>
            <a:ext cx="884434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269" y="1730602"/>
            <a:ext cx="3367789" cy="1869591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9"/>
              <a:ext cx="2525050" cy="61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6539" y="1451220"/>
            <a:ext cx="4460934" cy="2185416"/>
            <a:chOff x="7584165" y="1795978"/>
            <a:chExt cx="3790715" cy="2185416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64135" y="4056138"/>
            <a:ext cx="1042552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Mai,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71" y="4767995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nhỉ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Mai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671" y="5352706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30767"/>
              </p:ext>
            </p:extLst>
          </p:nvPr>
        </p:nvGraphicFramePr>
        <p:xfrm>
          <a:off x="1446934" y="996863"/>
          <a:ext cx="99472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2200784" imgH="1237396" progId="PowerPoint.Show.12">
                  <p:embed/>
                </p:oleObj>
              </mc:Choice>
              <mc:Fallback>
                <p:oleObj name="Presentation" r:id="rId3" imgW="2200784" imgH="1237396" progId="PowerPoint.Show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934" y="996863"/>
                        <a:ext cx="9947275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9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chóng,cười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50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094" y="599668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285137" y="2616590"/>
            <a:ext cx="11790542" cy="3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205" y="430206"/>
            <a:ext cx="583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556898" y="195706"/>
            <a:ext cx="1173805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2" y="1118814"/>
            <a:ext cx="6887454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852994" y="155423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8" y="1065006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45" y="354155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981767" y="87067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DE1E55-A4F0-42A0-BE5D-CE3121A1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183"/>
            <a:ext cx="3858136" cy="26917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91061" y="629420"/>
            <a:ext cx="5607485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0017" y="1723480"/>
            <a:ext cx="340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092" y="1886705"/>
            <a:ext cx="469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092" y="3097335"/>
            <a:ext cx="4101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109" y="3070750"/>
            <a:ext cx="469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836962"/>
            <a:ext cx="11404471" cy="19697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141" y="2712020"/>
            <a:ext cx="7186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 Mai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7" y="12067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sp>
        <p:nvSpPr>
          <p:cNvPr id="7" name="Oval 6"/>
          <p:cNvSpPr/>
          <p:nvPr/>
        </p:nvSpPr>
        <p:spPr>
          <a:xfrm>
            <a:off x="615282" y="921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67405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182" y="276549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80440" y="2712020"/>
            <a:ext cx="4210836" cy="3354060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179078" y="603265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1784</Words>
  <Application>Microsoft Office PowerPoint</Application>
  <PresentationFormat>Widescreen</PresentationFormat>
  <Paragraphs>84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19</cp:revision>
  <dcterms:created xsi:type="dcterms:W3CDTF">2021-07-24T03:49:15Z</dcterms:created>
  <dcterms:modified xsi:type="dcterms:W3CDTF">2021-12-28T06:59:14Z</dcterms:modified>
</cp:coreProperties>
</file>