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</p:sldMasterIdLst>
  <p:notesMasterIdLst>
    <p:notesMasterId r:id="rId14"/>
  </p:notesMasterIdLst>
  <p:sldIdLst>
    <p:sldId id="309" r:id="rId5"/>
    <p:sldId id="307" r:id="rId6"/>
    <p:sldId id="308" r:id="rId7"/>
    <p:sldId id="305" r:id="rId8"/>
    <p:sldId id="270" r:id="rId9"/>
    <p:sldId id="304" r:id="rId10"/>
    <p:sldId id="306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8ACDF-3D86-4C5D-B7F9-F2E3F93D88EA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626DC-9C25-47F5-A338-E48EE72D7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5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1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4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74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06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53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2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31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1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55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6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0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45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65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28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53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21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43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701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61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851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48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75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663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15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4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0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93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82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958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751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51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74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48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057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7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712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080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600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0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128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2" y="-78659"/>
            <a:ext cx="12231331" cy="69219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17"/>
            <a:ext cx="12190992" cy="430748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26533"/>
            <a:ext cx="12190992" cy="5977467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8" name="五边形 7"/>
          <p:cNvSpPr/>
          <p:nvPr userDrawn="1"/>
        </p:nvSpPr>
        <p:spPr>
          <a:xfrm>
            <a:off x="0" y="355600"/>
            <a:ext cx="4487333" cy="592667"/>
          </a:xfrm>
          <a:prstGeom prst="homePlate">
            <a:avLst/>
          </a:prstGeom>
          <a:solidFill>
            <a:srgbClr val="E1E8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Click here to add a title</a:t>
            </a: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5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9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29/12/2021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8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3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94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599" y="1145465"/>
            <a:ext cx="908169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3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0"/>
            <a:ext cx="1304642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5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749767" y="2395921"/>
            <a:ext cx="7382207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526527"/>
              </p:ext>
            </p:extLst>
          </p:nvPr>
        </p:nvGraphicFramePr>
        <p:xfrm>
          <a:off x="0" y="418229"/>
          <a:ext cx="11447362" cy="643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resentation" r:id="rId3" imgW="5699595" imgH="3204852" progId="PowerPoint.Show.12">
                  <p:embed/>
                </p:oleObj>
              </mc:Choice>
              <mc:Fallback>
                <p:oleObj name="Presentation" r:id="rId3" imgW="5699595" imgH="320485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18229"/>
                        <a:ext cx="11447362" cy="643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38447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59120"/>
            <a:ext cx="12192000" cy="232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351547" y="64274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2354" y="1443516"/>
            <a:ext cx="8391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7094" eaLnBrk="0" hangingPunct="0"/>
            <a:r>
              <a:rPr lang="en-US" altLang="zh-CN" sz="32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Phát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triển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vốn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2354" y="2292706"/>
            <a:ext cx="8391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7094" eaLnBrk="0" hangingPunct="0"/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4000" dirty="0" err="1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altLang="zh-CN" sz="4000" dirty="0">
                <a:solidFill>
                  <a:srgbClr val="0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4000" dirty="0">
              <a:solidFill>
                <a:srgbClr val="00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96900" y="426443"/>
            <a:ext cx="7046447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84101" y="2401856"/>
            <a:ext cx="3490065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mối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quan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568299" y="2775228"/>
            <a:ext cx="931555" cy="171273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296900" y="1910725"/>
            <a:ext cx="3777266" cy="1911055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6" tIns="44353" rIns="88706" bIns="44353" spcCol="0" rtlCol="0" anchor="ctr"/>
          <a:lstStyle/>
          <a:p>
            <a:pPr algn="ctr" defTabSz="887094"/>
            <a:endParaRPr lang="en-US" sz="1737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766954" y="4635684"/>
            <a:ext cx="1059891" cy="17780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03279" y="4635684"/>
            <a:ext cx="2663818" cy="1328758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/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;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con;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074166" y="3375294"/>
            <a:ext cx="6964047" cy="2261603"/>
            <a:chOff x="6959848" y="2038188"/>
            <a:chExt cx="6539405" cy="3373412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6959848" y="2038188"/>
              <a:ext cx="6539405" cy="3373412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zh-CN" altLang="en-US" sz="2000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85643" y="2448532"/>
              <a:ext cx="5687815" cy="2209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tôn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trọng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kính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trọng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yêu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che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chở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gắn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bó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thân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thiết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…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E8CF0C5-F53A-4E84-9A5F-5F01CCF80239}"/>
              </a:ext>
            </a:extLst>
          </p:cNvPr>
          <p:cNvSpPr txBox="1"/>
          <p:nvPr/>
        </p:nvSpPr>
        <p:spPr>
          <a:xfrm>
            <a:off x="1463902" y="1095498"/>
            <a:ext cx="3649011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chở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74166" y="1920284"/>
            <a:ext cx="7046447" cy="1074411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ctr" defTabSz="887094"/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" grpId="0" animBg="1"/>
      <p:bldP spid="22" grpId="0"/>
      <p:bldP spid="3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98940" y="399803"/>
            <a:ext cx="9601508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8940" y="1446830"/>
            <a:ext cx="5542382" cy="821510"/>
            <a:chOff x="190500" y="1872982"/>
            <a:chExt cx="6576587" cy="3965076"/>
          </a:xfrm>
        </p:grpSpPr>
        <p:sp>
          <p:nvSpPr>
            <p:cNvPr id="2" name="Rounded Rectangle 1"/>
            <p:cNvSpPr/>
            <p:nvPr/>
          </p:nvSpPr>
          <p:spPr>
            <a:xfrm>
              <a:off x="190500" y="2468180"/>
              <a:ext cx="6235357" cy="336987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50218" y="1872982"/>
              <a:ext cx="6016869" cy="2990553"/>
            </a:xfrm>
            <a:prstGeom prst="rect">
              <a:avLst/>
            </a:prstGeom>
            <a:noFill/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Chị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ngã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nâng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 marL="360959" indent="-360959" algn="just" defTabSz="887094">
                <a:lnSpc>
                  <a:spcPct val="150000"/>
                </a:lnSpc>
                <a:buFontTx/>
                <a:buChar char="-"/>
              </a:pPr>
              <a:endParaRPr lang="en-US" sz="2526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940" y="2427278"/>
            <a:ext cx="6016582" cy="812371"/>
            <a:chOff x="-448726" y="2248025"/>
            <a:chExt cx="7621004" cy="1512884"/>
          </a:xfrm>
        </p:grpSpPr>
        <p:sp>
          <p:nvSpPr>
            <p:cNvPr id="16" name="Rounded Rectangle 15"/>
            <p:cNvSpPr/>
            <p:nvPr/>
          </p:nvSpPr>
          <p:spPr>
            <a:xfrm>
              <a:off x="-448726" y="2468185"/>
              <a:ext cx="6818921" cy="12927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2947" y="2248025"/>
              <a:ext cx="6979331" cy="1377641"/>
            </a:xfrm>
            <a:prstGeom prst="rect">
              <a:avLst/>
            </a:prstGeom>
            <a:noFill/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lành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đùm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rách</a:t>
              </a:r>
              <a:r>
                <a:rPr lang="en-US" sz="32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8940" y="3444185"/>
            <a:ext cx="7627038" cy="1503614"/>
            <a:chOff x="-261381" y="1501940"/>
            <a:chExt cx="6760639" cy="5991939"/>
          </a:xfrm>
        </p:grpSpPr>
        <p:sp>
          <p:nvSpPr>
            <p:cNvPr id="20" name="Rounded Rectangle 19"/>
            <p:cNvSpPr/>
            <p:nvPr/>
          </p:nvSpPr>
          <p:spPr>
            <a:xfrm>
              <a:off x="-261381" y="2296857"/>
              <a:ext cx="6179695" cy="254886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735" y="1501940"/>
              <a:ext cx="6342523" cy="5991939"/>
            </a:xfrm>
            <a:prstGeom prst="rect">
              <a:avLst/>
            </a:prstGeom>
            <a:noFill/>
          </p:spPr>
          <p:txBody>
            <a:bodyPr wrap="square" lIns="88706" tIns="44353" rIns="88706" bIns="44353" rtlCol="0">
              <a:spAutoFit/>
            </a:bodyPr>
            <a:lstStyle/>
            <a:p>
              <a:pPr algn="just" defTabSz="887094">
                <a:lnSpc>
                  <a:spcPct val="150000"/>
                </a:lnSpc>
              </a:pP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thuận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hòa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có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phúc</a:t>
              </a:r>
              <a:r>
                <a:rPr lang="en-US" sz="36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  <a:p>
              <a:pPr algn="just" defTabSz="887094">
                <a:lnSpc>
                  <a:spcPct val="150000"/>
                </a:lnSpc>
              </a:pPr>
              <a:endParaRPr lang="en-US" sz="2526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7466" y="4759266"/>
            <a:ext cx="7268902" cy="1566900"/>
            <a:chOff x="-760240" y="2439765"/>
            <a:chExt cx="8334926" cy="1984741"/>
          </a:xfrm>
        </p:grpSpPr>
        <p:sp>
          <p:nvSpPr>
            <p:cNvPr id="26" name="Rounded Rectangle 25"/>
            <p:cNvSpPr/>
            <p:nvPr/>
          </p:nvSpPr>
          <p:spPr>
            <a:xfrm>
              <a:off x="-139356" y="2538525"/>
              <a:ext cx="7093158" cy="183407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7094"/>
              <a:endParaRPr lang="en-US" sz="1737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-760240" y="2439765"/>
              <a:ext cx="8334926" cy="1984741"/>
            </a:xfrm>
            <a:prstGeom prst="rect">
              <a:avLst/>
            </a:prstGeom>
            <a:noFill/>
          </p:spPr>
          <p:txBody>
            <a:bodyPr wrap="square" lIns="88706" tIns="44353" rIns="88706" bIns="44353" rtlCol="0">
              <a:spAutoFit/>
            </a:bodyPr>
            <a:lstStyle/>
            <a:p>
              <a:pPr algn="ctr" defTabSz="887094">
                <a:lnSpc>
                  <a:spcPct val="150000"/>
                </a:lnSpc>
              </a:pP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Anh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như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chân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tay</a:t>
              </a:r>
              <a:endPara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algn="ctr" defTabSz="887094">
                <a:lnSpc>
                  <a:spcPct val="150000"/>
                </a:lnSpc>
              </a:pP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Rách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lành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đùm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bọc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dở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hay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đần</a:t>
              </a:r>
              <a:r>
                <a:rPr lang="en-US" sz="32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582" y="2896149"/>
            <a:ext cx="3347538" cy="3404276"/>
          </a:xfrm>
          <a:prstGeom prst="rect">
            <a:avLst/>
          </a:prstGeom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53" y="1200481"/>
            <a:ext cx="664043" cy="6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52" y="4431308"/>
            <a:ext cx="664043" cy="6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02" y="3290153"/>
            <a:ext cx="664043" cy="66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10192871" y="4917928"/>
            <a:ext cx="1856621" cy="180388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3111" y="376231"/>
            <a:ext cx="11145489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4698" y="1001372"/>
            <a:ext cx="11145489" cy="1566900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406079" indent="-406079" algn="just" defTabSz="887094">
              <a:lnSpc>
                <a:spcPct val="150000"/>
              </a:lnSpc>
              <a:buFontTx/>
              <a:buAutoNum type="alphaLcPeriod"/>
            </a:pP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53" y="4796984"/>
            <a:ext cx="2220443" cy="188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78223" y="2897798"/>
            <a:ext cx="110803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3391549" y="3956760"/>
            <a:ext cx="1965158" cy="26093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3966" y="1153498"/>
            <a:ext cx="5448284" cy="2567943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406079" indent="-406079" algn="just" defTabSz="887094">
              <a:lnSpc>
                <a:spcPct val="150000"/>
              </a:lnSpc>
              <a:buFontTx/>
              <a:buAutoNum type="alphaLcPeriod"/>
            </a:pP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dẻ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Hai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dành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lớn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hạt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58" y="1524197"/>
            <a:ext cx="2724081" cy="2036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202082" y="3873462"/>
            <a:ext cx="5431756" cy="2716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chăm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thường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hướng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dẫn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Tớ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chị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lắm</a:t>
            </a:r>
            <a:r>
              <a:rPr lang="en-US" sz="2842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9958" y="1264597"/>
            <a:ext cx="272832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094"/>
            <a:r>
              <a:rPr lang="en-US" sz="2842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91088" y="5338799"/>
            <a:ext cx="272832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094"/>
            <a:r>
              <a:rPr lang="en-US" sz="2842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39016" y="4059493"/>
            <a:ext cx="186619" cy="52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094"/>
            <a:r>
              <a:rPr lang="en-US" sz="2842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04897" y="5338030"/>
            <a:ext cx="272832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094"/>
            <a:r>
              <a:rPr lang="en-US" sz="2842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7820" y="2495121"/>
            <a:ext cx="272832" cy="529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7094"/>
            <a:r>
              <a:rPr lang="en-US" sz="2842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3111" y="376231"/>
            <a:ext cx="11145489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sz="3200" b="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319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31403" y="854889"/>
            <a:ext cx="3974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4E1DF6C6-DBD1-43AD-AD9D-1E9D77D30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883" y="4353700"/>
            <a:ext cx="5008599" cy="2504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0F6508-5EBC-4793-BA21-15C036806941}"/>
              </a:ext>
            </a:extLst>
          </p:cNvPr>
          <p:cNvSpPr txBox="1"/>
          <p:nvPr/>
        </p:nvSpPr>
        <p:spPr>
          <a:xfrm>
            <a:off x="1399632" y="1921338"/>
            <a:ext cx="8184534" cy="1781412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617275" y="1172920"/>
            <a:ext cx="9182104" cy="182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C528F06-524B-4561-BCED-6A1CEBEFD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78" y="3142388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377</Words>
  <Application>Microsoft Office PowerPoint</Application>
  <PresentationFormat>Widescreen</PresentationFormat>
  <Paragraphs>40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Office Theme</vt:lpstr>
      <vt:lpstr>3_Office Theme</vt:lpstr>
      <vt:lpstr>2_Office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17</cp:revision>
  <dcterms:created xsi:type="dcterms:W3CDTF">2021-07-24T04:37:59Z</dcterms:created>
  <dcterms:modified xsi:type="dcterms:W3CDTF">2021-12-29T08:24:25Z</dcterms:modified>
</cp:coreProperties>
</file>