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3" r:id="rId3"/>
    <p:sldId id="264" r:id="rId4"/>
    <p:sldId id="265" r:id="rId5"/>
    <p:sldId id="266" r:id="rId6"/>
    <p:sldId id="267" r:id="rId7"/>
    <p:sldId id="256" r:id="rId8"/>
    <p:sldId id="268" r:id="rId9"/>
    <p:sldId id="260" r:id="rId10"/>
    <p:sldId id="269" r:id="rId11"/>
    <p:sldId id="272" r:id="rId12"/>
    <p:sldId id="261" r:id="rId13"/>
    <p:sldId id="258" r:id="rId14"/>
    <p:sldId id="259" r:id="rId15"/>
    <p:sldId id="257" r:id="rId16"/>
    <p:sldId id="273" r:id="rId17"/>
    <p:sldId id="275" r:id="rId18"/>
    <p:sldId id="270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F3AE9-88F4-4894-90CC-D0214816ED29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D5E5D-13E8-4144-836D-B6E5754A1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F3D62-5CA3-4AA5-A388-638F619970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2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1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7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4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7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9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9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83A5-1AAD-4AFA-BF16-ABC3ECF097B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963B-486F-45B1-80CD-94E53AAD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989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z3050566401069_8d0adadfb16529867e55643fecdb5e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2"/>
          <a:stretch/>
        </p:blipFill>
        <p:spPr bwMode="auto">
          <a:xfrm>
            <a:off x="152400" y="152400"/>
            <a:ext cx="881842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12163" y="5077685"/>
            <a:ext cx="8603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ngoái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Nha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tắm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hải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,...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chuyến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,…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Chuyến</a:t>
            </a:r>
            <a:r>
              <a:rPr lang="en-US" alt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alt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600200"/>
            <a:ext cx="946265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58095" y="2121786"/>
            <a:ext cx="7613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chuyến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775AE-1AA3-47DF-9E69-9ED9B9824AA2}"/>
              </a:ext>
            </a:extLst>
          </p:cNvPr>
          <p:cNvSpPr txBox="1"/>
          <p:nvPr/>
        </p:nvSpPr>
        <p:spPr>
          <a:xfrm>
            <a:off x="249380" y="52715"/>
            <a:ext cx="791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chuyến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10037" y="444959"/>
            <a:ext cx="8603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muốn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sắm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Sắm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752600" y="1828800"/>
            <a:ext cx="4876800" cy="1278138"/>
          </a:xfrm>
          <a:prstGeom prst="cloudCallout">
            <a:avLst>
              <a:gd name="adj1" fmla="val -25029"/>
              <a:gd name="adj2" fmla="val -849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050602738039_94ae7b94b0889e0e4089ed79c0b226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21327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930EF-3CF5-4FA4-9A17-EDE5A46D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981201"/>
            <a:ext cx="41910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hought Bubble: Cloud 7">
            <a:extLst>
              <a:ext uri="{FF2B5EF4-FFF2-40B4-BE49-F238E27FC236}">
                <a16:creationId xmlns:a16="http://schemas.microsoft.com/office/drawing/2014/main" id="{DD0D0D9E-BEC2-4B2E-B926-51D8BF0CBDFB}"/>
              </a:ext>
            </a:extLst>
          </p:cNvPr>
          <p:cNvSpPr/>
          <p:nvPr/>
        </p:nvSpPr>
        <p:spPr>
          <a:xfrm>
            <a:off x="-76200" y="152401"/>
            <a:ext cx="4800599" cy="1271030"/>
          </a:xfrm>
          <a:prstGeom prst="cloudCallout">
            <a:avLst>
              <a:gd name="adj1" fmla="val -3444"/>
              <a:gd name="adj2" fmla="val 981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chải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răng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chải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heys-vali-keo-tre-em-2-770x7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8727"/>
          <a:stretch/>
        </p:blipFill>
        <p:spPr bwMode="auto">
          <a:xfrm>
            <a:off x="4572000" y="1981201"/>
            <a:ext cx="44957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7">
            <a:extLst>
              <a:ext uri="{FF2B5EF4-FFF2-40B4-BE49-F238E27FC236}">
                <a16:creationId xmlns:a16="http://schemas.microsoft.com/office/drawing/2014/main" id="{DD0D0D9E-BEC2-4B2E-B926-51D8BF0CBDFB}"/>
              </a:ext>
            </a:extLst>
          </p:cNvPr>
          <p:cNvSpPr/>
          <p:nvPr/>
        </p:nvSpPr>
        <p:spPr>
          <a:xfrm>
            <a:off x="4724400" y="304799"/>
            <a:ext cx="4343400" cy="1277959"/>
          </a:xfrm>
          <a:prstGeom prst="cloudCallout">
            <a:avLst>
              <a:gd name="adj1" fmla="val -3444"/>
              <a:gd name="adj2" fmla="val 981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bai-van-ta-chiec-mu-vai-so-4-475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2672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7">
            <a:extLst>
              <a:ext uri="{FF2B5EF4-FFF2-40B4-BE49-F238E27FC236}">
                <a16:creationId xmlns:a16="http://schemas.microsoft.com/office/drawing/2014/main" id="{DD0D0D9E-BEC2-4B2E-B926-51D8BF0CBDFB}"/>
              </a:ext>
            </a:extLst>
          </p:cNvPr>
          <p:cNvSpPr/>
          <p:nvPr/>
        </p:nvSpPr>
        <p:spPr>
          <a:xfrm>
            <a:off x="-76200" y="152401"/>
            <a:ext cx="4800599" cy="1271030"/>
          </a:xfrm>
          <a:prstGeom prst="cloudCallout">
            <a:avLst>
              <a:gd name="adj1" fmla="val -3444"/>
              <a:gd name="adj2" fmla="val 981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vành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đấy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nhthangpc.VN\Desktop\1448038596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13534" r="7383" b="5264"/>
          <a:stretch/>
        </p:blipFill>
        <p:spPr bwMode="auto">
          <a:xfrm>
            <a:off x="4495800" y="1600200"/>
            <a:ext cx="46482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7">
            <a:extLst>
              <a:ext uri="{FF2B5EF4-FFF2-40B4-BE49-F238E27FC236}">
                <a16:creationId xmlns:a16="http://schemas.microsoft.com/office/drawing/2014/main" id="{DD0D0D9E-BEC2-4B2E-B926-51D8BF0CBDFB}"/>
              </a:ext>
            </a:extLst>
          </p:cNvPr>
          <p:cNvSpPr/>
          <p:nvPr/>
        </p:nvSpPr>
        <p:spPr>
          <a:xfrm>
            <a:off x="4343400" y="109044"/>
            <a:ext cx="4800599" cy="1271030"/>
          </a:xfrm>
          <a:prstGeom prst="cloudCallout">
            <a:avLst>
              <a:gd name="adj1" fmla="val -3444"/>
              <a:gd name="adj2" fmla="val 981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9C495C-F6AE-44C0-9870-E557F77E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5" y="152400"/>
            <a:ext cx="5604165" cy="647699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0CDE2FEC-6500-43C0-B76E-EB6DDB9324EB}"/>
              </a:ext>
            </a:extLst>
          </p:cNvPr>
          <p:cNvSpPr/>
          <p:nvPr/>
        </p:nvSpPr>
        <p:spPr>
          <a:xfrm>
            <a:off x="5334000" y="277793"/>
            <a:ext cx="3581400" cy="20352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600200"/>
            <a:ext cx="946265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58095" y="2121786"/>
            <a:ext cx="761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thừa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kềnh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556165" y="3103410"/>
            <a:ext cx="344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9BBF9-97D2-420E-B16E-81C76D3C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180110" y="533400"/>
            <a:ext cx="8763000" cy="5730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7AC30-E1E1-47F1-BF7A-E11E7716DC21}"/>
              </a:ext>
            </a:extLst>
          </p:cNvPr>
          <p:cNvSpPr txBox="1"/>
          <p:nvPr/>
        </p:nvSpPr>
        <p:spPr>
          <a:xfrm>
            <a:off x="1389737" y="1759433"/>
            <a:ext cx="6458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Trao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đổi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bố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mẹ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về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kế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hoạch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chuyến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đi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sắp</a:t>
            </a:r>
            <a:endParaRPr kumimoji="0" lang="en-US" sz="4000" i="0" u="none" strike="noStrike" kern="1200" cap="none" spc="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7AC30-E1E1-47F1-BF7A-E11E7716DC21}"/>
              </a:ext>
            </a:extLst>
          </p:cNvPr>
          <p:cNvSpPr txBox="1"/>
          <p:nvPr/>
        </p:nvSpPr>
        <p:spPr>
          <a:xfrm>
            <a:off x="1468352" y="3107830"/>
            <a:ext cx="613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tới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gia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đình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những</a:t>
            </a:r>
            <a:endParaRPr kumimoji="0" lang="en-US" sz="4000" i="0" u="none" strike="noStrike" kern="1200" cap="none" spc="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7AC30-E1E1-47F1-BF7A-E11E7716DC21}"/>
              </a:ext>
            </a:extLst>
          </p:cNvPr>
          <p:cNvSpPr txBox="1"/>
          <p:nvPr/>
        </p:nvSpPr>
        <p:spPr>
          <a:xfrm>
            <a:off x="1496062" y="3920845"/>
            <a:ext cx="6131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dùng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dự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định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mang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theo.</a:t>
            </a:r>
            <a:endParaRPr kumimoji="0" lang="en-US" sz="4000" i="0" u="none" strike="noStrike" kern="1200" cap="none" spc="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5D6CD-F8AA-4C10-87A3-87B23370A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067666"/>
              </p:ext>
            </p:extLst>
          </p:nvPr>
        </p:nvGraphicFramePr>
        <p:xfrm>
          <a:off x="197426" y="739835"/>
          <a:ext cx="8839201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9398">
                  <a:extLst>
                    <a:ext uri="{9D8B030D-6E8A-4147-A177-3AD203B41FA5}">
                      <a16:colId xmlns:a16="http://schemas.microsoft.com/office/drawing/2014/main" val="2676208335"/>
                    </a:ext>
                  </a:extLst>
                </a:gridCol>
                <a:gridCol w="1921376">
                  <a:extLst>
                    <a:ext uri="{9D8B030D-6E8A-4147-A177-3AD203B41FA5}">
                      <a16:colId xmlns:a16="http://schemas.microsoft.com/office/drawing/2014/main" val="27285455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94753174"/>
                    </a:ext>
                  </a:extLst>
                </a:gridCol>
                <a:gridCol w="2407227">
                  <a:extLst>
                    <a:ext uri="{9D8B030D-6E8A-4147-A177-3AD203B41FA5}">
                      <a16:colId xmlns:a16="http://schemas.microsoft.com/office/drawing/2014/main" val="1492302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chuyến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đem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theo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41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Nghỉ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mát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Nha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Trang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li,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bàn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chải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đánh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răng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khăn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mũ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kính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7050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Du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12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Sa Pa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lô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khoác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giày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thao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khăn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len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3654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anose="020F0502020204030204" pitchFamily="34" charset="0"/>
                        </a:rPr>
                        <a:t>…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Calibri" panose="020F0502020204030204" pitchFamily="34" charset="0"/>
                        </a:rPr>
                        <a:t>…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3329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0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63130" y="1745675"/>
            <a:ext cx="1251470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1875496"/>
            <a:ext cx="5715000" cy="943904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1052945" y="20206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2514600" y="196032"/>
            <a:ext cx="1427240" cy="52233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7315200" y="43633"/>
            <a:ext cx="1655840" cy="102316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0" y="683729"/>
            <a:ext cx="1676400" cy="82713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31788" y="609600"/>
            <a:ext cx="84312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476538" y="317209"/>
            <a:ext cx="4365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3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685801" y="3473328"/>
            <a:ext cx="83127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476538" y="1219200"/>
            <a:ext cx="8465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chuyến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dã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ngoại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quê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hay du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5638800"/>
            <a:ext cx="9134398" cy="12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84544" y="3103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9" y="-40238"/>
            <a:ext cx="9221368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024" y="125506"/>
            <a:ext cx="8835328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463" y="264750"/>
            <a:ext cx="3247538" cy="605984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2919" y="1544458"/>
            <a:ext cx="5663543" cy="363714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biển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con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</a:rPr>
              <a:t>xem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</a:rPr>
              <a:t>mình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</a:rPr>
              <a:t>bao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</a:rPr>
              <a:t>nhiêu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</a:rPr>
              <a:t>nhé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2" y="287142"/>
            <a:ext cx="75438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134000" y="187200"/>
            <a:ext cx="1977629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150728" y="195944"/>
            <a:ext cx="1977629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369212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741879"/>
            <a:ext cx="102394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741879"/>
            <a:ext cx="102394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741878"/>
            <a:ext cx="102394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741878"/>
            <a:ext cx="102394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633929"/>
            <a:ext cx="345281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881579"/>
            <a:ext cx="683419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860941"/>
            <a:ext cx="682229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2167329"/>
            <a:ext cx="203597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2167329"/>
            <a:ext cx="203597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2167329"/>
            <a:ext cx="203597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2343541"/>
            <a:ext cx="22622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2189553"/>
            <a:ext cx="200025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349766"/>
            <a:ext cx="1170385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2553092"/>
            <a:ext cx="1524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589478"/>
            <a:ext cx="273844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5628078"/>
            <a:ext cx="573881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5901129"/>
            <a:ext cx="248841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5901129"/>
            <a:ext cx="248841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5901129"/>
            <a:ext cx="248841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5628078"/>
            <a:ext cx="573881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2" y="5899542"/>
            <a:ext cx="27385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2" y="5899542"/>
            <a:ext cx="27385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5899542"/>
            <a:ext cx="251222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2264166"/>
            <a:ext cx="2871788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986354"/>
            <a:ext cx="3290888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2157804"/>
            <a:ext cx="3032522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2067316"/>
            <a:ext cx="3165872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2411803"/>
            <a:ext cx="425054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9754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433637" y="2851541"/>
            <a:ext cx="15479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3113479"/>
            <a:ext cx="439341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39754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10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2995613" y="3978666"/>
            <a:ext cx="45244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4585092"/>
            <a:ext cx="425054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9754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2461023" y="5326454"/>
            <a:ext cx="13097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322785" y="2859479"/>
            <a:ext cx="1191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4132653"/>
            <a:ext cx="33338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293019" y="5348679"/>
            <a:ext cx="7144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5334391"/>
            <a:ext cx="426244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9754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3113479"/>
            <a:ext cx="43815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9754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4580329"/>
            <a:ext cx="427435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9754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4042167"/>
            <a:ext cx="204788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4104078"/>
            <a:ext cx="116681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1302141"/>
            <a:ext cx="283369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1218003"/>
            <a:ext cx="284560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2205428"/>
            <a:ext cx="258366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2321316"/>
            <a:ext cx="258366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1259278"/>
            <a:ext cx="284560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1176728"/>
            <a:ext cx="284560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371992"/>
            <a:ext cx="1169194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2661042"/>
            <a:ext cx="13097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611703"/>
            <a:ext cx="272654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suitcase full of items&#10;&#10;Description automatically generated with low confidence">
            <a:extLst>
              <a:ext uri="{FF2B5EF4-FFF2-40B4-BE49-F238E27FC236}">
                <a16:creationId xmlns:a16="http://schemas.microsoft.com/office/drawing/2014/main" id="{6BE0724B-91CA-4FE0-B150-0EE4E3F0C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87200"/>
            <a:ext cx="5410200" cy="6382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4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028" y="0"/>
            <a:ext cx="3951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华文琥珀" pitchFamily="2" charset="-122"/>
                <a:cs typeface="Calibri" panose="020F0502020204030204" pitchFamily="34" charset="0"/>
              </a:rPr>
              <a:t>Kiểm</a:t>
            </a:r>
            <a:r>
              <a:rPr kumimoji="0" lang="en-US" altLang="zh-CN" sz="4000" b="0" i="0" u="none" strike="noStrike" kern="1200" cap="none" spc="0" normalizeH="0" baseline="0" noProof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华文琥珀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华文琥珀" pitchFamily="2" charset="-122"/>
                <a:cs typeface="Calibri" panose="020F0502020204030204" pitchFamily="34" charset="0"/>
              </a:rPr>
              <a:t>tra</a:t>
            </a:r>
            <a:r>
              <a:rPr kumimoji="0" lang="en-US" altLang="zh-CN" sz="4000" b="0" i="0" u="none" strike="noStrike" kern="1200" cap="none" spc="0" normalizeH="0" baseline="0" noProof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华文琥珀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华文琥珀" pitchFamily="2" charset="-122"/>
                <a:cs typeface="Calibri" panose="020F0502020204030204" pitchFamily="34" charset="0"/>
              </a:rPr>
              <a:t>đáp</a:t>
            </a:r>
            <a:r>
              <a:rPr kumimoji="0" lang="en-US" altLang="zh-CN" sz="4000" b="0" i="0" u="none" strike="noStrike" kern="1200" cap="none" spc="0" normalizeH="0" baseline="0" noProof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华文琥珀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华文琥珀" pitchFamily="2" charset="-122"/>
                <a:cs typeface="Calibri" panose="020F0502020204030204" pitchFamily="34" charset="0"/>
              </a:rPr>
              <a:t>án</a:t>
            </a:r>
            <a:r>
              <a:rPr kumimoji="0" lang="en-US" altLang="zh-CN" sz="4000" b="0" i="0" u="none" strike="noStrike" kern="1200" cap="none" spc="0" normalizeH="0" baseline="0" noProof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华文琥珀" pitchFamily="2" charset="-122"/>
                <a:cs typeface="Calibri" panose="020F0502020204030204" pitchFamily="34" charset="0"/>
              </a:rPr>
              <a:t>: </a:t>
            </a:r>
            <a:endParaRPr kumimoji="0" lang="zh-CN" altLang="en-US" sz="4000" b="0" i="0" u="none" strike="noStrike" kern="1200" cap="none" spc="0" normalizeH="0" baseline="0" noProof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华文琥珀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Content Placeholder 7" descr="A suitcase full of items&#10;&#10;Description automatically generated with low confidence">
            <a:extLst>
              <a:ext uri="{FF2B5EF4-FFF2-40B4-BE49-F238E27FC236}">
                <a16:creationId xmlns:a16="http://schemas.microsoft.com/office/drawing/2014/main" id="{D8AE1559-7B95-4F8C-967E-7C7361323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219"/>
            <a:ext cx="8991600" cy="59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84544" y="3103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38968" y="60290"/>
            <a:ext cx="6081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1. Chia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chuyến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99197" y="389539"/>
            <a:ext cx="8603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chuyến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chuyến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50566403720_eaa4ad88a2094693088064402a161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58"/>
            <a:ext cx="9144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z3050566401069_8d0adadfb16529867e55643fecdb5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782"/>
            <a:ext cx="9144000" cy="25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545</Words>
  <Application>Microsoft Office PowerPoint</Application>
  <PresentationFormat>On-screen Show (4:3)</PresentationFormat>
  <Paragraphs>67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Arial</vt:lpstr>
      <vt:lpstr>Calibri</vt:lpstr>
      <vt:lpstr>DengXian</vt:lpstr>
      <vt:lpstr>DengXian</vt:lpstr>
      <vt:lpstr>Raleway</vt:lpstr>
      <vt:lpstr>华文琥珀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60</cp:revision>
  <dcterms:created xsi:type="dcterms:W3CDTF">2021-12-24T09:17:09Z</dcterms:created>
  <dcterms:modified xsi:type="dcterms:W3CDTF">2021-12-28T05:30:18Z</dcterms:modified>
</cp:coreProperties>
</file>