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2"/>
  </p:notesMasterIdLst>
  <p:sldIdLst>
    <p:sldId id="315" r:id="rId3"/>
    <p:sldId id="316" r:id="rId4"/>
    <p:sldId id="317" r:id="rId5"/>
    <p:sldId id="318" r:id="rId6"/>
    <p:sldId id="310" r:id="rId7"/>
    <p:sldId id="311" r:id="rId8"/>
    <p:sldId id="314" r:id="rId9"/>
    <p:sldId id="307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BA1E5-A88A-491F-B343-8C3905154E3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D11FE-A950-4F91-BE4C-8FBDEE4B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99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6"/>
            <a:ext cx="9144000" cy="2387600"/>
          </a:xfrm>
        </p:spPr>
        <p:txBody>
          <a:bodyPr anchor="b"/>
          <a:lstStyle>
            <a:lvl1pPr algn="ctr"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548"/>
            </a:lvl1pPr>
            <a:lvl2pPr marL="496068" indent="0" algn="ctr">
              <a:buNone/>
              <a:defRPr sz="2111"/>
            </a:lvl2pPr>
            <a:lvl3pPr marL="992134" indent="0" algn="ctr">
              <a:buNone/>
              <a:defRPr sz="1966"/>
            </a:lvl3pPr>
            <a:lvl4pPr marL="1488202" indent="0" algn="ctr">
              <a:buNone/>
              <a:defRPr sz="1675"/>
            </a:lvl4pPr>
            <a:lvl5pPr marL="1984268" indent="0" algn="ctr">
              <a:buNone/>
              <a:defRPr sz="1675"/>
            </a:lvl5pPr>
            <a:lvl6pPr marL="2480335" indent="0" algn="ctr">
              <a:buNone/>
              <a:defRPr sz="1675"/>
            </a:lvl6pPr>
            <a:lvl7pPr marL="2976401" indent="0" algn="ctr">
              <a:buNone/>
              <a:defRPr sz="1675"/>
            </a:lvl7pPr>
            <a:lvl8pPr marL="3472470" indent="0" algn="ctr">
              <a:buNone/>
              <a:defRPr sz="1675"/>
            </a:lvl8pPr>
            <a:lvl9pPr marL="3968535" indent="0" algn="ctr">
              <a:buNone/>
              <a:defRPr sz="1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6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5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4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1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1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3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84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36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1" cy="1362075"/>
          </a:xfrm>
        </p:spPr>
        <p:txBody>
          <a:bodyPr anchor="t"/>
          <a:lstStyle>
            <a:lvl1pPr algn="l">
              <a:defRPr sz="575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1" cy="1500187"/>
          </a:xfrm>
        </p:spPr>
        <p:txBody>
          <a:bodyPr anchor="b"/>
          <a:lstStyle>
            <a:lvl1pPr marL="0" indent="0">
              <a:buNone/>
              <a:defRPr sz="2767">
                <a:solidFill>
                  <a:schemeClr val="tx1">
                    <a:tint val="75000"/>
                  </a:schemeClr>
                </a:solidFill>
              </a:defRPr>
            </a:lvl1pPr>
            <a:lvl2pPr marL="66099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2pPr>
            <a:lvl3pPr marL="1321984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3pPr>
            <a:lvl4pPr marL="1982972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4pPr>
            <a:lvl5pPr marL="264396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5pPr>
            <a:lvl6pPr marL="3304957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6pPr>
            <a:lvl7pPr marL="3965948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7pPr>
            <a:lvl8pPr marL="4626939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8pPr>
            <a:lvl9pPr marL="528793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05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8"/>
            <a:ext cx="5384800" cy="4525962"/>
          </a:xfrm>
        </p:spPr>
        <p:txBody>
          <a:bodyPr/>
          <a:lstStyle>
            <a:lvl1pPr>
              <a:defRPr sz="4005"/>
            </a:lvl1pPr>
            <a:lvl2pPr>
              <a:defRPr sz="3422"/>
            </a:lvl2pPr>
            <a:lvl3pPr>
              <a:defRPr sz="2767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8"/>
            <a:ext cx="5384800" cy="4525962"/>
          </a:xfrm>
        </p:spPr>
        <p:txBody>
          <a:bodyPr/>
          <a:lstStyle>
            <a:lvl1pPr>
              <a:defRPr sz="4005"/>
            </a:lvl1pPr>
            <a:lvl2pPr>
              <a:defRPr sz="3422"/>
            </a:lvl2pPr>
            <a:lvl3pPr>
              <a:defRPr sz="2767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02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20"/>
            <a:ext cx="5386919" cy="639763"/>
          </a:xfrm>
        </p:spPr>
        <p:txBody>
          <a:bodyPr anchor="b"/>
          <a:lstStyle>
            <a:lvl1pPr marL="0" indent="0">
              <a:buNone/>
              <a:defRPr sz="3422" b="1"/>
            </a:lvl1pPr>
            <a:lvl2pPr marL="660990" indent="0">
              <a:buNone/>
              <a:defRPr sz="2767" b="1"/>
            </a:lvl2pPr>
            <a:lvl3pPr marL="1321984" indent="0">
              <a:buNone/>
              <a:defRPr sz="2548" b="1"/>
            </a:lvl3pPr>
            <a:lvl4pPr marL="1982972" indent="0">
              <a:buNone/>
              <a:defRPr sz="2330" b="1"/>
            </a:lvl4pPr>
            <a:lvl5pPr marL="2643964" indent="0">
              <a:buNone/>
              <a:defRPr sz="2330" b="1"/>
            </a:lvl5pPr>
            <a:lvl6pPr marL="3304957" indent="0">
              <a:buNone/>
              <a:defRPr sz="2330" b="1"/>
            </a:lvl6pPr>
            <a:lvl7pPr marL="3965948" indent="0">
              <a:buNone/>
              <a:defRPr sz="2330" b="1"/>
            </a:lvl7pPr>
            <a:lvl8pPr marL="4626939" indent="0">
              <a:buNone/>
              <a:defRPr sz="2330" b="1"/>
            </a:lvl8pPr>
            <a:lvl9pPr marL="5287930" indent="0">
              <a:buNone/>
              <a:defRPr sz="23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9" cy="3951290"/>
          </a:xfrm>
        </p:spPr>
        <p:txBody>
          <a:bodyPr/>
          <a:lstStyle>
            <a:lvl1pPr>
              <a:defRPr sz="3422"/>
            </a:lvl1pPr>
            <a:lvl2pPr>
              <a:defRPr sz="2767"/>
            </a:lvl2pPr>
            <a:lvl3pPr>
              <a:defRPr sz="2548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20"/>
            <a:ext cx="5389034" cy="639763"/>
          </a:xfrm>
        </p:spPr>
        <p:txBody>
          <a:bodyPr anchor="b"/>
          <a:lstStyle>
            <a:lvl1pPr marL="0" indent="0">
              <a:buNone/>
              <a:defRPr sz="3422" b="1"/>
            </a:lvl1pPr>
            <a:lvl2pPr marL="660990" indent="0">
              <a:buNone/>
              <a:defRPr sz="2767" b="1"/>
            </a:lvl2pPr>
            <a:lvl3pPr marL="1321984" indent="0">
              <a:buNone/>
              <a:defRPr sz="2548" b="1"/>
            </a:lvl3pPr>
            <a:lvl4pPr marL="1982972" indent="0">
              <a:buNone/>
              <a:defRPr sz="2330" b="1"/>
            </a:lvl4pPr>
            <a:lvl5pPr marL="2643964" indent="0">
              <a:buNone/>
              <a:defRPr sz="2330" b="1"/>
            </a:lvl5pPr>
            <a:lvl6pPr marL="3304957" indent="0">
              <a:buNone/>
              <a:defRPr sz="2330" b="1"/>
            </a:lvl6pPr>
            <a:lvl7pPr marL="3965948" indent="0">
              <a:buNone/>
              <a:defRPr sz="2330" b="1"/>
            </a:lvl7pPr>
            <a:lvl8pPr marL="4626939" indent="0">
              <a:buNone/>
              <a:defRPr sz="2330" b="1"/>
            </a:lvl8pPr>
            <a:lvl9pPr marL="5287930" indent="0">
              <a:buNone/>
              <a:defRPr sz="23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4" cy="3951290"/>
          </a:xfrm>
        </p:spPr>
        <p:txBody>
          <a:bodyPr/>
          <a:lstStyle>
            <a:lvl1pPr>
              <a:defRPr sz="3422"/>
            </a:lvl1pPr>
            <a:lvl2pPr>
              <a:defRPr sz="2767"/>
            </a:lvl2pPr>
            <a:lvl3pPr>
              <a:defRPr sz="2548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46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8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34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70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273056"/>
            <a:ext cx="4011085" cy="1162052"/>
          </a:xfrm>
        </p:spPr>
        <p:txBody>
          <a:bodyPr anchor="b"/>
          <a:lstStyle>
            <a:lvl1pPr algn="l">
              <a:defRPr sz="27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9"/>
            <a:ext cx="6815666" cy="5853115"/>
          </a:xfrm>
        </p:spPr>
        <p:txBody>
          <a:bodyPr/>
          <a:lstStyle>
            <a:lvl1pPr>
              <a:defRPr sz="4514"/>
            </a:lvl1pPr>
            <a:lvl2pPr>
              <a:defRPr sz="4005"/>
            </a:lvl2pPr>
            <a:lvl3pPr>
              <a:defRPr sz="3422"/>
            </a:lvl3pPr>
            <a:lvl4pPr>
              <a:defRPr sz="2767"/>
            </a:lvl4pPr>
            <a:lvl5pPr>
              <a:defRPr sz="2767"/>
            </a:lvl5pPr>
            <a:lvl6pPr>
              <a:defRPr sz="2767"/>
            </a:lvl6pPr>
            <a:lvl7pPr>
              <a:defRPr sz="2767"/>
            </a:lvl7pPr>
            <a:lvl8pPr>
              <a:defRPr sz="2767"/>
            </a:lvl8pPr>
            <a:lvl9pPr>
              <a:defRPr sz="27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8" y="1435107"/>
            <a:ext cx="4011085" cy="4691065"/>
          </a:xfrm>
        </p:spPr>
        <p:txBody>
          <a:bodyPr/>
          <a:lstStyle>
            <a:lvl1pPr marL="0" indent="0">
              <a:buNone/>
              <a:defRPr sz="1966"/>
            </a:lvl1pPr>
            <a:lvl2pPr marL="660990" indent="0">
              <a:buNone/>
              <a:defRPr sz="1747"/>
            </a:lvl2pPr>
            <a:lvl3pPr marL="1321984" indent="0">
              <a:buNone/>
              <a:defRPr sz="1529"/>
            </a:lvl3pPr>
            <a:lvl4pPr marL="1982972" indent="0">
              <a:buNone/>
              <a:defRPr sz="1238"/>
            </a:lvl4pPr>
            <a:lvl5pPr marL="2643964" indent="0">
              <a:buNone/>
              <a:defRPr sz="1238"/>
            </a:lvl5pPr>
            <a:lvl6pPr marL="3304957" indent="0">
              <a:buNone/>
              <a:defRPr sz="1238"/>
            </a:lvl6pPr>
            <a:lvl7pPr marL="3965948" indent="0">
              <a:buNone/>
              <a:defRPr sz="1238"/>
            </a:lvl7pPr>
            <a:lvl8pPr marL="4626939" indent="0">
              <a:buNone/>
              <a:defRPr sz="1238"/>
            </a:lvl8pPr>
            <a:lvl9pPr marL="5287930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7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6"/>
            <a:ext cx="7315200" cy="566739"/>
          </a:xfrm>
        </p:spPr>
        <p:txBody>
          <a:bodyPr anchor="b"/>
          <a:lstStyle>
            <a:lvl1pPr algn="l">
              <a:defRPr sz="27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7"/>
            <a:ext cx="7315200" cy="4114800"/>
          </a:xfrm>
        </p:spPr>
        <p:txBody>
          <a:bodyPr/>
          <a:lstStyle>
            <a:lvl1pPr marL="0" indent="0">
              <a:buNone/>
              <a:defRPr sz="4514"/>
            </a:lvl1pPr>
            <a:lvl2pPr marL="660990" indent="0">
              <a:buNone/>
              <a:defRPr sz="4005"/>
            </a:lvl2pPr>
            <a:lvl3pPr marL="1321984" indent="0">
              <a:buNone/>
              <a:defRPr sz="3422"/>
            </a:lvl3pPr>
            <a:lvl4pPr marL="1982972" indent="0">
              <a:buNone/>
              <a:defRPr sz="2767"/>
            </a:lvl4pPr>
            <a:lvl5pPr marL="2643964" indent="0">
              <a:buNone/>
              <a:defRPr sz="2767"/>
            </a:lvl5pPr>
            <a:lvl6pPr marL="3304957" indent="0">
              <a:buNone/>
              <a:defRPr sz="2767"/>
            </a:lvl6pPr>
            <a:lvl7pPr marL="3965948" indent="0">
              <a:buNone/>
              <a:defRPr sz="2767"/>
            </a:lvl7pPr>
            <a:lvl8pPr marL="4626939" indent="0">
              <a:buNone/>
              <a:defRPr sz="2767"/>
            </a:lvl8pPr>
            <a:lvl9pPr marL="5287930" indent="0">
              <a:buNone/>
              <a:defRPr sz="27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4"/>
            <a:ext cx="7315200" cy="804865"/>
          </a:xfrm>
        </p:spPr>
        <p:txBody>
          <a:bodyPr/>
          <a:lstStyle>
            <a:lvl1pPr marL="0" indent="0">
              <a:buNone/>
              <a:defRPr sz="1966"/>
            </a:lvl1pPr>
            <a:lvl2pPr marL="660990" indent="0">
              <a:buNone/>
              <a:defRPr sz="1747"/>
            </a:lvl2pPr>
            <a:lvl3pPr marL="1321984" indent="0">
              <a:buNone/>
              <a:defRPr sz="1529"/>
            </a:lvl3pPr>
            <a:lvl4pPr marL="1982972" indent="0">
              <a:buNone/>
              <a:defRPr sz="1238"/>
            </a:lvl4pPr>
            <a:lvl5pPr marL="2643964" indent="0">
              <a:buNone/>
              <a:defRPr sz="1238"/>
            </a:lvl5pPr>
            <a:lvl6pPr marL="3304957" indent="0">
              <a:buNone/>
              <a:defRPr sz="1238"/>
            </a:lvl6pPr>
            <a:lvl7pPr marL="3965948" indent="0">
              <a:buNone/>
              <a:defRPr sz="1238"/>
            </a:lvl7pPr>
            <a:lvl8pPr marL="4626939" indent="0">
              <a:buNone/>
              <a:defRPr sz="1238"/>
            </a:lvl8pPr>
            <a:lvl9pPr marL="5287930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8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76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2"/>
            <a:ext cx="10515601" cy="2852737"/>
          </a:xfrm>
        </p:spPr>
        <p:txBody>
          <a:bodyPr anchor="b"/>
          <a:lstStyle>
            <a:lvl1pPr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1" cy="1500187"/>
          </a:xfrm>
        </p:spPr>
        <p:txBody>
          <a:bodyPr/>
          <a:lstStyle>
            <a:lvl1pPr marL="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1pPr>
            <a:lvl2pPr marL="496068" indent="0">
              <a:buNone/>
              <a:defRPr sz="2111">
                <a:solidFill>
                  <a:schemeClr val="tx1">
                    <a:tint val="75000"/>
                  </a:schemeClr>
                </a:solidFill>
              </a:defRPr>
            </a:lvl2pPr>
            <a:lvl3pPr marL="99213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3pPr>
            <a:lvl4pPr marL="1488202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4pPr>
            <a:lvl5pPr marL="1984268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5pPr>
            <a:lvl6pPr marL="24803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6pPr>
            <a:lvl7pPr marL="2976401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7pPr>
            <a:lvl8pPr marL="3472470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8pPr>
            <a:lvl9pPr marL="39685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8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8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1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7"/>
            <a:ext cx="5183188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8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3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6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>
              <a:defRPr sz="3422"/>
            </a:lvl1pPr>
            <a:lvl2pPr>
              <a:defRPr sz="2985"/>
            </a:lvl2pPr>
            <a:lvl3pPr>
              <a:defRPr sz="2548"/>
            </a:lvl3pPr>
            <a:lvl4pPr>
              <a:defRPr sz="2111"/>
            </a:lvl4pPr>
            <a:lvl5pPr>
              <a:defRPr sz="2111"/>
            </a:lvl5pPr>
            <a:lvl6pPr>
              <a:defRPr sz="2111"/>
            </a:lvl6pPr>
            <a:lvl7pPr>
              <a:defRPr sz="2111"/>
            </a:lvl7pPr>
            <a:lvl8pPr>
              <a:defRPr sz="2111"/>
            </a:lvl8pPr>
            <a:lvl9pPr>
              <a:defRPr sz="211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6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0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 marL="0" indent="0">
              <a:buNone/>
              <a:defRPr sz="3422"/>
            </a:lvl1pPr>
            <a:lvl2pPr marL="496068" indent="0">
              <a:buNone/>
              <a:defRPr sz="2985"/>
            </a:lvl2pPr>
            <a:lvl3pPr marL="992134" indent="0">
              <a:buNone/>
              <a:defRPr sz="2548"/>
            </a:lvl3pPr>
            <a:lvl4pPr marL="1488202" indent="0">
              <a:buNone/>
              <a:defRPr sz="2111"/>
            </a:lvl4pPr>
            <a:lvl5pPr marL="1984268" indent="0">
              <a:buNone/>
              <a:defRPr sz="2111"/>
            </a:lvl5pPr>
            <a:lvl6pPr marL="2480335" indent="0">
              <a:buNone/>
              <a:defRPr sz="2111"/>
            </a:lvl6pPr>
            <a:lvl7pPr marL="2976401" indent="0">
              <a:buNone/>
              <a:defRPr sz="2111"/>
            </a:lvl7pPr>
            <a:lvl8pPr marL="3472470" indent="0">
              <a:buNone/>
              <a:defRPr sz="2111"/>
            </a:lvl8pPr>
            <a:lvl9pPr marL="3968535" indent="0">
              <a:buNone/>
              <a:defRPr sz="211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6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5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4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1" cy="4351339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92134"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921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6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92134" rtl="0" eaLnBrk="1" latinLnBrk="0" hangingPunct="1">
        <a:lnSpc>
          <a:spcPct val="90000"/>
        </a:lnSpc>
        <a:spcBef>
          <a:spcPct val="0"/>
        </a:spcBef>
        <a:buNone/>
        <a:defRPr sz="4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033" indent="-248033" algn="l" defTabSz="992134" rtl="0" eaLnBrk="1" latinLnBrk="0" hangingPunct="1">
        <a:lnSpc>
          <a:spcPct val="90000"/>
        </a:lnSpc>
        <a:spcBef>
          <a:spcPts val="1085"/>
        </a:spcBef>
        <a:buFont typeface="Arial" panose="020B0604020202020204" pitchFamily="34" charset="0"/>
        <a:buChar char="•"/>
        <a:defRPr sz="2985" kern="1200">
          <a:solidFill>
            <a:schemeClr val="tx1"/>
          </a:solidFill>
          <a:latin typeface="+mn-lt"/>
          <a:ea typeface="+mn-ea"/>
          <a:cs typeface="+mn-cs"/>
        </a:defRPr>
      </a:lvl1pPr>
      <a:lvl2pPr marL="74410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2401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3pPr>
      <a:lvl4pPr marL="173623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2232302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7283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3224436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72050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421657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1pPr>
      <a:lvl2pPr marL="4960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92134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3pPr>
      <a:lvl4pPr marL="1488202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19842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4803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2976401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47247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39685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1143000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8"/>
            <a:ext cx="10972801" cy="4525962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1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321984" rtl="0" eaLnBrk="1" latinLnBrk="0" hangingPunct="1">
        <a:spcBef>
          <a:spcPct val="0"/>
        </a:spcBef>
        <a:buNone/>
        <a:defRPr sz="64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743" indent="-495743" algn="l" defTabSz="1321984" rtl="0" eaLnBrk="1" latinLnBrk="0" hangingPunct="1">
        <a:spcBef>
          <a:spcPct val="20000"/>
        </a:spcBef>
        <a:buFont typeface="Arial" pitchFamily="34" charset="0"/>
        <a:buChar char="•"/>
        <a:defRPr sz="4514" kern="1200">
          <a:solidFill>
            <a:schemeClr val="tx1"/>
          </a:solidFill>
          <a:latin typeface="+mn-lt"/>
          <a:ea typeface="+mn-ea"/>
          <a:cs typeface="+mn-cs"/>
        </a:defRPr>
      </a:lvl1pPr>
      <a:lvl2pPr marL="1074112" indent="-413120" algn="l" defTabSz="1321984" rtl="0" eaLnBrk="1" latinLnBrk="0" hangingPunct="1">
        <a:spcBef>
          <a:spcPct val="20000"/>
        </a:spcBef>
        <a:buFont typeface="Arial" pitchFamily="34" charset="0"/>
        <a:buChar char="–"/>
        <a:defRPr sz="4005" kern="1200">
          <a:solidFill>
            <a:schemeClr val="tx1"/>
          </a:solidFill>
          <a:latin typeface="+mn-lt"/>
          <a:ea typeface="+mn-ea"/>
          <a:cs typeface="+mn-cs"/>
        </a:defRPr>
      </a:lvl2pPr>
      <a:lvl3pPr marL="1652479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3422" kern="1200">
          <a:solidFill>
            <a:schemeClr val="tx1"/>
          </a:solidFill>
          <a:latin typeface="+mn-lt"/>
          <a:ea typeface="+mn-ea"/>
          <a:cs typeface="+mn-cs"/>
        </a:defRPr>
      </a:lvl3pPr>
      <a:lvl4pPr marL="2313470" indent="-330495" algn="l" defTabSz="1321984" rtl="0" eaLnBrk="1" latinLnBrk="0" hangingPunct="1">
        <a:spcBef>
          <a:spcPct val="20000"/>
        </a:spcBef>
        <a:buFont typeface="Arial" pitchFamily="34" charset="0"/>
        <a:buChar char="–"/>
        <a:defRPr sz="2767" kern="1200">
          <a:solidFill>
            <a:schemeClr val="tx1"/>
          </a:solidFill>
          <a:latin typeface="+mn-lt"/>
          <a:ea typeface="+mn-ea"/>
          <a:cs typeface="+mn-cs"/>
        </a:defRPr>
      </a:lvl4pPr>
      <a:lvl5pPr marL="2974461" indent="-330495" algn="l" defTabSz="1321984" rtl="0" eaLnBrk="1" latinLnBrk="0" hangingPunct="1">
        <a:spcBef>
          <a:spcPct val="20000"/>
        </a:spcBef>
        <a:buFont typeface="Arial" pitchFamily="34" charset="0"/>
        <a:buChar char="»"/>
        <a:defRPr sz="2767" kern="1200">
          <a:solidFill>
            <a:schemeClr val="tx1"/>
          </a:solidFill>
          <a:latin typeface="+mn-lt"/>
          <a:ea typeface="+mn-ea"/>
          <a:cs typeface="+mn-cs"/>
        </a:defRPr>
      </a:lvl5pPr>
      <a:lvl6pPr marL="3635451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6pPr>
      <a:lvl7pPr marL="4296441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7pPr>
      <a:lvl8pPr marL="4957436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8pPr>
      <a:lvl9pPr marL="5618427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1pPr>
      <a:lvl2pPr marL="66099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321984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3pPr>
      <a:lvl4pPr marL="1982972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4pPr>
      <a:lvl5pPr marL="2643964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5pPr>
      <a:lvl6pPr marL="3304957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6pPr>
      <a:lvl7pPr marL="3965948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7pPr>
      <a:lvl8pPr marL="4626939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8pPr>
      <a:lvl9pPr marL="528793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890217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276" y="1292518"/>
            <a:ext cx="9287269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4266" y="1142785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50241" y="122956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6142" y="1547409"/>
            <a:ext cx="878103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CHONG CHÓNG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BE153F-7585-4D38-A263-BA52DFC5D669}"/>
              </a:ext>
            </a:extLst>
          </p:cNvPr>
          <p:cNvSpPr/>
          <p:nvPr/>
        </p:nvSpPr>
        <p:spPr>
          <a:xfrm>
            <a:off x="3004496" y="2704365"/>
            <a:ext cx="670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 </a:t>
            </a:r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endParaRPr lang="en-US" sz="54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4610" y="1924659"/>
            <a:ext cx="11418348" cy="27890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Sưu tầm những bài thơ, câu chuyện về các hoạt động của gia đình.</a:t>
            </a:r>
          </a:p>
          <a:p>
            <a:pPr>
              <a:buFontTx/>
              <a:buChar char="-"/>
            </a:pP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 với người thân cảm xúc của em về bài đọc.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6535" y="296214"/>
            <a:ext cx="4351527" cy="898301"/>
            <a:chOff x="9566064" y="964372"/>
            <a:chExt cx="5446164" cy="698253"/>
          </a:xfrm>
        </p:grpSpPr>
        <p:sp>
          <p:nvSpPr>
            <p:cNvPr id="6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708073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KHỞI</a:t>
              </a:r>
              <a:r>
                <a:rPr kumimoji="0" lang="en-US" sz="3600" b="0" i="0" u="none" strike="noStrike" kern="1200" cap="none" spc="0" normalizeH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ĐỘNG</a:t>
              </a: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688442" y="454553"/>
            <a:ext cx="7417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HÁT: BA NGỌN NẾN LUNG LINH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187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8141" y="252881"/>
            <a:ext cx="10642555" cy="2150203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321984">
              <a:lnSpc>
                <a:spcPct val="150000"/>
              </a:lnSpc>
            </a:pP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448546" y="482800"/>
            <a:ext cx="669701" cy="6469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21" tIns="66111" rIns="132221" bIns="66111" rtlCol="0" anchor="ctr"/>
          <a:lstStyle/>
          <a:p>
            <a:pPr algn="ctr" defTabSz="1321984"/>
            <a:r>
              <a:rPr lang="en-US" sz="400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34471" r="18443" b="27448"/>
          <a:stretch/>
        </p:blipFill>
        <p:spPr bwMode="auto">
          <a:xfrm>
            <a:off x="1044534" y="2617390"/>
            <a:ext cx="10155954" cy="32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7079" y="582654"/>
            <a:ext cx="3970447" cy="672332"/>
          </a:xfrm>
          <a:prstGeom prst="rect">
            <a:avLst/>
          </a:prstGeom>
          <a:noFill/>
        </p:spPr>
        <p:txBody>
          <a:bodyPr wrap="none" lIns="66580" tIns="33290" rIns="66580" bIns="33290">
            <a:spAutoFit/>
          </a:bodyPr>
          <a:lstStyle/>
          <a:p>
            <a:pPr algn="ctr" defTabSz="1321984"/>
            <a:r>
              <a:rPr lang="en-US" sz="3932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932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32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932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32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932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32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932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980" y="1434554"/>
            <a:ext cx="13618455" cy="63420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nhoẻn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defTabSz="1321984"/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lẽ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chật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00737F6A-5021-4541-97DC-2AC668C6F1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8" y="1880271"/>
            <a:ext cx="4815182" cy="52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D2BCD-3DE6-425F-BCF1-73F39661860B}"/>
              </a:ext>
            </a:extLst>
          </p:cNvPr>
          <p:cNvSpPr txBox="1"/>
          <p:nvPr/>
        </p:nvSpPr>
        <p:spPr>
          <a:xfrm>
            <a:off x="785620" y="1329964"/>
            <a:ext cx="4923249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</a:t>
            </a:r>
            <a:endParaRPr lang="en-US" sz="2400" b="0" i="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3BC4A9E-CB42-4A35-B851-25A1D04B5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1227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E44361-4DAF-4D32-BAE6-37E4EE704EF0}"/>
              </a:ext>
            </a:extLst>
          </p:cNvPr>
          <p:cNvSpPr txBox="1"/>
          <p:nvPr/>
        </p:nvSpPr>
        <p:spPr>
          <a:xfrm>
            <a:off x="622852" y="1329964"/>
            <a:ext cx="6109253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endParaRPr lang="en-US" sz="2800" b="1" i="0" dirty="0"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endParaRPr lang="en-US" sz="26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rẫy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tắm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en-US" sz="26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endParaRPr lang="en-US" sz="26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ngắm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endParaRPr lang="en-US" sz="26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endParaRPr lang="en-US" sz="26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rang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say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sưa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6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en-US" sz="26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5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542" y="474965"/>
            <a:ext cx="9886815" cy="2058511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321984">
              <a:lnSpc>
                <a:spcPct val="150000"/>
              </a:lnSpc>
            </a:pP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Chia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624656" y="409952"/>
            <a:ext cx="767908" cy="685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21" tIns="66111" rIns="132221" bIns="66111" rtlCol="0" anchor="ctr"/>
          <a:lstStyle/>
          <a:p>
            <a:pPr algn="ctr" defTabSz="1321984"/>
            <a:r>
              <a:rPr lang="en-US" sz="400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" name="Picture 8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9E9CE50A-EF12-4B58-81E1-9AEDBDDCF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93" y="342900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294</Words>
  <Application>Microsoft Office PowerPoint</Application>
  <PresentationFormat>Widescreen</PresentationFormat>
  <Paragraphs>55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9</cp:revision>
  <dcterms:created xsi:type="dcterms:W3CDTF">2021-07-24T04:53:42Z</dcterms:created>
  <dcterms:modified xsi:type="dcterms:W3CDTF">2021-12-29T03:48:03Z</dcterms:modified>
</cp:coreProperties>
</file>