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56" r:id="rId8"/>
    <p:sldId id="261" r:id="rId9"/>
    <p:sldId id="260" r:id="rId10"/>
    <p:sldId id="259" r:id="rId11"/>
    <p:sldId id="270" r:id="rId12"/>
    <p:sldId id="258" r:id="rId13"/>
    <p:sldId id="257" r:id="rId14"/>
    <p:sldId id="271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4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51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7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0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2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4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417B9-A14C-42C2-8200-0F8530989694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16248-061B-46B0-B0D5-A88334CE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303640"/>
            <a:ext cx="9143774" cy="3554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536" y="1814053"/>
            <a:ext cx="7731842" cy="1932038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  <p:sp>
        <p:nvSpPr>
          <p:cNvPr id="4" name="椭圆 2730"/>
          <p:cNvSpPr/>
          <p:nvPr/>
        </p:nvSpPr>
        <p:spPr>
          <a:xfrm>
            <a:off x="257228" y="208687"/>
            <a:ext cx="751340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49" y="246902"/>
            <a:ext cx="1656155" cy="792549"/>
          </a:xfrm>
          <a:prstGeom prst="rect">
            <a:avLst/>
          </a:prstGeom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87" y="643175"/>
            <a:ext cx="1656155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20" y="1348244"/>
            <a:ext cx="165615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6790" y="-131629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cực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7C8D1-934E-4BE4-B101-63AFC8C2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" y="685800"/>
            <a:ext cx="4689764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2C68E-5858-435E-BC54-7D31CF9CE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57082"/>
            <a:ext cx="43434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E7008-6DCF-4C5B-A04B-46F986D9B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4724400" cy="3312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176FA-6B73-416F-9886-0BF42B501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505200"/>
            <a:ext cx="4343400" cy="335972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259" y="5791200"/>
            <a:ext cx="8620986" cy="914400"/>
          </a:xfrm>
          <a:prstGeom prst="roundRect">
            <a:avLst>
              <a:gd name="adj" fmla="val 21534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sợ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hãi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bực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lắng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…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6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4114800"/>
            <a:ext cx="9143774" cy="274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788" y="1447800"/>
            <a:ext cx="8458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chúng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ta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chia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loại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08605"/>
            <a:ext cx="3124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noProof="0" dirty="0" err="1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noProof="0" dirty="0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noProof="0" dirty="0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800" noProof="0" dirty="0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noProof="0" dirty="0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noProof="0" dirty="0" err="1" smtClean="0">
                <a:solidFill>
                  <a:srgbClr val="6BA42C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6BA42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BA42C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Hình Bầu dục 11">
            <a:extLst>
              <a:ext uri="{FF2B5EF4-FFF2-40B4-BE49-F238E27FC236}">
                <a16:creationId xmlns:a16="http://schemas.microsoft.com/office/drawing/2014/main" id="{8FA11827-FDD4-4283-A629-DFBBFBA62F7C}"/>
              </a:ext>
            </a:extLst>
          </p:cNvPr>
          <p:cNvSpPr/>
          <p:nvPr/>
        </p:nvSpPr>
        <p:spPr>
          <a:xfrm>
            <a:off x="124696" y="549571"/>
            <a:ext cx="503904" cy="499301"/>
          </a:xfrm>
          <a:prstGeom prst="ellipse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281D1-671C-4F05-87A9-1784030A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529"/>
            <a:ext cx="4495800" cy="2469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66154-3EE2-4818-AE28-33FA5EF47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112204"/>
            <a:ext cx="3886200" cy="26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BF62F-3E66-4AC6-8BAE-1C28E0FD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20434"/>
            <a:ext cx="4572000" cy="30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281D1-671C-4F05-87A9-1784030A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" y="1066800"/>
            <a:ext cx="4246405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99" y="4928778"/>
            <a:ext cx="845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hành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BF62F-3E66-4AC6-8BAE-1C28E0FD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34" y="1314917"/>
            <a:ext cx="4572000" cy="30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66154-3EE2-4818-AE28-33FA5EF4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59971"/>
            <a:ext cx="4876800" cy="348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99" y="4928778"/>
            <a:ext cx="845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hành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4114800"/>
            <a:ext cx="9143774" cy="274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788" y="1447800"/>
            <a:ext cx="845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矩形 11"/>
          <p:cNvSpPr/>
          <p:nvPr/>
        </p:nvSpPr>
        <p:spPr>
          <a:xfrm>
            <a:off x="228599" y="1066800"/>
            <a:ext cx="8572387" cy="275806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Chúng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cần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tăng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cường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cảm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xúc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tích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cực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kiềm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chế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cảm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xúc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tiêu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cực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0" y="1"/>
            <a:ext cx="9144000" cy="68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50270" y="2438400"/>
            <a:ext cx="7848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algn="ctr" eaLnBrk="1" hangingPunct="1"/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4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4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352799"/>
            <a:ext cx="9144000" cy="35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38786" y="1816508"/>
            <a:ext cx="1071494" cy="1002892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06050" y="1875496"/>
            <a:ext cx="5569395" cy="9439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04800" y="1992959"/>
            <a:ext cx="140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inhthangpc.VN\Desktop\z3054772304131_d7cf1d253d309fcc71b2d301f9d27a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0"/>
            <a:ext cx="9144000" cy="17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7194" y="1207891"/>
            <a:ext cx="8572006" cy="1224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6310" y="827805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vi-V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629" y="2334090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28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-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Rèn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chỉnh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trách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1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5022273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0"/>
            <a:ext cx="51816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6927" y="3124200"/>
            <a:ext cx="616527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6061359" y="3505205"/>
            <a:ext cx="30826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905000" y="2249343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0"/>
            <a:ext cx="90054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Niềm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Nguyễn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Huy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Hùng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180112" y="791339"/>
            <a:ext cx="8832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 Chia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- Niềm Vui Của Em  Khi Ông Măt Trơi Thưc Dây Official Full HD_480p">
            <a:hlinkClick r:id="" action="ppaction://media"/>
            <a:extLst>
              <a:ext uri="{FF2B5EF4-FFF2-40B4-BE49-F238E27FC236}">
                <a16:creationId xmlns:a16="http://schemas.microsoft.com/office/drawing/2014/main" id="{53582EB2-DBBD-45F6-B564-EE1C12EDA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20" y="1253004"/>
            <a:ext cx="9012384" cy="49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527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5022273" cy="1905000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2400" y="0"/>
            <a:ext cx="5181600" cy="1905000"/>
          </a:xfrm>
          <a:prstGeom prst="rect">
            <a:avLst/>
          </a:prstGeom>
        </p:spPr>
      </p:pic>
      <p:pic>
        <p:nvPicPr>
          <p:cNvPr id="6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2245" r="19745"/>
          <a:stretch/>
        </p:blipFill>
        <p:spPr bwMode="auto">
          <a:xfrm>
            <a:off x="6927" y="3124200"/>
            <a:ext cx="616527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BC\Desktop\xpic3765.png"/>
          <p:cNvPicPr>
            <a:picLocks noChangeAspect="1" noChangeArrowheads="1"/>
          </p:cNvPicPr>
          <p:nvPr/>
        </p:nvPicPr>
        <p:blipFill rotWithShape="1">
          <a:blip r:embed="rId3" cstate="screen"/>
          <a:srcRect l="41250" r="19745"/>
          <a:stretch/>
        </p:blipFill>
        <p:spPr bwMode="auto">
          <a:xfrm>
            <a:off x="6061359" y="3505205"/>
            <a:ext cx="308264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905000" y="2249343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873004438586_c39b29e5d836ce1de116c750de0268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8" y="0"/>
            <a:ext cx="1562392" cy="4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08605"/>
            <a:ext cx="548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Hình Bầu dục 11">
            <a:extLst>
              <a:ext uri="{FF2B5EF4-FFF2-40B4-BE49-F238E27FC236}">
                <a16:creationId xmlns:a16="http://schemas.microsoft.com/office/drawing/2014/main" id="{8FA11827-FDD4-4283-A629-DFBBFBA62F7C}"/>
              </a:ext>
            </a:extLst>
          </p:cNvPr>
          <p:cNvSpPr/>
          <p:nvPr/>
        </p:nvSpPr>
        <p:spPr>
          <a:xfrm>
            <a:off x="124696" y="549571"/>
            <a:ext cx="503904" cy="499301"/>
          </a:xfrm>
          <a:prstGeom prst="ellipse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E669D-D479-493E-A633-C85E5908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" y="1054966"/>
            <a:ext cx="3304310" cy="2602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7C8D1-934E-4BE4-B101-63AFC8C29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18" y="1062662"/>
            <a:ext cx="2916382" cy="259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2C68E-5858-435E-BC54-7D31CF9CE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1062662"/>
            <a:ext cx="2819400" cy="2594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C3BD3-263D-4C19-A996-9F599B6EB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2" y="3684493"/>
            <a:ext cx="3286986" cy="316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9E7008-6DCF-4C5B-A04B-46F986D9B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654" y="3684494"/>
            <a:ext cx="2881746" cy="3160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176FA-6B73-416F-9886-0BF42B501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385" y="3684494"/>
            <a:ext cx="2695415" cy="31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4114800"/>
            <a:ext cx="9143774" cy="274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838200"/>
            <a:ext cx="84581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 Theo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595" y="2507660"/>
            <a:ext cx="845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54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E669D-D479-493E-A633-C85E5908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1100"/>
            <a:ext cx="4419600" cy="422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2C3BD3-263D-4C19-A996-9F599B6E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81100"/>
            <a:ext cx="3896586" cy="4495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86790" y="200891"/>
            <a:ext cx="5495924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3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cực</a:t>
            </a:r>
            <a:endParaRPr lang="en-US" sz="3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5536334"/>
            <a:ext cx="8620986" cy="1169265"/>
          </a:xfrm>
          <a:prstGeom prst="roundRect">
            <a:avLst>
              <a:gd name="adj" fmla="val 21534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xúc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sướng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tin,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2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314</Words>
  <Application>Microsoft Office PowerPoint</Application>
  <PresentationFormat>On-screen Show (4:3)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40</cp:revision>
  <dcterms:created xsi:type="dcterms:W3CDTF">2021-12-26T02:37:08Z</dcterms:created>
  <dcterms:modified xsi:type="dcterms:W3CDTF">2021-12-28T05:17:42Z</dcterms:modified>
</cp:coreProperties>
</file>