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8" r:id="rId6"/>
    <p:sldId id="256" r:id="rId7"/>
    <p:sldId id="261" r:id="rId8"/>
    <p:sldId id="260" r:id="rId9"/>
    <p:sldId id="259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4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10A1-3395-4608-9FCD-7E575D96BF4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B6C1-C779-4D0E-BE17-816ACB86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879081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761999" y="1601413"/>
            <a:ext cx="739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93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78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066800" y="2703492"/>
            <a:ext cx="6352305" cy="110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Tuân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2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9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06866" y="1115806"/>
            <a:ext cx="77371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8200"/>
            <a:ext cx="9082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đảm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tiện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2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1371600" y="2738440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943959" y="155293"/>
            <a:ext cx="4417751" cy="5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Thử</a:t>
            </a:r>
            <a:r>
              <a:rPr lang="en-US" sz="3200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tài</a:t>
            </a:r>
            <a:r>
              <a:rPr lang="en-US" sz="3200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tranh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luận</a:t>
            </a:r>
            <a:r>
              <a:rPr lang="en-US" sz="3200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</a:t>
            </a:r>
            <a:r>
              <a:rPr lang="vi-VN" sz="3200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en-US" sz="32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61663-1EAD-4AAF-B7FA-4F977B220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26296" r="42358" b="26661"/>
          <a:stretch/>
        </p:blipFill>
        <p:spPr>
          <a:xfrm>
            <a:off x="76200" y="881982"/>
            <a:ext cx="9067800" cy="5823618"/>
          </a:xfrm>
          <a:prstGeom prst="rect">
            <a:avLst/>
          </a:prstGeom>
        </p:spPr>
      </p:pic>
      <p:pic>
        <p:nvPicPr>
          <p:cNvPr id="1026" name="Picture 2" descr="C:\Users\Minhthangpc.VN\Desktop\z3014725807265_79f171e5a2a414de8e287d891aa5fb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" y="154617"/>
            <a:ext cx="8620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69425"/>
              </p:ext>
            </p:extLst>
          </p:nvPr>
        </p:nvGraphicFramePr>
        <p:xfrm>
          <a:off x="152400" y="838200"/>
          <a:ext cx="8991600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03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Đội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Xanh</a:t>
                      </a:r>
                      <a:endParaRPr lang="en-US" sz="3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Tôi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mua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sắm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chợ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vì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Đội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Trắng</a:t>
                      </a:r>
                      <a:endParaRPr lang="en-US" sz="3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Tôi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mua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sắm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siêu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thị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vì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65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phẩm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ở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chợ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vừa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tươi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vừa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dễ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mua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rẻ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siêu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thị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mua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thứ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cùng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lúc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65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mặc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mua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hoá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ghi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sẵn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tớ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lựa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chọn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44">
                <a:tc>
                  <a:txBody>
                    <a:bodyPr/>
                    <a:lstStyle/>
                    <a:p>
                      <a:r>
                        <a:rPr lang="en-US" dirty="0" smtClean="0"/>
                        <a:t>- 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0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866246" y="218264"/>
            <a:ext cx="595070" cy="654608"/>
          </a:xfrm>
          <a:prstGeom prst="flowChartConnector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524000" y="253181"/>
            <a:ext cx="42398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dirty="0">
                <a:solidFill>
                  <a:srgbClr val="E200E2"/>
                </a:solidFill>
              </a:rPr>
              <a:t>	</a:t>
            </a:r>
          </a:p>
        </p:txBody>
      </p:sp>
      <p:pic>
        <p:nvPicPr>
          <p:cNvPr id="4" name="Picture 2" descr="C:\Users\Minhthangpc.VN\Desktop\z2911283849497_9b557fafd26fc5f9101ebb5a4dc73d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52" y="976112"/>
            <a:ext cx="845127" cy="8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911588" y="894523"/>
            <a:ext cx="6400800" cy="98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sẽ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khuyên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điều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huống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Vì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sao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</a:t>
            </a:r>
            <a:r>
              <a:rPr lang="vi-VN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A28E4-D642-43B6-A6CA-5616C912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42313" r="50000" b="26421"/>
          <a:stretch/>
        </p:blipFill>
        <p:spPr>
          <a:xfrm>
            <a:off x="152400" y="1828761"/>
            <a:ext cx="8839200" cy="50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A28E4-D642-43B6-A6CA-5616C912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42313" r="69602" b="26421"/>
          <a:stretch/>
        </p:blipFill>
        <p:spPr>
          <a:xfrm>
            <a:off x="159326" y="76200"/>
            <a:ext cx="8839200" cy="5334000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59326" y="5541775"/>
            <a:ext cx="8839200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Xe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chuẩn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bị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chạy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đưa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đồ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nhau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rất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nguy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hiểm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dễ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gây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tai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nạn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A28E4-D642-43B6-A6CA-5616C912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42313" r="50000" b="26421"/>
          <a:stretch/>
        </p:blipFill>
        <p:spPr>
          <a:xfrm>
            <a:off x="0" y="27709"/>
            <a:ext cx="8991599" cy="5534891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59326" y="5541775"/>
            <a:ext cx="8839200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ngồi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xe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máy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Hùng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cần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bám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tay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hông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người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lái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đùa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nghịch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thế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này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rất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ễ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ngã</a:t>
            </a: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275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30</cp:revision>
  <dcterms:created xsi:type="dcterms:W3CDTF">2021-12-12T03:20:07Z</dcterms:created>
  <dcterms:modified xsi:type="dcterms:W3CDTF">2021-12-21T12:20:13Z</dcterms:modified>
</cp:coreProperties>
</file>