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65" r:id="rId6"/>
    <p:sldId id="257" r:id="rId7"/>
    <p:sldId id="258" r:id="rId8"/>
    <p:sldId id="266" r:id="rId9"/>
    <p:sldId id="25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7E563-985A-45E9-89FF-D4CC1FD1187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61CFB-4214-4CCE-BB74-FB9737CC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81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6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8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4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5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7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1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6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2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4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25EF8-7B7E-4050-82B8-2D5ADD7DED7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1714"/>
            <a:ext cx="12188952" cy="6856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269" y="2552694"/>
            <a:ext cx="8185731" cy="1754326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280"/>
            <a:ext cx="12192000" cy="8888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7953" y="2551814"/>
            <a:ext cx="3296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9674" y="3318524"/>
            <a:ext cx="801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hành xếp đồ vật thành hình tứ giác.</a:t>
            </a:r>
          </a:p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bài: </a:t>
            </a:r>
            <a:r>
              <a:rPr lang="en-US" sz="3200" i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 tập chung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(92)</a:t>
            </a:r>
          </a:p>
          <a:p>
            <a:pPr algn="just"/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66"/>
            <a:ext cx="12188952" cy="6856286"/>
          </a:xfrm>
          <a:prstGeom prst="rect">
            <a:avLst/>
          </a:prstGeom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1449" y="2561417"/>
            <a:ext cx="99160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lắp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ghép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xếp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phẳng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91)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828013" y="1526116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latin typeface="HP001 5 hàng" panose="020B0603050302020204" pitchFamily="34" charset="0"/>
              </a:rPr>
              <a:t>Thứ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latin typeface="HP001 5 hàng" panose="020B0603050302020204" pitchFamily="34" charset="0"/>
              </a:rPr>
              <a:t>ngày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21 </a:t>
            </a:r>
            <a:r>
              <a:rPr lang="en-US" sz="3000" b="1" err="1">
                <a:latin typeface="HP001 5 hàng" panose="020B0603050302020204" pitchFamily="34" charset="0"/>
              </a:rPr>
              <a:t>tháng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latin typeface="HP001 5 hàng" panose="020B0603050302020204" pitchFamily="34" charset="0"/>
              </a:rPr>
              <a:t> 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Thực hành lắp ghép, xếp hình phẳng (91)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2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6703" y="2203417"/>
            <a:ext cx="998512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kiểm đếm và tìm các hình còn thiếu theo một quy luật nhất định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các năng lực toán học.</a:t>
            </a:r>
          </a:p>
          <a:p>
            <a:pPr marL="571500" indent="-571500">
              <a:buFontTx/>
              <a:buChar char="-"/>
            </a:pPr>
            <a:endParaRPr lang="en-US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/>
          <a:stretch/>
        </p:blipFill>
        <p:spPr>
          <a:xfrm>
            <a:off x="304799" y="171369"/>
            <a:ext cx="11058525" cy="64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7" y="-21607"/>
            <a:ext cx="11652370" cy="6934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116" y="6027003"/>
            <a:ext cx="1089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thể sử dụng những đồ dùng quen thuộc như bút, thước, đũa,… để tạo thành hình tứ giác.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t="2593" r="629" b="22737"/>
          <a:stretch/>
        </p:blipFill>
        <p:spPr>
          <a:xfrm>
            <a:off x="141778" y="-42795"/>
            <a:ext cx="11836519" cy="3259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5476" y="3048085"/>
            <a:ext cx="55034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3142" y="3078051"/>
            <a:ext cx="55034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568" y="3603008"/>
            <a:ext cx="947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221" y="953537"/>
            <a:ext cx="5114261" cy="2633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3210" y="3992035"/>
            <a:ext cx="519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568" y="4552236"/>
            <a:ext cx="608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568" y="5449497"/>
            <a:ext cx="790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568" y="5038016"/>
            <a:ext cx="693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174" y="6076421"/>
            <a:ext cx="113866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6357" y="972378"/>
            <a:ext cx="5114261" cy="263361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15" y="1135804"/>
            <a:ext cx="838200" cy="514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913" y="1774837"/>
            <a:ext cx="838200" cy="5143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126" y="2333313"/>
            <a:ext cx="695325" cy="514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388" y="2370627"/>
            <a:ext cx="8572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0" grpId="0"/>
      <p:bldP spid="11" grpId="0"/>
      <p:bldP spid="12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207</Words>
  <Application>Microsoft Office PowerPoint</Application>
  <PresentationFormat>Custom</PresentationFormat>
  <Paragraphs>27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Thứ ba ngày 21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8</cp:revision>
  <dcterms:created xsi:type="dcterms:W3CDTF">2021-12-12T09:39:25Z</dcterms:created>
  <dcterms:modified xsi:type="dcterms:W3CDTF">2021-12-21T07:33:27Z</dcterms:modified>
</cp:coreProperties>
</file>