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14"/>
  </p:notesMasterIdLst>
  <p:sldIdLst>
    <p:sldId id="257" r:id="rId3"/>
    <p:sldId id="258" r:id="rId4"/>
    <p:sldId id="259" r:id="rId5"/>
    <p:sldId id="260" r:id="rId6"/>
    <p:sldId id="262" r:id="rId7"/>
    <p:sldId id="263" r:id="rId8"/>
    <p:sldId id="268" r:id="rId9"/>
    <p:sldId id="269" r:id="rId10"/>
    <p:sldId id="264" r:id="rId11"/>
    <p:sldId id="270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BA4FE-AA5B-4011-ADA3-E28B99A70416}" type="datetimeFigureOut">
              <a:rPr lang="en-US" smtClean="0"/>
              <a:t>18/12/2021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7235F-96D5-40C0-9937-26590019F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0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708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899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27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A76D-FD05-4470-AB68-08CF8BFBA20D}" type="datetimeFigureOut">
              <a:rPr lang="en-US" smtClean="0"/>
              <a:t>18/12/2021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44B6-83C5-4EDC-BFD2-87250C7C7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55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A76D-FD05-4470-AB68-08CF8BFBA20D}" type="datetimeFigureOut">
              <a:rPr lang="en-US" smtClean="0"/>
              <a:t>18/12/2021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44B6-83C5-4EDC-BFD2-87250C7C7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13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A76D-FD05-4470-AB68-08CF8BFBA20D}" type="datetimeFigureOut">
              <a:rPr lang="en-US" smtClean="0"/>
              <a:t>18/12/2021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44B6-83C5-4EDC-BFD2-87250C7C7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4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A76D-FD05-4470-AB68-08CF8BFBA20D}" type="datetimeFigureOut">
              <a:rPr lang="en-US" smtClean="0"/>
              <a:t>18/12/2021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44B6-83C5-4EDC-BFD2-87250C7C7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06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A76D-FD05-4470-AB68-08CF8BFBA20D}" type="datetimeFigureOut">
              <a:rPr lang="en-US" smtClean="0"/>
              <a:t>18/12/2021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44B6-83C5-4EDC-BFD2-87250C7C7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22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A76D-FD05-4470-AB68-08CF8BFBA20D}" type="datetimeFigureOut">
              <a:rPr lang="en-US" smtClean="0"/>
              <a:t>18/12/2021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44B6-83C5-4EDC-BFD2-87250C7C7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6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A76D-FD05-4470-AB68-08CF8BFBA20D}" type="datetimeFigureOut">
              <a:rPr lang="en-US" smtClean="0"/>
              <a:t>18/12/2021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44B6-83C5-4EDC-BFD2-87250C7C7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24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A76D-FD05-4470-AB68-08CF8BFBA20D}" type="datetimeFigureOut">
              <a:rPr lang="en-US" smtClean="0"/>
              <a:t>18/12/2021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44B6-83C5-4EDC-BFD2-87250C7C7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65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A76D-FD05-4470-AB68-08CF8BFBA20D}" type="datetimeFigureOut">
              <a:rPr lang="en-US" smtClean="0"/>
              <a:t>18/12/2021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44B6-83C5-4EDC-BFD2-87250C7C7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00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A76D-FD05-4470-AB68-08CF8BFBA20D}" type="datetimeFigureOut">
              <a:rPr lang="en-US" smtClean="0"/>
              <a:t>18/12/2021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44B6-83C5-4EDC-BFD2-87250C7C7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03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A76D-FD05-4470-AB68-08CF8BFBA20D}" type="datetimeFigureOut">
              <a:rPr lang="en-US" smtClean="0"/>
              <a:t>18/12/2021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F44B6-83C5-4EDC-BFD2-87250C7C7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23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12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8A76D-FD05-4470-AB68-08CF8BFBA20D}" type="datetimeFigureOut">
              <a:rPr lang="en-US" smtClean="0"/>
              <a:t>18/12/2021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F44B6-83C5-4EDC-BFD2-87250C7C7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4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" y="1714"/>
            <a:ext cx="12188952" cy="6856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6269" y="2552694"/>
            <a:ext cx="8185731" cy="1754326"/>
          </a:xfrm>
          <a:prstGeom prst="rect">
            <a:avLst/>
          </a:prstGeom>
          <a:noFill/>
        </p:spPr>
        <p:txBody>
          <a:bodyPr spcFirstLastPara="1"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+mj-lt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+mj-lt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33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331" y="574158"/>
            <a:ext cx="11866724" cy="62838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709" y="0"/>
            <a:ext cx="11136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cách gấp vừa rồi, con có thể tham khảo thêm cách gấp sau:</a:t>
            </a:r>
            <a:endParaRPr 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83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4280"/>
            <a:ext cx="12192000" cy="88888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7953" y="2551814"/>
            <a:ext cx="3296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9674" y="3318524"/>
            <a:ext cx="80169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A4;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en-US" sz="3200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hành</a:t>
            </a:r>
            <a:r>
              <a:rPr lang="en-US" sz="3200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lắp</a:t>
            </a:r>
            <a:r>
              <a:rPr lang="en-US" sz="3200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ghép</a:t>
            </a:r>
            <a:r>
              <a:rPr lang="en-US" sz="3200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xếp</a:t>
            </a:r>
            <a:r>
              <a:rPr lang="en-US" sz="3200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3200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phẳng</a:t>
            </a:r>
            <a:r>
              <a:rPr lang="en-US" sz="3200" i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(91)</a:t>
            </a:r>
          </a:p>
          <a:p>
            <a:pPr algn="just"/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12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20" y="297928"/>
            <a:ext cx="12188952" cy="6856286"/>
          </a:xfrm>
          <a:prstGeom prst="rect">
            <a:avLst/>
          </a:prstGeom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608355" y="2461749"/>
            <a:ext cx="10817564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hành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lắp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ghép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xếp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phẳng</a:t>
            </a:r>
            <a:endParaRPr lang="en-US" sz="5000" b="1" dirty="0" smtClean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trang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90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513182" y="1526115"/>
            <a:ext cx="5791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18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13" y="-17646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err="1">
                <a:latin typeface="HP001 5 hàng" panose="020B0603050302020204" pitchFamily="34" charset="0"/>
              </a:rPr>
              <a:t>Thứ</a:t>
            </a:r>
            <a:r>
              <a:rPr lang="en-US" sz="3000" b="1"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latin typeface="HP001 5 hàng" panose="020B0603050302020204" pitchFamily="34" charset="0"/>
              </a:rPr>
              <a:t>hai </a:t>
            </a:r>
            <a:r>
              <a:rPr lang="en-US" sz="3000" b="1" err="1">
                <a:latin typeface="HP001 5 hàng" panose="020B0603050302020204" pitchFamily="34" charset="0"/>
              </a:rPr>
              <a:t>ngày</a:t>
            </a:r>
            <a:r>
              <a:rPr lang="en-US" sz="3000" b="1"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latin typeface="HP001 5 hàng" panose="020B0603050302020204" pitchFamily="34" charset="0"/>
              </a:rPr>
              <a:t>20 </a:t>
            </a:r>
            <a:r>
              <a:rPr lang="en-US" sz="3000" b="1" err="1">
                <a:latin typeface="HP001 5 hàng" panose="020B0603050302020204" pitchFamily="34" charset="0"/>
              </a:rPr>
              <a:t>tháng</a:t>
            </a:r>
            <a:r>
              <a:rPr lang="en-US" sz="3000" b="1"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latin typeface="HP001 5 hàng" panose="020B0603050302020204" pitchFamily="34" charset="0"/>
              </a:rPr>
              <a:t>12 </a:t>
            </a:r>
            <a:r>
              <a:rPr lang="en-US" sz="3000" b="1" dirty="0" err="1">
                <a:latin typeface="HP001 5 hàng" panose="020B0603050302020204" pitchFamily="34" charset="0"/>
              </a:rPr>
              <a:t>năm</a:t>
            </a:r>
            <a:r>
              <a:rPr lang="en-US" sz="3000" b="1" dirty="0">
                <a:latin typeface="HP001 5 hàng" panose="020B0603050302020204" pitchFamily="34" charset="0"/>
              </a:rPr>
              <a:t> 2021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0032" y="744271"/>
            <a:ext cx="9965600" cy="453432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>
                <a:latin typeface="HP001 5 hàng" panose="020B0603050302020204" pitchFamily="34" charset="0"/>
              </a:rPr>
              <a:t>               </a:t>
            </a:r>
            <a:r>
              <a:rPr lang="en-US" sz="2900" b="1" smtClean="0">
                <a:latin typeface="HP001 5 hàng" panose="020B0603050302020204" pitchFamily="34" charset="0"/>
              </a:rPr>
              <a:t>         Toán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smtClean="0">
                <a:solidFill>
                  <a:srgbClr val="FF000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Thực hành lắp ghép, xếp hình phẳng (90)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952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8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0"/>
            <a:ext cx="3214705" cy="21036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6703" y="2203417"/>
            <a:ext cx="9985122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5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860" y="5546159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Thực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hành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6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82" y="114222"/>
            <a:ext cx="9928360" cy="569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9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891" y="1165308"/>
            <a:ext cx="2616075" cy="13753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0991" y="1119905"/>
            <a:ext cx="2994306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346044" y="1053264"/>
            <a:ext cx="2926080" cy="15416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556" y="3502642"/>
            <a:ext cx="8258432" cy="28981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2505" y="173255"/>
            <a:ext cx="1588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ý: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3564" y="1031621"/>
            <a:ext cx="2926080" cy="15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4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0.31041 0.437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834 L 0.18307 0.43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80" y="2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0925 0.4400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69" y="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54" y="4664900"/>
            <a:ext cx="9449778" cy="570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1020"/>
          <a:stretch/>
        </p:blipFill>
        <p:spPr>
          <a:xfrm>
            <a:off x="515430" y="943275"/>
            <a:ext cx="10334625" cy="278490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86552" y="2845688"/>
            <a:ext cx="673768" cy="6316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12954" y="2821397"/>
            <a:ext cx="673768" cy="6558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16471" y="5379707"/>
            <a:ext cx="9633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23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65" y="215822"/>
            <a:ext cx="10930832" cy="630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153</Words>
  <Application>Microsoft Office PowerPoint</Application>
  <PresentationFormat>Widescreen</PresentationFormat>
  <Paragraphs>21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微软雅黑</vt:lpstr>
      <vt:lpstr>SimSun</vt:lpstr>
      <vt:lpstr>Arial</vt:lpstr>
      <vt:lpstr>Calibri</vt:lpstr>
      <vt:lpstr>Calibri Light</vt:lpstr>
      <vt:lpstr>HP001 4 hàng</vt:lpstr>
      <vt:lpstr>HP001 5 hàng</vt:lpstr>
      <vt:lpstr>Times New Roman</vt:lpstr>
      <vt:lpstr>1_Office Theme</vt:lpstr>
      <vt:lpstr>Office Theme</vt:lpstr>
      <vt:lpstr>PowerPoint Presentation</vt:lpstr>
      <vt:lpstr>PowerPoint Presentation</vt:lpstr>
      <vt:lpstr>Thứ hai ngày 20 tháng 12 năm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19</cp:revision>
  <dcterms:created xsi:type="dcterms:W3CDTF">2021-12-12T07:28:59Z</dcterms:created>
  <dcterms:modified xsi:type="dcterms:W3CDTF">2021-12-18T09:03:16Z</dcterms:modified>
</cp:coreProperties>
</file>