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438" r:id="rId3"/>
    <p:sldId id="439" r:id="rId4"/>
    <p:sldId id="434" r:id="rId5"/>
    <p:sldId id="425" r:id="rId6"/>
    <p:sldId id="404" r:id="rId7"/>
    <p:sldId id="391" r:id="rId8"/>
    <p:sldId id="395" r:id="rId9"/>
    <p:sldId id="396" r:id="rId10"/>
    <p:sldId id="385" r:id="rId11"/>
    <p:sldId id="399" r:id="rId12"/>
    <p:sldId id="417" r:id="rId13"/>
    <p:sldId id="426" r:id="rId14"/>
    <p:sldId id="427" r:id="rId15"/>
    <p:sldId id="430" r:id="rId16"/>
    <p:sldId id="428" r:id="rId17"/>
    <p:sldId id="429" r:id="rId18"/>
    <p:sldId id="431" r:id="rId19"/>
    <p:sldId id="435" r:id="rId20"/>
    <p:sldId id="390" r:id="rId21"/>
    <p:sldId id="398" r:id="rId22"/>
    <p:sldId id="344" r:id="rId23"/>
    <p:sldId id="43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9933"/>
    <a:srgbClr val="0000CC"/>
    <a:srgbClr val="D60093"/>
    <a:srgbClr val="008000"/>
    <a:srgbClr val="FF00FF"/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89876" autoAdjust="0"/>
  </p:normalViewPr>
  <p:slideViewPr>
    <p:cSldViewPr>
      <p:cViewPr varScale="1">
        <p:scale>
          <a:sx n="67" d="100"/>
          <a:sy n="67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19CCBE9-3BD7-4EE8-9C89-FC7300026C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086DDBB-3187-4874-9AF0-48E2737FD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630315-8D04-4E31-B71B-651D38FA2C02}" type="datetimeFigureOut">
              <a:rPr lang="en-US"/>
              <a:pPr>
                <a:defRPr/>
              </a:pPr>
              <a:t>12/18/2021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62C45735-42B9-4A18-A232-0CB74E7884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A8D669F9-8112-4B55-A1DC-4AC9D34F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06E91F-3FF4-4E2A-9464-52F002BEC5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2F4B74-48A6-43DB-83AA-7C9CB4E5A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F3FCDC-0340-478D-862D-F2A3C8499C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7337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ơi giữ chỗ cho Hình ảnh của Bản chiếu 1">
            <a:extLst>
              <a:ext uri="{FF2B5EF4-FFF2-40B4-BE49-F238E27FC236}">
                <a16:creationId xmlns="" xmlns:a16="http://schemas.microsoft.com/office/drawing/2014/main" id="{FE77CE04-8A64-4E37-A4FD-325DE01F97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ơi giữ chỗ cho Ghi chú 2">
            <a:extLst>
              <a:ext uri="{FF2B5EF4-FFF2-40B4-BE49-F238E27FC236}">
                <a16:creationId xmlns="" xmlns:a16="http://schemas.microsoft.com/office/drawing/2014/main" id="{E9A1496A-A2E8-4F19-AD60-95CA98F4EF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0724" name="Nơi giữ chỗ cho Số hiệu Bản chiếu 3">
            <a:extLst>
              <a:ext uri="{FF2B5EF4-FFF2-40B4-BE49-F238E27FC236}">
                <a16:creationId xmlns="" xmlns:a16="http://schemas.microsoft.com/office/drawing/2014/main" id="{93E1D016-4BE1-499A-B484-2F9010616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2E301D-09A6-466E-84E0-40E5C03C8DE0}" type="slidenum">
              <a:rPr lang="en-US" altLang="vi-VN"/>
              <a:pPr/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563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ơi giữ chỗ cho Hình ảnh của Bản chiếu 1">
            <a:extLst>
              <a:ext uri="{FF2B5EF4-FFF2-40B4-BE49-F238E27FC236}">
                <a16:creationId xmlns="" xmlns:a16="http://schemas.microsoft.com/office/drawing/2014/main" id="{EAC54B81-A0E9-4937-B2AD-430C6B7C0B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ơi giữ chỗ cho Ghi chú 2">
            <a:extLst>
              <a:ext uri="{FF2B5EF4-FFF2-40B4-BE49-F238E27FC236}">
                <a16:creationId xmlns="" xmlns:a16="http://schemas.microsoft.com/office/drawing/2014/main" id="{E95489CF-259D-4BC9-B00F-234F8BEA1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748" name="Nơi giữ chỗ cho Số hiệu Bản chiếu 3">
            <a:extLst>
              <a:ext uri="{FF2B5EF4-FFF2-40B4-BE49-F238E27FC236}">
                <a16:creationId xmlns="" xmlns:a16="http://schemas.microsoft.com/office/drawing/2014/main" id="{F9B801F8-1DE9-4236-8F92-F352AE979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9D67CD-21A9-4C96-B075-0B1E67746B8E}" type="slidenum">
              <a:rPr lang="en-US" altLang="vi-VN"/>
              <a:pPr/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45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0385D596-A7EF-4E42-BCB9-638B1B715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C39F10-2F5C-4AF8-AA05-A5F99B034614}" type="slidenum">
              <a:rPr lang="en-US" altLang="vi-VN"/>
              <a:pPr eaLnBrk="1" hangingPunct="1"/>
              <a:t>10</a:t>
            </a:fld>
            <a:endParaRPr lang="en-US" altLang="vi-VN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EE7C6223-2068-48D1-BD5C-DC382219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D0CCB18B-E7E8-40AC-A14C-0F2911A14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="" xmlns:a16="http://schemas.microsoft.com/office/drawing/2014/main" id="{0F882374-8A0C-4949-9111-94B5D5E78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F0B1CE-0E5F-472F-98E2-9401D3445084}" type="slidenum">
              <a:rPr lang="en-US" altLang="vi-VN"/>
              <a:pPr eaLnBrk="1" hangingPunct="1"/>
              <a:t>11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="" xmlns:a16="http://schemas.microsoft.com/office/drawing/2014/main" id="{9E0458D9-C0D9-4000-99F6-0FFD722A8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="" xmlns:a16="http://schemas.microsoft.com/office/drawing/2014/main" id="{46A957B9-91A9-4C08-A161-9876ABC14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3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="" xmlns:a16="http://schemas.microsoft.com/office/drawing/2014/main" id="{44657777-E5C3-43DA-A3EB-55DC081A9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2EA3EA-E1DD-4782-B379-E6B68893F1AA}" type="slidenum">
              <a:rPr lang="en-US" altLang="vi-VN"/>
              <a:pPr/>
              <a:t>18</a:t>
            </a:fld>
            <a:endParaRPr lang="en-US" altLang="vi-VN"/>
          </a:p>
        </p:txBody>
      </p:sp>
      <p:sp>
        <p:nvSpPr>
          <p:cNvPr id="35843" name="Rectangle 2">
            <a:extLst>
              <a:ext uri="{FF2B5EF4-FFF2-40B4-BE49-F238E27FC236}">
                <a16:creationId xmlns="" xmlns:a16="http://schemas.microsoft.com/office/drawing/2014/main" id="{67E57684-E4F6-4C4F-8615-C2BE8D4CC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="" xmlns:a16="http://schemas.microsoft.com/office/drawing/2014/main" id="{DA834A32-F623-4E5A-87FD-0C96B66EC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1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0993F673-8BA7-454F-82CB-F101FDF3F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B3A52-E407-4D77-BFDE-BB2C28EB9659}" type="slidenum">
              <a:rPr lang="en-US" altLang="vi-VN"/>
              <a:pPr/>
              <a:t>19</a:t>
            </a:fld>
            <a:endParaRPr lang="en-US" altLang="vi-VN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A97AE9AB-1C85-4E39-A2A4-33CA4ADCF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="" xmlns:a16="http://schemas.microsoft.com/office/drawing/2014/main" id="{DCAFD6D2-54A0-4AB7-AF0B-FDE9FE4FE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8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="" xmlns:a16="http://schemas.microsoft.com/office/drawing/2014/main" id="{8FC79CA8-9546-47BA-B87B-A02E28DE0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="" xmlns:a16="http://schemas.microsoft.com/office/drawing/2014/main" id="{8F3D7344-3AE4-4882-8771-276A6F08F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="" xmlns:a16="http://schemas.microsoft.com/office/drawing/2014/main" id="{37206868-138A-4983-AE36-0677CF513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E0BEB92-4EDA-437B-ACEA-823714FCEA00}" type="slidenum">
              <a:rPr lang="zh-CN" altLang="en-US" sz="1200"/>
              <a:pPr algn="r"/>
              <a:t>22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4195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EAD38BF-2A0B-44E6-8AA7-10C041AB2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726BF25-DD71-41B1-A68D-1DA223772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2D05030-8F74-4F08-995A-F2995CB1F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00541-B5BC-4711-A348-8D9B2E868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0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2ADA6E-30D9-4280-9513-92CDDD0AB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3F8C55E-50F6-4E78-A577-8E59F8E1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65A22A6-01C6-4A62-9379-1D14D33B0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95FFB-44C2-499A-9845-DEACD7427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9A3E7A0-F225-458B-8644-33B9CA737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D9172CA-01F2-408F-9727-3E5467D75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86CE3E2-DE0C-4325-8223-C59DCF5B5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0563F-9CB9-4C0B-B4B4-57E6F9FF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78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C0F97CD-DCAF-4A00-8C4B-2782F6810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A0960EE-DF03-4224-8510-835322655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86CC85F-EFF1-4861-907C-5E8FDF7B6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882D-EA84-4D8A-BC2E-5C7A4EEF6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FF68FEF-4B99-440D-AA8A-46008FA7D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B4966B0-8443-42F3-AB4A-732E56182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031B8C9-20C7-451B-81A6-6336CA819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0098-BD8D-427F-8B86-A374E6FC4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7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62219F8-4F61-4AAE-BB08-F8713AEB9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68CAF2E-292F-413D-A26A-BA4C386D7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053A727-C094-4F63-A9E4-A6751B314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C2DD-DF48-4578-ABA2-6C1DCDC39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8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A1CC4E-8FCF-4F78-BEAB-2FEF3D92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AD80839-13AE-4B2B-88CC-B1BA3413D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02D850-D160-45DF-8DFB-C56BF39C3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E426-75C0-4593-9E89-ECBE523D9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99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AC80064-204C-4C68-8153-354C9782B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B5977EE-61FC-4226-B2B6-314986572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89752B9-A0C1-45B1-B8BC-40BC9F694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4AF5-F2E5-4428-AC6C-3D1F229610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08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B7826C1-F529-4B34-B5F4-FD9FC5A6A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60892B0-2C93-4BC0-A981-D0E2076F8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E26E09F-E67B-450F-8CF0-8F90EDCF6E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CE1-9163-485D-AA6E-5163A52A2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8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781DF0B-53C2-401E-A967-B1E33E6A6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38DF70E-40BF-4729-8DFD-2FDAAE6E6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8156410-D4E3-4DC6-B49E-44773227C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E5FC-4E3B-42DD-9462-1F2F32A56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6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ACD185-BA0C-4366-A221-918A3CC17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B862F35-CB48-448C-83B3-06397540F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9F7D4B-63F4-48A0-A7DC-BBD2D7D8B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2FE0-47DC-4779-87DE-958B0D058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55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25EDBCD-1CEB-471C-AFBB-AE7F393EF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D7ED26C-A17B-4688-B76E-189BD8C1C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3135E9F-71D8-4CDE-9863-7FCA7150C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8A467-3943-466B-91E5-24ABAE848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64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AAFACFD-BA9C-4658-A85F-E828C93D7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26864AA-7EDD-4BD1-9BD0-3E1653C2E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21973FD-D99B-46E4-A4D2-82B7651AF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6EA4-78BE-4544-B582-BF9E998C5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85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465D69-B0A5-4EED-95CC-5F55A2100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DAD3D34-270D-492A-A6BB-27DE32F46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8DE3D56-4E96-400B-9BC1-3FF1ADFE4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2F7C-178C-4803-94B0-831D8AC94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7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EBAB63F-52AF-46B8-9F84-104399115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D30BB4F-9235-4C02-9BD2-A5EA6A13D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A9EAF56-BBE7-4AB3-9C31-8F0E2FC3E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A2BA-DBC9-474D-8557-385135269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552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AF23DA1-31E8-4F4D-92EE-F37AE6ABA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6CA8-D434-42A4-A6BD-434C287F5783}" type="datetimeFigureOut">
              <a:rPr lang="en-US" altLang="en-US"/>
              <a:pPr>
                <a:defRPr/>
              </a:pPr>
              <a:t>12/18/2021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0AC6270-6C1F-4325-9714-A7B04BEA9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8BCAF51-996B-4E96-9AA5-40FAF1BB2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3A7A7-639B-4BCD-A8AC-651FA5207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33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0DA0A42-8952-4713-AEDC-CDFB2FFF8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3EBD3EA-2037-4E34-891F-8AB5CAA8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DA51A2-AFE6-476A-B34C-DF08D229E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14056-9560-4A39-8D6E-148441CD7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65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7C5F44-A6E5-479D-A815-FC400B22D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B988E74-A9A8-4359-84FE-6C112BC84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FB52D8-3B41-4C45-B0B8-78ADF2846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B90CA-8AD0-4BA4-9843-E36BD48C0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1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281607F-B121-4136-8370-EF432F216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08B8270-E6B3-46B0-A2A8-AF52008CE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7D3B1E9-4699-4313-9572-B204CA82B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31394-B731-45A3-84F7-15E580C9F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2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495031D-72EC-471A-97E6-DFFBFAD41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DF50349-825E-48E1-BF0D-33545C398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C35F201-4F42-4B72-8D4E-A92688B8E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E21BE-D707-4CB0-892C-AB85BF097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8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B880F06-26A7-4ED4-B277-31425BF31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35869C4-EDF9-42AE-83CF-9F149F8F4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3555AA7-ED8F-4B69-84D0-455952F9A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D2D64-A987-4124-A05C-DA8FC25BE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9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A4FC51-8D43-47FF-9713-5B68105C5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8CB1517-3973-48B0-A23E-5409EBF34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3DBCB84-1119-437A-8D54-0ADA50892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9E5B5-D6EF-476D-B0EE-717065367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5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2BA760C-C91A-4FE8-BDCB-BFB9B8731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7650AD3-281D-4553-ABB6-254DBF15A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626922-6471-421A-8D91-60D887E08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9550E-2219-4DC6-AB27-32B6FB39D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4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C998749D-45D7-4DA0-B623-231352777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585BA01-12F6-41BD-BBEF-ED64D567B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474D7E7-9725-4432-887B-60D62DB18C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A1EBC5E-DBD0-4E9E-97C1-0B22EAFEB8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9AA7E40C-F69C-4D71-AA97-C276B919D7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12E871F-9133-4ED0-9430-796930828C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BCA46EE0-9F59-4BFE-B9DA-09D312B63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3F6B259-9308-4010-82A7-309E6D596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6E1F616-E785-4DFB-92EE-F13B953489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C0519959-D164-4BE5-B6FC-8219867E9E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8767546-0AC7-41BA-BA98-41A74B4597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0B25D50-C593-4398-9327-2E74B1FAB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25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5851"/>
            <a:ext cx="5829300" cy="430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828800" y="1200152"/>
            <a:ext cx="6629400" cy="420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1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1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TÍNH GIÁ TRỊ CỦA BIỂU </a:t>
            </a:r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(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39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7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695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4"/>
    </mc:Choice>
    <mc:Fallback>
      <p:transition spd="slow" advTm="13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52">
            <a:extLst>
              <a:ext uri="{FF2B5EF4-FFF2-40B4-BE49-F238E27FC236}">
                <a16:creationId xmlns="" xmlns:a16="http://schemas.microsoft.com/office/drawing/2014/main" id="{B726E81E-00DB-432F-873D-F72D079E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1574800"/>
            <a:ext cx="60499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1/80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</a:p>
        </p:txBody>
      </p:sp>
      <p:sp>
        <p:nvSpPr>
          <p:cNvPr id="13315" name="Text Box 454">
            <a:extLst>
              <a:ext uri="{FF2B5EF4-FFF2-40B4-BE49-F238E27FC236}">
                <a16:creationId xmlns="" xmlns:a16="http://schemas.microsoft.com/office/drawing/2014/main" id="{FB86FEB1-20B4-497A-A64E-9D456AC72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84" y="2355298"/>
            <a:ext cx="717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316" name="Text Box 455">
            <a:extLst>
              <a:ext uri="{FF2B5EF4-FFF2-40B4-BE49-F238E27FC236}">
                <a16:creationId xmlns="" xmlns:a16="http://schemas.microsoft.com/office/drawing/2014/main" id="{410EEC2E-BF99-4CBC-A00D-6017ACF7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0" y="2372520"/>
            <a:ext cx="20034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+10 x 4 </a:t>
            </a:r>
          </a:p>
        </p:txBody>
      </p:sp>
      <p:sp>
        <p:nvSpPr>
          <p:cNvPr id="13317" name="Text Box 456">
            <a:extLst>
              <a:ext uri="{FF2B5EF4-FFF2-40B4-BE49-F238E27FC236}">
                <a16:creationId xmlns="" xmlns:a16="http://schemas.microsoft.com/office/drawing/2014/main" id="{6701967D-7308-46AA-A582-61504142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352800"/>
            <a:ext cx="2176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x 5 - 100</a:t>
            </a:r>
          </a:p>
        </p:txBody>
      </p:sp>
      <p:sp>
        <p:nvSpPr>
          <p:cNvPr id="13318" name="Text Box 457">
            <a:extLst>
              <a:ext uri="{FF2B5EF4-FFF2-40B4-BE49-F238E27FC236}">
                <a16:creationId xmlns="" xmlns:a16="http://schemas.microsoft.com/office/drawing/2014/main" id="{1CF72A2D-7422-4A30-99DE-E9A251C1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522788"/>
            <a:ext cx="2306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– 48 : 8</a:t>
            </a:r>
          </a:p>
        </p:txBody>
      </p:sp>
      <p:sp>
        <p:nvSpPr>
          <p:cNvPr id="13319" name="Text Box 459">
            <a:extLst>
              <a:ext uri="{FF2B5EF4-FFF2-40B4-BE49-F238E27FC236}">
                <a16:creationId xmlns="" xmlns:a16="http://schemas.microsoft.com/office/drawing/2014/main" id="{B4D50157-994F-4CB0-B20C-6DD54796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383127"/>
            <a:ext cx="760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3320" name="Text Box 460">
            <a:extLst>
              <a:ext uri="{FF2B5EF4-FFF2-40B4-BE49-F238E27FC236}">
                <a16:creationId xmlns="" xmlns:a16="http://schemas.microsoft.com/office/drawing/2014/main" id="{C6BDFB3E-58C9-48C3-82B0-D24D21AF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3376613"/>
            <a:ext cx="22177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8 + 50</a:t>
            </a:r>
          </a:p>
        </p:txBody>
      </p:sp>
      <p:sp>
        <p:nvSpPr>
          <p:cNvPr id="93647" name="Text Box 463">
            <a:extLst>
              <a:ext uri="{FF2B5EF4-FFF2-40B4-BE49-F238E27FC236}">
                <a16:creationId xmlns="" xmlns:a16="http://schemas.microsoft.com/office/drawing/2014/main" id="{3A5F0AFD-5C0F-4A7E-8B0E-CC0EABCF2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62200"/>
            <a:ext cx="2019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253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3648" name="Text Box 464">
            <a:extLst>
              <a:ext uri="{FF2B5EF4-FFF2-40B4-BE49-F238E27FC236}">
                <a16:creationId xmlns="" xmlns:a16="http://schemas.microsoft.com/office/drawing/2014/main" id="{DAC57942-3DF3-4144-9498-9AE73EA29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3382963"/>
            <a:ext cx="21796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</a:t>
            </a:r>
          </a:p>
          <a:p>
            <a:pPr eaLnBrk="1" hangingPunct="1">
              <a:spcBef>
                <a:spcPct val="50000"/>
              </a:spcBef>
            </a:pPr>
            <a:endParaRPr lang="en-US" altLang="vi-VN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649" name="Text Box 465">
            <a:extLst>
              <a:ext uri="{FF2B5EF4-FFF2-40B4-BE49-F238E27FC236}">
                <a16:creationId xmlns="" xmlns:a16="http://schemas.microsoft.com/office/drawing/2014/main" id="{FC0F0215-2345-4A98-95C5-DA939685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4562475"/>
            <a:ext cx="20494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93 –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3650" name="Text Box 466">
            <a:extLst>
              <a:ext uri="{FF2B5EF4-FFF2-40B4-BE49-F238E27FC236}">
                <a16:creationId xmlns="" xmlns:a16="http://schemas.microsoft.com/office/drawing/2014/main" id="{9B5F2404-7DBC-4D99-ACF6-BBCCA835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187" y="2381250"/>
            <a:ext cx="27797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500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93651" name="Text Box 467">
            <a:extLst>
              <a:ext uri="{FF2B5EF4-FFF2-40B4-BE49-F238E27FC236}">
                <a16:creationId xmlns="" xmlns:a16="http://schemas.microsoft.com/office/drawing/2014/main" id="{BEB4D9FE-D5CB-4B73-9367-CE31A9F0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411538"/>
            <a:ext cx="2584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+ 50</a:t>
            </a:r>
          </a:p>
        </p:txBody>
      </p:sp>
      <p:sp>
        <p:nvSpPr>
          <p:cNvPr id="93652" name="Text Box 468">
            <a:extLst>
              <a:ext uri="{FF2B5EF4-FFF2-40B4-BE49-F238E27FC236}">
                <a16:creationId xmlns="" xmlns:a16="http://schemas.microsoft.com/office/drawing/2014/main" id="{A4D4BA9A-283D-4AAE-AC2A-157848FC7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4568825"/>
            <a:ext cx="2619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69 +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93656" name="Text Box 472">
            <a:extLst>
              <a:ext uri="{FF2B5EF4-FFF2-40B4-BE49-F238E27FC236}">
                <a16:creationId xmlns="" xmlns:a16="http://schemas.microsoft.com/office/drawing/2014/main" id="{A0374A02-4C72-42D6-B08D-F820A3C5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2254250"/>
            <a:ext cx="1295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293</a:t>
            </a:r>
          </a:p>
        </p:txBody>
      </p:sp>
      <p:sp>
        <p:nvSpPr>
          <p:cNvPr id="93657" name="Text Box 473">
            <a:extLst>
              <a:ext uri="{FF2B5EF4-FFF2-40B4-BE49-F238E27FC236}">
                <a16:creationId xmlns="" xmlns:a16="http://schemas.microsoft.com/office/drawing/2014/main" id="{86ADCCC7-3B23-4972-AA03-F35A471F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851275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105</a:t>
            </a:r>
          </a:p>
        </p:txBody>
      </p:sp>
      <p:sp>
        <p:nvSpPr>
          <p:cNvPr id="13329" name="Text Box 476">
            <a:extLst>
              <a:ext uri="{FF2B5EF4-FFF2-40B4-BE49-F238E27FC236}">
                <a16:creationId xmlns="" xmlns:a16="http://schemas.microsoft.com/office/drawing/2014/main" id="{A59E2C4D-BC13-4173-9275-C73C30D7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2400300"/>
            <a:ext cx="2447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+ 6 x 7</a:t>
            </a:r>
          </a:p>
        </p:txBody>
      </p:sp>
      <p:sp>
        <p:nvSpPr>
          <p:cNvPr id="20" name="Text Box 465">
            <a:extLst>
              <a:ext uri="{FF2B5EF4-FFF2-40B4-BE49-F238E27FC236}">
                <a16:creationId xmlns="" xmlns:a16="http://schemas.microsoft.com/office/drawing/2014/main" id="{09471125-AFD8-41A5-B3E8-6791DE94A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4951413"/>
            <a:ext cx="20494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87</a:t>
            </a:r>
          </a:p>
        </p:txBody>
      </p:sp>
      <p:sp>
        <p:nvSpPr>
          <p:cNvPr id="21" name="Text Box 466">
            <a:extLst>
              <a:ext uri="{FF2B5EF4-FFF2-40B4-BE49-F238E27FC236}">
                <a16:creationId xmlns="" xmlns:a16="http://schemas.microsoft.com/office/drawing/2014/main" id="{AC0E1391-8661-4BA9-A6C2-CD7510531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2924175"/>
            <a:ext cx="18780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542</a:t>
            </a:r>
          </a:p>
        </p:txBody>
      </p:sp>
      <p:sp>
        <p:nvSpPr>
          <p:cNvPr id="13332" name="Text Box 460">
            <a:extLst>
              <a:ext uri="{FF2B5EF4-FFF2-40B4-BE49-F238E27FC236}">
                <a16:creationId xmlns="" xmlns:a16="http://schemas.microsoft.com/office/drawing/2014/main" id="{D62A4E5A-276B-4433-A55B-AD6C2DBF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4568825"/>
            <a:ext cx="22177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+ 20 x 4</a:t>
            </a:r>
          </a:p>
        </p:txBody>
      </p:sp>
      <p:sp>
        <p:nvSpPr>
          <p:cNvPr id="23" name="Text Box 467">
            <a:extLst>
              <a:ext uri="{FF2B5EF4-FFF2-40B4-BE49-F238E27FC236}">
                <a16:creationId xmlns="" xmlns:a16="http://schemas.microsoft.com/office/drawing/2014/main" id="{9B783E24-07B8-412D-A183-B7B38374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898900"/>
            <a:ext cx="24399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290</a:t>
            </a:r>
          </a:p>
        </p:txBody>
      </p:sp>
      <p:sp>
        <p:nvSpPr>
          <p:cNvPr id="24" name="Text Box 468">
            <a:extLst>
              <a:ext uri="{FF2B5EF4-FFF2-40B4-BE49-F238E27FC236}">
                <a16:creationId xmlns="" xmlns:a16="http://schemas.microsoft.com/office/drawing/2014/main" id="{765E703B-4B6C-469A-BD31-F63DAE46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5086350"/>
            <a:ext cx="2198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07A1F1E-28C0-40B6-8D80-7A52D9E15913}"/>
              </a:ext>
            </a:extLst>
          </p:cNvPr>
          <p:cNvSpPr/>
          <p:nvPr/>
        </p:nvSpPr>
        <p:spPr bwMode="auto">
          <a:xfrm>
            <a:off x="2635617" y="381000"/>
            <a:ext cx="3886200" cy="71642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800" b="1" spc="5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4800" b="1" spc="5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36" name="Group 11">
            <a:extLst>
              <a:ext uri="{FF2B5EF4-FFF2-40B4-BE49-F238E27FC236}">
                <a16:creationId xmlns="" xmlns:a16="http://schemas.microsoft.com/office/drawing/2014/main" id="{9AF07272-756B-468C-9F30-94CE62D60C8C}"/>
              </a:ext>
            </a:extLst>
          </p:cNvPr>
          <p:cNvGrpSpPr>
            <a:grpSpLocks/>
          </p:cNvGrpSpPr>
          <p:nvPr/>
        </p:nvGrpSpPr>
        <p:grpSpPr bwMode="auto">
          <a:xfrm>
            <a:off x="0" y="100013"/>
            <a:ext cx="838200" cy="1181100"/>
            <a:chOff x="0" y="2686"/>
            <a:chExt cx="1248" cy="1634"/>
          </a:xfrm>
        </p:grpSpPr>
        <p:sp>
          <p:nvSpPr>
            <p:cNvPr id="13349" name="AutoShape 12">
              <a:extLst>
                <a:ext uri="{FF2B5EF4-FFF2-40B4-BE49-F238E27FC236}">
                  <a16:creationId xmlns="" xmlns:a16="http://schemas.microsoft.com/office/drawing/2014/main" id="{0BA4C6E4-A33F-4B85-BCA0-3AC303AC63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0" name="Freeform 13">
              <a:extLst>
                <a:ext uri="{FF2B5EF4-FFF2-40B4-BE49-F238E27FC236}">
                  <a16:creationId xmlns="" xmlns:a16="http://schemas.microsoft.com/office/drawing/2014/main" id="{D3618EE8-70E8-4050-896A-E71FD9642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1" name="Freeform 14">
              <a:extLst>
                <a:ext uri="{FF2B5EF4-FFF2-40B4-BE49-F238E27FC236}">
                  <a16:creationId xmlns="" xmlns:a16="http://schemas.microsoft.com/office/drawing/2014/main" id="{4169574D-9B86-45DB-8E2F-25F601C21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2" name="Freeform 15">
              <a:extLst>
                <a:ext uri="{FF2B5EF4-FFF2-40B4-BE49-F238E27FC236}">
                  <a16:creationId xmlns="" xmlns:a16="http://schemas.microsoft.com/office/drawing/2014/main" id="{6C6F7AD1-4735-4984-ACB0-549CAE6A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3" name="Freeform 16">
              <a:extLst>
                <a:ext uri="{FF2B5EF4-FFF2-40B4-BE49-F238E27FC236}">
                  <a16:creationId xmlns="" xmlns:a16="http://schemas.microsoft.com/office/drawing/2014/main" id="{DA6A03E5-BA6E-4746-BE6C-8DB237E6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4" name="Freeform 17">
              <a:extLst>
                <a:ext uri="{FF2B5EF4-FFF2-40B4-BE49-F238E27FC236}">
                  <a16:creationId xmlns="" xmlns:a16="http://schemas.microsoft.com/office/drawing/2014/main" id="{9A6A7D3E-AFC6-473B-9B39-22D693C3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5" name="Freeform 18">
              <a:extLst>
                <a:ext uri="{FF2B5EF4-FFF2-40B4-BE49-F238E27FC236}">
                  <a16:creationId xmlns="" xmlns:a16="http://schemas.microsoft.com/office/drawing/2014/main" id="{1A712864-CDD3-486C-BA20-58639394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6" name="Freeform 19">
              <a:extLst>
                <a:ext uri="{FF2B5EF4-FFF2-40B4-BE49-F238E27FC236}">
                  <a16:creationId xmlns="" xmlns:a16="http://schemas.microsoft.com/office/drawing/2014/main" id="{D1E62744-9F16-4C5C-B59E-7025CD55A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7" name="Freeform 20">
              <a:extLst>
                <a:ext uri="{FF2B5EF4-FFF2-40B4-BE49-F238E27FC236}">
                  <a16:creationId xmlns="" xmlns:a16="http://schemas.microsoft.com/office/drawing/2014/main" id="{8BEB833D-1D5A-4204-8874-1FF888273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8" name="Freeform 21">
              <a:extLst>
                <a:ext uri="{FF2B5EF4-FFF2-40B4-BE49-F238E27FC236}">
                  <a16:creationId xmlns="" xmlns:a16="http://schemas.microsoft.com/office/drawing/2014/main" id="{A1B13916-92A6-42F7-B623-A0CC5D19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59" name="Freeform 22">
              <a:extLst>
                <a:ext uri="{FF2B5EF4-FFF2-40B4-BE49-F238E27FC236}">
                  <a16:creationId xmlns="" xmlns:a16="http://schemas.microsoft.com/office/drawing/2014/main" id="{C0B7CBC6-C9D7-4F6B-831C-0810CAD8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0" name="Freeform 23">
              <a:extLst>
                <a:ext uri="{FF2B5EF4-FFF2-40B4-BE49-F238E27FC236}">
                  <a16:creationId xmlns="" xmlns:a16="http://schemas.microsoft.com/office/drawing/2014/main" id="{D97C828F-40C8-4E09-8518-493A8FB0C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1" name="Freeform 24">
              <a:extLst>
                <a:ext uri="{FF2B5EF4-FFF2-40B4-BE49-F238E27FC236}">
                  <a16:creationId xmlns="" xmlns:a16="http://schemas.microsoft.com/office/drawing/2014/main" id="{8A7B50CF-C12E-4578-B2BD-1A87C395F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2" name="Freeform 25">
              <a:extLst>
                <a:ext uri="{FF2B5EF4-FFF2-40B4-BE49-F238E27FC236}">
                  <a16:creationId xmlns="" xmlns:a16="http://schemas.microsoft.com/office/drawing/2014/main" id="{E3A3D557-8D60-4A86-9189-BBFDE58BD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3" name="Freeform 26">
              <a:extLst>
                <a:ext uri="{FF2B5EF4-FFF2-40B4-BE49-F238E27FC236}">
                  <a16:creationId xmlns="" xmlns:a16="http://schemas.microsoft.com/office/drawing/2014/main" id="{6CE0714F-1F0E-4D47-8825-B31176FB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4" name="Freeform 27">
              <a:extLst>
                <a:ext uri="{FF2B5EF4-FFF2-40B4-BE49-F238E27FC236}">
                  <a16:creationId xmlns="" xmlns:a16="http://schemas.microsoft.com/office/drawing/2014/main" id="{C62D3718-168F-47E0-AB89-AD3FB2590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5" name="Freeform 28">
              <a:extLst>
                <a:ext uri="{FF2B5EF4-FFF2-40B4-BE49-F238E27FC236}">
                  <a16:creationId xmlns="" xmlns:a16="http://schemas.microsoft.com/office/drawing/2014/main" id="{CA1AE694-95A4-432C-BB8A-66E13AFA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6" name="Freeform 29">
              <a:extLst>
                <a:ext uri="{FF2B5EF4-FFF2-40B4-BE49-F238E27FC236}">
                  <a16:creationId xmlns="" xmlns:a16="http://schemas.microsoft.com/office/drawing/2014/main" id="{AA1D28EC-AF85-4828-87BF-4095EE560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7" name="Freeform 30">
              <a:extLst>
                <a:ext uri="{FF2B5EF4-FFF2-40B4-BE49-F238E27FC236}">
                  <a16:creationId xmlns="" xmlns:a16="http://schemas.microsoft.com/office/drawing/2014/main" id="{06EF4FB1-1390-4BFF-956F-3730C6E3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8" name="Freeform 31">
              <a:extLst>
                <a:ext uri="{FF2B5EF4-FFF2-40B4-BE49-F238E27FC236}">
                  <a16:creationId xmlns="" xmlns:a16="http://schemas.microsoft.com/office/drawing/2014/main" id="{9DCDA8C8-26D9-4ACB-A617-8918BB19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69" name="Freeform 32">
              <a:extLst>
                <a:ext uri="{FF2B5EF4-FFF2-40B4-BE49-F238E27FC236}">
                  <a16:creationId xmlns="" xmlns:a16="http://schemas.microsoft.com/office/drawing/2014/main" id="{2B93BF1A-C175-4114-9EFF-8C501798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0" name="Freeform 33">
              <a:extLst>
                <a:ext uri="{FF2B5EF4-FFF2-40B4-BE49-F238E27FC236}">
                  <a16:creationId xmlns="" xmlns:a16="http://schemas.microsoft.com/office/drawing/2014/main" id="{7D87694D-C1BD-45A3-A6D5-3E7E63CD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1" name="Freeform 34">
              <a:extLst>
                <a:ext uri="{FF2B5EF4-FFF2-40B4-BE49-F238E27FC236}">
                  <a16:creationId xmlns="" xmlns:a16="http://schemas.microsoft.com/office/drawing/2014/main" id="{7FE8AAAA-40F1-4BEA-9B41-684783F3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2" name="Freeform 35">
              <a:extLst>
                <a:ext uri="{FF2B5EF4-FFF2-40B4-BE49-F238E27FC236}">
                  <a16:creationId xmlns="" xmlns:a16="http://schemas.microsoft.com/office/drawing/2014/main" id="{396D7DB7-B179-4859-A9B2-502A30108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3" name="Freeform 36">
              <a:extLst>
                <a:ext uri="{FF2B5EF4-FFF2-40B4-BE49-F238E27FC236}">
                  <a16:creationId xmlns="" xmlns:a16="http://schemas.microsoft.com/office/drawing/2014/main" id="{6E187369-6E1E-4A84-A15F-86F499E8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4" name="Freeform 37">
              <a:extLst>
                <a:ext uri="{FF2B5EF4-FFF2-40B4-BE49-F238E27FC236}">
                  <a16:creationId xmlns="" xmlns:a16="http://schemas.microsoft.com/office/drawing/2014/main" id="{32A8E393-655E-4230-92C8-269012F7A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5" name="Freeform 38">
              <a:extLst>
                <a:ext uri="{FF2B5EF4-FFF2-40B4-BE49-F238E27FC236}">
                  <a16:creationId xmlns="" xmlns:a16="http://schemas.microsoft.com/office/drawing/2014/main" id="{63455A85-CCC7-4200-BDC3-A76B38F2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6" name="Freeform 39">
              <a:extLst>
                <a:ext uri="{FF2B5EF4-FFF2-40B4-BE49-F238E27FC236}">
                  <a16:creationId xmlns="" xmlns:a16="http://schemas.microsoft.com/office/drawing/2014/main" id="{72ABB77F-1426-4104-84C3-6BB6890E8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7" name="Freeform 40">
              <a:extLst>
                <a:ext uri="{FF2B5EF4-FFF2-40B4-BE49-F238E27FC236}">
                  <a16:creationId xmlns="" xmlns:a16="http://schemas.microsoft.com/office/drawing/2014/main" id="{D346101E-87A2-4176-BC95-5FA28CCF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8" name="Freeform 41">
              <a:extLst>
                <a:ext uri="{FF2B5EF4-FFF2-40B4-BE49-F238E27FC236}">
                  <a16:creationId xmlns="" xmlns:a16="http://schemas.microsoft.com/office/drawing/2014/main" id="{680E2BB5-C8D7-4AEE-95C2-2C84EFDF7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79" name="Freeform 42">
              <a:extLst>
                <a:ext uri="{FF2B5EF4-FFF2-40B4-BE49-F238E27FC236}">
                  <a16:creationId xmlns="" xmlns:a16="http://schemas.microsoft.com/office/drawing/2014/main" id="{C086729A-8FB8-4337-A088-DD510B27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0" name="Freeform 43">
              <a:extLst>
                <a:ext uri="{FF2B5EF4-FFF2-40B4-BE49-F238E27FC236}">
                  <a16:creationId xmlns="" xmlns:a16="http://schemas.microsoft.com/office/drawing/2014/main" id="{D52B1591-92D0-4C0B-B491-A663F9AA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1" name="Freeform 44">
              <a:extLst>
                <a:ext uri="{FF2B5EF4-FFF2-40B4-BE49-F238E27FC236}">
                  <a16:creationId xmlns="" xmlns:a16="http://schemas.microsoft.com/office/drawing/2014/main" id="{5DEE64A5-4A40-41D5-87E2-14E0C62A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2" name="Freeform 45">
              <a:extLst>
                <a:ext uri="{FF2B5EF4-FFF2-40B4-BE49-F238E27FC236}">
                  <a16:creationId xmlns="" xmlns:a16="http://schemas.microsoft.com/office/drawing/2014/main" id="{1B9FE172-71B1-470B-8A18-0BE1BE9A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3" name="Freeform 46">
              <a:extLst>
                <a:ext uri="{FF2B5EF4-FFF2-40B4-BE49-F238E27FC236}">
                  <a16:creationId xmlns="" xmlns:a16="http://schemas.microsoft.com/office/drawing/2014/main" id="{8FC3B1E6-A6F1-489C-844E-2E6800AC9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4" name="Freeform 47">
              <a:extLst>
                <a:ext uri="{FF2B5EF4-FFF2-40B4-BE49-F238E27FC236}">
                  <a16:creationId xmlns="" xmlns:a16="http://schemas.microsoft.com/office/drawing/2014/main" id="{DC88F62E-E1E3-43CF-BA3E-8409C66EA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5" name="Freeform 48">
              <a:extLst>
                <a:ext uri="{FF2B5EF4-FFF2-40B4-BE49-F238E27FC236}">
                  <a16:creationId xmlns="" xmlns:a16="http://schemas.microsoft.com/office/drawing/2014/main" id="{D3CF806B-89B7-42FE-B48D-1D7A1F14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6" name="Freeform 49">
              <a:extLst>
                <a:ext uri="{FF2B5EF4-FFF2-40B4-BE49-F238E27FC236}">
                  <a16:creationId xmlns="" xmlns:a16="http://schemas.microsoft.com/office/drawing/2014/main" id="{EE10C06C-9B75-414E-8D0D-6E1F7647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7" name="Freeform 50">
              <a:extLst>
                <a:ext uri="{FF2B5EF4-FFF2-40B4-BE49-F238E27FC236}">
                  <a16:creationId xmlns="" xmlns:a16="http://schemas.microsoft.com/office/drawing/2014/main" id="{8113126C-6820-4C38-91B6-657C12E8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8" name="Freeform 51">
              <a:extLst>
                <a:ext uri="{FF2B5EF4-FFF2-40B4-BE49-F238E27FC236}">
                  <a16:creationId xmlns="" xmlns:a16="http://schemas.microsoft.com/office/drawing/2014/main" id="{45F0F4B5-0D79-43E8-92B9-5057C23B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89" name="Freeform 52">
              <a:extLst>
                <a:ext uri="{FF2B5EF4-FFF2-40B4-BE49-F238E27FC236}">
                  <a16:creationId xmlns="" xmlns:a16="http://schemas.microsoft.com/office/drawing/2014/main" id="{D57813B2-100C-47CA-8A28-D7F209299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0" name="Freeform 53">
              <a:extLst>
                <a:ext uri="{FF2B5EF4-FFF2-40B4-BE49-F238E27FC236}">
                  <a16:creationId xmlns="" xmlns:a16="http://schemas.microsoft.com/office/drawing/2014/main" id="{FB7FFE48-6187-4228-AC8F-36BD3416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1" name="Freeform 54">
              <a:extLst>
                <a:ext uri="{FF2B5EF4-FFF2-40B4-BE49-F238E27FC236}">
                  <a16:creationId xmlns="" xmlns:a16="http://schemas.microsoft.com/office/drawing/2014/main" id="{8F53E494-CCCF-4728-86B7-FAF83EB4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2" name="Freeform 55">
              <a:extLst>
                <a:ext uri="{FF2B5EF4-FFF2-40B4-BE49-F238E27FC236}">
                  <a16:creationId xmlns="" xmlns:a16="http://schemas.microsoft.com/office/drawing/2014/main" id="{E00DF69D-791C-49A5-BFDA-CC5ACF9E9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3" name="Freeform 56">
              <a:extLst>
                <a:ext uri="{FF2B5EF4-FFF2-40B4-BE49-F238E27FC236}">
                  <a16:creationId xmlns="" xmlns:a16="http://schemas.microsoft.com/office/drawing/2014/main" id="{F7ADDEB0-96CA-4E50-A292-9BAA05F26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4" name="Freeform 57">
              <a:extLst>
                <a:ext uri="{FF2B5EF4-FFF2-40B4-BE49-F238E27FC236}">
                  <a16:creationId xmlns="" xmlns:a16="http://schemas.microsoft.com/office/drawing/2014/main" id="{19436D50-5AE8-49BC-B00B-09EF5F29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5" name="Freeform 58">
              <a:extLst>
                <a:ext uri="{FF2B5EF4-FFF2-40B4-BE49-F238E27FC236}">
                  <a16:creationId xmlns="" xmlns:a16="http://schemas.microsoft.com/office/drawing/2014/main" id="{E9BB5090-6B1E-4C39-BE1F-A1BCADD4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6" name="Freeform 59">
              <a:extLst>
                <a:ext uri="{FF2B5EF4-FFF2-40B4-BE49-F238E27FC236}">
                  <a16:creationId xmlns="" xmlns:a16="http://schemas.microsoft.com/office/drawing/2014/main" id="{CA51306C-AE93-4E28-B620-9625E854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7" name="Freeform 60">
              <a:extLst>
                <a:ext uri="{FF2B5EF4-FFF2-40B4-BE49-F238E27FC236}">
                  <a16:creationId xmlns="" xmlns:a16="http://schemas.microsoft.com/office/drawing/2014/main" id="{18E20D4F-BB17-4EB3-8D13-5639AB68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8" name="Freeform 61">
              <a:extLst>
                <a:ext uri="{FF2B5EF4-FFF2-40B4-BE49-F238E27FC236}">
                  <a16:creationId xmlns="" xmlns:a16="http://schemas.microsoft.com/office/drawing/2014/main" id="{2B2E9D04-4EB8-4125-AEFD-62A06C0C3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99" name="Freeform 62">
              <a:extLst>
                <a:ext uri="{FF2B5EF4-FFF2-40B4-BE49-F238E27FC236}">
                  <a16:creationId xmlns="" xmlns:a16="http://schemas.microsoft.com/office/drawing/2014/main" id="{12913B3E-74F3-4529-99CB-F1F48EF69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0" name="Freeform 63">
              <a:extLst>
                <a:ext uri="{FF2B5EF4-FFF2-40B4-BE49-F238E27FC236}">
                  <a16:creationId xmlns="" xmlns:a16="http://schemas.microsoft.com/office/drawing/2014/main" id="{AA4D8D17-ACC5-43FA-AC66-047EF3D40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1" name="Freeform 64">
              <a:extLst>
                <a:ext uri="{FF2B5EF4-FFF2-40B4-BE49-F238E27FC236}">
                  <a16:creationId xmlns="" xmlns:a16="http://schemas.microsoft.com/office/drawing/2014/main" id="{5E0F98C3-8BA7-4997-96C3-AE5259914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2" name="Freeform 65">
              <a:extLst>
                <a:ext uri="{FF2B5EF4-FFF2-40B4-BE49-F238E27FC236}">
                  <a16:creationId xmlns="" xmlns:a16="http://schemas.microsoft.com/office/drawing/2014/main" id="{AF548180-3608-4598-A365-EB257BA3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3" name="Freeform 66">
              <a:extLst>
                <a:ext uri="{FF2B5EF4-FFF2-40B4-BE49-F238E27FC236}">
                  <a16:creationId xmlns="" xmlns:a16="http://schemas.microsoft.com/office/drawing/2014/main" id="{28EFE003-6ABA-484E-85C5-09448597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4" name="Freeform 67">
              <a:extLst>
                <a:ext uri="{FF2B5EF4-FFF2-40B4-BE49-F238E27FC236}">
                  <a16:creationId xmlns="" xmlns:a16="http://schemas.microsoft.com/office/drawing/2014/main" id="{8B76A8D6-A6B9-4323-92BC-823185DE5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5" name="Freeform 68">
              <a:extLst>
                <a:ext uri="{FF2B5EF4-FFF2-40B4-BE49-F238E27FC236}">
                  <a16:creationId xmlns="" xmlns:a16="http://schemas.microsoft.com/office/drawing/2014/main" id="{4BF88828-AECB-4B25-B831-42913B18C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6" name="Freeform 69">
              <a:extLst>
                <a:ext uri="{FF2B5EF4-FFF2-40B4-BE49-F238E27FC236}">
                  <a16:creationId xmlns="" xmlns:a16="http://schemas.microsoft.com/office/drawing/2014/main" id="{2E8F6EE9-E7AC-415F-91BC-88BCEC89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7" name="Freeform 70">
              <a:extLst>
                <a:ext uri="{FF2B5EF4-FFF2-40B4-BE49-F238E27FC236}">
                  <a16:creationId xmlns="" xmlns:a16="http://schemas.microsoft.com/office/drawing/2014/main" id="{4F662AAB-8CAA-4E44-81E6-092CD201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8" name="Freeform 71">
              <a:extLst>
                <a:ext uri="{FF2B5EF4-FFF2-40B4-BE49-F238E27FC236}">
                  <a16:creationId xmlns="" xmlns:a16="http://schemas.microsoft.com/office/drawing/2014/main" id="{5BFB7792-2283-4C55-A5CE-E76150AEB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09" name="Freeform 72">
              <a:extLst>
                <a:ext uri="{FF2B5EF4-FFF2-40B4-BE49-F238E27FC236}">
                  <a16:creationId xmlns="" xmlns:a16="http://schemas.microsoft.com/office/drawing/2014/main" id="{4673E17A-48AB-497B-8418-5726DDFB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0" name="Freeform 73">
              <a:extLst>
                <a:ext uri="{FF2B5EF4-FFF2-40B4-BE49-F238E27FC236}">
                  <a16:creationId xmlns="" xmlns:a16="http://schemas.microsoft.com/office/drawing/2014/main" id="{83DBED62-D59D-45C2-A03A-77A12655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1" name="Freeform 74">
              <a:extLst>
                <a:ext uri="{FF2B5EF4-FFF2-40B4-BE49-F238E27FC236}">
                  <a16:creationId xmlns="" xmlns:a16="http://schemas.microsoft.com/office/drawing/2014/main" id="{68243D2E-9FAF-4D89-8C5C-556D72AF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2" name="Freeform 75">
              <a:extLst>
                <a:ext uri="{FF2B5EF4-FFF2-40B4-BE49-F238E27FC236}">
                  <a16:creationId xmlns="" xmlns:a16="http://schemas.microsoft.com/office/drawing/2014/main" id="{AD099E9A-5A17-4B10-AA46-B9493F632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3" name="Freeform 76">
              <a:extLst>
                <a:ext uri="{FF2B5EF4-FFF2-40B4-BE49-F238E27FC236}">
                  <a16:creationId xmlns="" xmlns:a16="http://schemas.microsoft.com/office/drawing/2014/main" id="{EBE157EF-38A7-486D-B662-B1BAB8A7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4" name="Freeform 77">
              <a:extLst>
                <a:ext uri="{FF2B5EF4-FFF2-40B4-BE49-F238E27FC236}">
                  <a16:creationId xmlns="" xmlns:a16="http://schemas.microsoft.com/office/drawing/2014/main" id="{92DD6C33-4F6D-499F-B52E-9629F7722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5" name="Freeform 78">
              <a:extLst>
                <a:ext uri="{FF2B5EF4-FFF2-40B4-BE49-F238E27FC236}">
                  <a16:creationId xmlns="" xmlns:a16="http://schemas.microsoft.com/office/drawing/2014/main" id="{7D05FAE8-E53F-4146-9A09-BC188C958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6" name="Freeform 79">
              <a:extLst>
                <a:ext uri="{FF2B5EF4-FFF2-40B4-BE49-F238E27FC236}">
                  <a16:creationId xmlns="" xmlns:a16="http://schemas.microsoft.com/office/drawing/2014/main" id="{7157F4D1-1F67-4CA1-B672-181BE462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7" name="Freeform 80">
              <a:extLst>
                <a:ext uri="{FF2B5EF4-FFF2-40B4-BE49-F238E27FC236}">
                  <a16:creationId xmlns="" xmlns:a16="http://schemas.microsoft.com/office/drawing/2014/main" id="{18799FC4-7D14-4800-BB56-6F523B01A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8" name="Freeform 81">
              <a:extLst>
                <a:ext uri="{FF2B5EF4-FFF2-40B4-BE49-F238E27FC236}">
                  <a16:creationId xmlns="" xmlns:a16="http://schemas.microsoft.com/office/drawing/2014/main" id="{8A411B75-626C-4BC4-B546-537DC072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19" name="Freeform 82">
              <a:extLst>
                <a:ext uri="{FF2B5EF4-FFF2-40B4-BE49-F238E27FC236}">
                  <a16:creationId xmlns="" xmlns:a16="http://schemas.microsoft.com/office/drawing/2014/main" id="{A1C050D9-E9E1-4E31-85BC-7B5ED61E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0" name="Freeform 83">
              <a:extLst>
                <a:ext uri="{FF2B5EF4-FFF2-40B4-BE49-F238E27FC236}">
                  <a16:creationId xmlns="" xmlns:a16="http://schemas.microsoft.com/office/drawing/2014/main" id="{BD2F3059-0650-48D4-BC70-BE48975E3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1" name="Freeform 84">
              <a:extLst>
                <a:ext uri="{FF2B5EF4-FFF2-40B4-BE49-F238E27FC236}">
                  <a16:creationId xmlns="" xmlns:a16="http://schemas.microsoft.com/office/drawing/2014/main" id="{7ECD6C31-D218-48E4-8462-C3E9B68F2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2" name="Freeform 85">
              <a:extLst>
                <a:ext uri="{FF2B5EF4-FFF2-40B4-BE49-F238E27FC236}">
                  <a16:creationId xmlns="" xmlns:a16="http://schemas.microsoft.com/office/drawing/2014/main" id="{6E088301-B5AF-4044-AEDE-A35990B0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3" name="Freeform 86">
              <a:extLst>
                <a:ext uri="{FF2B5EF4-FFF2-40B4-BE49-F238E27FC236}">
                  <a16:creationId xmlns="" xmlns:a16="http://schemas.microsoft.com/office/drawing/2014/main" id="{3EA4B143-DC55-401D-9F74-011B4002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4" name="Freeform 87">
              <a:extLst>
                <a:ext uri="{FF2B5EF4-FFF2-40B4-BE49-F238E27FC236}">
                  <a16:creationId xmlns="" xmlns:a16="http://schemas.microsoft.com/office/drawing/2014/main" id="{21BBC904-7A32-42EA-9411-6783FF1A7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5" name="Freeform 88">
              <a:extLst>
                <a:ext uri="{FF2B5EF4-FFF2-40B4-BE49-F238E27FC236}">
                  <a16:creationId xmlns="" xmlns:a16="http://schemas.microsoft.com/office/drawing/2014/main" id="{857EB6FA-2F53-48B5-9962-10B35ECF3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6" name="Freeform 89">
              <a:extLst>
                <a:ext uri="{FF2B5EF4-FFF2-40B4-BE49-F238E27FC236}">
                  <a16:creationId xmlns="" xmlns:a16="http://schemas.microsoft.com/office/drawing/2014/main" id="{92E18078-B8A6-498E-8F81-ADE5D465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7" name="Freeform 90">
              <a:extLst>
                <a:ext uri="{FF2B5EF4-FFF2-40B4-BE49-F238E27FC236}">
                  <a16:creationId xmlns="" xmlns:a16="http://schemas.microsoft.com/office/drawing/2014/main" id="{BCE4E5D8-040E-4863-826C-EF1066450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8" name="Freeform 91">
              <a:extLst>
                <a:ext uri="{FF2B5EF4-FFF2-40B4-BE49-F238E27FC236}">
                  <a16:creationId xmlns="" xmlns:a16="http://schemas.microsoft.com/office/drawing/2014/main" id="{9B1E64BA-D7EE-414B-9D80-3116D68A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29" name="Freeform 92">
              <a:extLst>
                <a:ext uri="{FF2B5EF4-FFF2-40B4-BE49-F238E27FC236}">
                  <a16:creationId xmlns="" xmlns:a16="http://schemas.microsoft.com/office/drawing/2014/main" id="{E1233E6D-EE3E-413F-AF9E-F9542C6F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0" name="Freeform 93">
              <a:extLst>
                <a:ext uri="{FF2B5EF4-FFF2-40B4-BE49-F238E27FC236}">
                  <a16:creationId xmlns="" xmlns:a16="http://schemas.microsoft.com/office/drawing/2014/main" id="{59614A91-17D4-46D2-9E15-4D7E4C189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1" name="Freeform 94">
              <a:extLst>
                <a:ext uri="{FF2B5EF4-FFF2-40B4-BE49-F238E27FC236}">
                  <a16:creationId xmlns="" xmlns:a16="http://schemas.microsoft.com/office/drawing/2014/main" id="{650C065D-05B0-4154-A272-7455A43FC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2" name="Freeform 95">
              <a:extLst>
                <a:ext uri="{FF2B5EF4-FFF2-40B4-BE49-F238E27FC236}">
                  <a16:creationId xmlns="" xmlns:a16="http://schemas.microsoft.com/office/drawing/2014/main" id="{1EF80FEF-DA7E-4FA7-AAF0-D109DC26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3" name="Freeform 96">
              <a:extLst>
                <a:ext uri="{FF2B5EF4-FFF2-40B4-BE49-F238E27FC236}">
                  <a16:creationId xmlns="" xmlns:a16="http://schemas.microsoft.com/office/drawing/2014/main" id="{27BE99E9-EC58-4B90-8ABD-0C8285EB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4" name="Freeform 97">
              <a:extLst>
                <a:ext uri="{FF2B5EF4-FFF2-40B4-BE49-F238E27FC236}">
                  <a16:creationId xmlns="" xmlns:a16="http://schemas.microsoft.com/office/drawing/2014/main" id="{3739E8E9-3655-4357-8122-E35BD8C1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5" name="Freeform 98">
              <a:extLst>
                <a:ext uri="{FF2B5EF4-FFF2-40B4-BE49-F238E27FC236}">
                  <a16:creationId xmlns="" xmlns:a16="http://schemas.microsoft.com/office/drawing/2014/main" id="{1AD8426E-73D4-48CF-81A1-0EB42952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6" name="Freeform 99">
              <a:extLst>
                <a:ext uri="{FF2B5EF4-FFF2-40B4-BE49-F238E27FC236}">
                  <a16:creationId xmlns="" xmlns:a16="http://schemas.microsoft.com/office/drawing/2014/main" id="{3FA72640-D965-417C-9CCC-D13B90913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7" name="Freeform 100">
              <a:extLst>
                <a:ext uri="{FF2B5EF4-FFF2-40B4-BE49-F238E27FC236}">
                  <a16:creationId xmlns="" xmlns:a16="http://schemas.microsoft.com/office/drawing/2014/main" id="{840ADE8B-6FE9-4F84-94EE-CA748F97F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8" name="Freeform 101">
              <a:extLst>
                <a:ext uri="{FF2B5EF4-FFF2-40B4-BE49-F238E27FC236}">
                  <a16:creationId xmlns="" xmlns:a16="http://schemas.microsoft.com/office/drawing/2014/main" id="{812E672A-DFF5-49C9-8321-9BADB487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39" name="Freeform 102">
              <a:extLst>
                <a:ext uri="{FF2B5EF4-FFF2-40B4-BE49-F238E27FC236}">
                  <a16:creationId xmlns="" xmlns:a16="http://schemas.microsoft.com/office/drawing/2014/main" id="{5B66010A-CB2B-48CE-8E70-3338DD3C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0" name="Freeform 103">
              <a:extLst>
                <a:ext uri="{FF2B5EF4-FFF2-40B4-BE49-F238E27FC236}">
                  <a16:creationId xmlns="" xmlns:a16="http://schemas.microsoft.com/office/drawing/2014/main" id="{BFBE8D4D-8E6D-4A62-B980-A451D260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1" name="Freeform 104">
              <a:extLst>
                <a:ext uri="{FF2B5EF4-FFF2-40B4-BE49-F238E27FC236}">
                  <a16:creationId xmlns="" xmlns:a16="http://schemas.microsoft.com/office/drawing/2014/main" id="{F8421C72-9819-4888-A033-C1E977B5A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2" name="Freeform 105">
              <a:extLst>
                <a:ext uri="{FF2B5EF4-FFF2-40B4-BE49-F238E27FC236}">
                  <a16:creationId xmlns="" xmlns:a16="http://schemas.microsoft.com/office/drawing/2014/main" id="{D612DC76-CE48-4D0C-9731-B71CB4A82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3" name="Freeform 106">
              <a:extLst>
                <a:ext uri="{FF2B5EF4-FFF2-40B4-BE49-F238E27FC236}">
                  <a16:creationId xmlns="" xmlns:a16="http://schemas.microsoft.com/office/drawing/2014/main" id="{AF646C8E-C512-4806-8ABC-E0DC23BEC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4" name="Freeform 107">
              <a:extLst>
                <a:ext uri="{FF2B5EF4-FFF2-40B4-BE49-F238E27FC236}">
                  <a16:creationId xmlns="" xmlns:a16="http://schemas.microsoft.com/office/drawing/2014/main" id="{DC39C40F-9539-4421-A096-2D433C49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5" name="Freeform 108">
              <a:extLst>
                <a:ext uri="{FF2B5EF4-FFF2-40B4-BE49-F238E27FC236}">
                  <a16:creationId xmlns="" xmlns:a16="http://schemas.microsoft.com/office/drawing/2014/main" id="{3BF51978-C584-4497-9E89-46DAE55A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6" name="Freeform 109">
              <a:extLst>
                <a:ext uri="{FF2B5EF4-FFF2-40B4-BE49-F238E27FC236}">
                  <a16:creationId xmlns="" xmlns:a16="http://schemas.microsoft.com/office/drawing/2014/main" id="{C89A62E2-45A1-44A7-B8C9-AF8B44A3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7" name="Freeform 110">
              <a:extLst>
                <a:ext uri="{FF2B5EF4-FFF2-40B4-BE49-F238E27FC236}">
                  <a16:creationId xmlns="" xmlns:a16="http://schemas.microsoft.com/office/drawing/2014/main" id="{4C0DF8F6-9347-4094-B133-E18B949A5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8" name="Freeform 111">
              <a:extLst>
                <a:ext uri="{FF2B5EF4-FFF2-40B4-BE49-F238E27FC236}">
                  <a16:creationId xmlns="" xmlns:a16="http://schemas.microsoft.com/office/drawing/2014/main" id="{0338627C-06E5-440E-AD83-294BA69F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49" name="Freeform 112">
              <a:extLst>
                <a:ext uri="{FF2B5EF4-FFF2-40B4-BE49-F238E27FC236}">
                  <a16:creationId xmlns="" xmlns:a16="http://schemas.microsoft.com/office/drawing/2014/main" id="{F01D9D44-2AFF-4054-9818-6A2D9FCBA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0" name="Freeform 113">
              <a:extLst>
                <a:ext uri="{FF2B5EF4-FFF2-40B4-BE49-F238E27FC236}">
                  <a16:creationId xmlns="" xmlns:a16="http://schemas.microsoft.com/office/drawing/2014/main" id="{66C6BC35-C667-4C5D-BF9D-7F78D06D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1" name="Freeform 114">
              <a:extLst>
                <a:ext uri="{FF2B5EF4-FFF2-40B4-BE49-F238E27FC236}">
                  <a16:creationId xmlns="" xmlns:a16="http://schemas.microsoft.com/office/drawing/2014/main" id="{CD31D67D-0E45-46B5-8CD5-3FAF81044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2" name="Freeform 115">
              <a:extLst>
                <a:ext uri="{FF2B5EF4-FFF2-40B4-BE49-F238E27FC236}">
                  <a16:creationId xmlns="" xmlns:a16="http://schemas.microsoft.com/office/drawing/2014/main" id="{4A072D42-6115-4711-82B2-85F8F0D0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3" name="Freeform 116">
              <a:extLst>
                <a:ext uri="{FF2B5EF4-FFF2-40B4-BE49-F238E27FC236}">
                  <a16:creationId xmlns="" xmlns:a16="http://schemas.microsoft.com/office/drawing/2014/main" id="{8CD47DF9-6B29-4827-B404-DED4B507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4" name="Freeform 117">
              <a:extLst>
                <a:ext uri="{FF2B5EF4-FFF2-40B4-BE49-F238E27FC236}">
                  <a16:creationId xmlns="" xmlns:a16="http://schemas.microsoft.com/office/drawing/2014/main" id="{4ED089D0-7E69-40F9-977B-BE699B1F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5" name="Freeform 118">
              <a:extLst>
                <a:ext uri="{FF2B5EF4-FFF2-40B4-BE49-F238E27FC236}">
                  <a16:creationId xmlns="" xmlns:a16="http://schemas.microsoft.com/office/drawing/2014/main" id="{93110D3D-D18C-4181-9A1E-4B534BB8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6" name="Freeform 119">
              <a:extLst>
                <a:ext uri="{FF2B5EF4-FFF2-40B4-BE49-F238E27FC236}">
                  <a16:creationId xmlns="" xmlns:a16="http://schemas.microsoft.com/office/drawing/2014/main" id="{686191F9-AE9E-4831-976A-5A27FCAF5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7" name="Freeform 120">
              <a:extLst>
                <a:ext uri="{FF2B5EF4-FFF2-40B4-BE49-F238E27FC236}">
                  <a16:creationId xmlns="" xmlns:a16="http://schemas.microsoft.com/office/drawing/2014/main" id="{03DE36F0-9218-4859-9BE6-739F306C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8" name="Freeform 121">
              <a:extLst>
                <a:ext uri="{FF2B5EF4-FFF2-40B4-BE49-F238E27FC236}">
                  <a16:creationId xmlns="" xmlns:a16="http://schemas.microsoft.com/office/drawing/2014/main" id="{6376A1D0-7738-4A1A-8497-4E9A8918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59" name="Freeform 122">
              <a:extLst>
                <a:ext uri="{FF2B5EF4-FFF2-40B4-BE49-F238E27FC236}">
                  <a16:creationId xmlns="" xmlns:a16="http://schemas.microsoft.com/office/drawing/2014/main" id="{FB5E0F49-EED5-4B75-A073-B80A33CC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0" name="Freeform 123">
              <a:extLst>
                <a:ext uri="{FF2B5EF4-FFF2-40B4-BE49-F238E27FC236}">
                  <a16:creationId xmlns="" xmlns:a16="http://schemas.microsoft.com/office/drawing/2014/main" id="{DD0751C8-738A-4108-B45A-0DC642EB0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1" name="Freeform 124">
              <a:extLst>
                <a:ext uri="{FF2B5EF4-FFF2-40B4-BE49-F238E27FC236}">
                  <a16:creationId xmlns="" xmlns:a16="http://schemas.microsoft.com/office/drawing/2014/main" id="{CD0D35E7-50DF-49E6-A411-6BA0FE9F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2" name="Freeform 125">
              <a:extLst>
                <a:ext uri="{FF2B5EF4-FFF2-40B4-BE49-F238E27FC236}">
                  <a16:creationId xmlns="" xmlns:a16="http://schemas.microsoft.com/office/drawing/2014/main" id="{2D4C62D2-D8CC-4BA4-80BB-6E3A0586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3" name="Freeform 126">
              <a:extLst>
                <a:ext uri="{FF2B5EF4-FFF2-40B4-BE49-F238E27FC236}">
                  <a16:creationId xmlns="" xmlns:a16="http://schemas.microsoft.com/office/drawing/2014/main" id="{4B5EE097-2BCB-4B37-B26A-E9CDF8B64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4" name="Freeform 127">
              <a:extLst>
                <a:ext uri="{FF2B5EF4-FFF2-40B4-BE49-F238E27FC236}">
                  <a16:creationId xmlns="" xmlns:a16="http://schemas.microsoft.com/office/drawing/2014/main" id="{4D8368AD-FDC0-4DA6-9283-5FBD000E9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5" name="Freeform 128">
              <a:extLst>
                <a:ext uri="{FF2B5EF4-FFF2-40B4-BE49-F238E27FC236}">
                  <a16:creationId xmlns="" xmlns:a16="http://schemas.microsoft.com/office/drawing/2014/main" id="{19F5F72F-9DB3-4A20-9486-1A27033B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6" name="Freeform 129">
              <a:extLst>
                <a:ext uri="{FF2B5EF4-FFF2-40B4-BE49-F238E27FC236}">
                  <a16:creationId xmlns="" xmlns:a16="http://schemas.microsoft.com/office/drawing/2014/main" id="{316686E1-C1DC-4A94-A416-B667CD0BA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7" name="Freeform 130">
              <a:extLst>
                <a:ext uri="{FF2B5EF4-FFF2-40B4-BE49-F238E27FC236}">
                  <a16:creationId xmlns="" xmlns:a16="http://schemas.microsoft.com/office/drawing/2014/main" id="{84142677-A518-4F8C-B0C0-1F048BD6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8" name="Freeform 131">
              <a:extLst>
                <a:ext uri="{FF2B5EF4-FFF2-40B4-BE49-F238E27FC236}">
                  <a16:creationId xmlns="" xmlns:a16="http://schemas.microsoft.com/office/drawing/2014/main" id="{00792EB2-D88E-4F57-9019-784FF4889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69" name="Freeform 132">
              <a:extLst>
                <a:ext uri="{FF2B5EF4-FFF2-40B4-BE49-F238E27FC236}">
                  <a16:creationId xmlns="" xmlns:a16="http://schemas.microsoft.com/office/drawing/2014/main" id="{B019190A-FFC3-47A2-B2E7-AD6EC6AC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0" name="Freeform 133">
              <a:extLst>
                <a:ext uri="{FF2B5EF4-FFF2-40B4-BE49-F238E27FC236}">
                  <a16:creationId xmlns="" xmlns:a16="http://schemas.microsoft.com/office/drawing/2014/main" id="{B1680938-A60B-4941-BEF6-D672A74E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1" name="Freeform 134">
              <a:extLst>
                <a:ext uri="{FF2B5EF4-FFF2-40B4-BE49-F238E27FC236}">
                  <a16:creationId xmlns="" xmlns:a16="http://schemas.microsoft.com/office/drawing/2014/main" id="{DE9E61E5-D10F-4BE2-A139-76503B2F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2" name="Freeform 135">
              <a:extLst>
                <a:ext uri="{FF2B5EF4-FFF2-40B4-BE49-F238E27FC236}">
                  <a16:creationId xmlns="" xmlns:a16="http://schemas.microsoft.com/office/drawing/2014/main" id="{1E714CF2-D279-4412-92F5-752E9C4D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3" name="Freeform 136">
              <a:extLst>
                <a:ext uri="{FF2B5EF4-FFF2-40B4-BE49-F238E27FC236}">
                  <a16:creationId xmlns="" xmlns:a16="http://schemas.microsoft.com/office/drawing/2014/main" id="{9F345933-E1B2-403B-B8BF-E509022B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4" name="Freeform 137">
              <a:extLst>
                <a:ext uri="{FF2B5EF4-FFF2-40B4-BE49-F238E27FC236}">
                  <a16:creationId xmlns="" xmlns:a16="http://schemas.microsoft.com/office/drawing/2014/main" id="{A34DC264-B8E0-42DD-96D7-6A5825781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5" name="Freeform 138">
              <a:extLst>
                <a:ext uri="{FF2B5EF4-FFF2-40B4-BE49-F238E27FC236}">
                  <a16:creationId xmlns="" xmlns:a16="http://schemas.microsoft.com/office/drawing/2014/main" id="{1F071474-75D5-4E1D-A280-247BB1D4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6" name="Freeform 139">
              <a:extLst>
                <a:ext uri="{FF2B5EF4-FFF2-40B4-BE49-F238E27FC236}">
                  <a16:creationId xmlns="" xmlns:a16="http://schemas.microsoft.com/office/drawing/2014/main" id="{D76EE7B2-EE1F-464B-9E98-F64724A1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7" name="Freeform 140">
              <a:extLst>
                <a:ext uri="{FF2B5EF4-FFF2-40B4-BE49-F238E27FC236}">
                  <a16:creationId xmlns="" xmlns:a16="http://schemas.microsoft.com/office/drawing/2014/main" id="{9D981F8C-F0BD-4E1A-8387-B30DEB16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8" name="Freeform 141">
              <a:extLst>
                <a:ext uri="{FF2B5EF4-FFF2-40B4-BE49-F238E27FC236}">
                  <a16:creationId xmlns="" xmlns:a16="http://schemas.microsoft.com/office/drawing/2014/main" id="{0B214B2A-11C4-4241-9D55-7AA1E070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79" name="Freeform 142">
              <a:extLst>
                <a:ext uri="{FF2B5EF4-FFF2-40B4-BE49-F238E27FC236}">
                  <a16:creationId xmlns="" xmlns:a16="http://schemas.microsoft.com/office/drawing/2014/main" id="{A00230FC-B170-4098-A6A8-3BC638E2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80" name="Freeform 143">
              <a:extLst>
                <a:ext uri="{FF2B5EF4-FFF2-40B4-BE49-F238E27FC236}">
                  <a16:creationId xmlns="" xmlns:a16="http://schemas.microsoft.com/office/drawing/2014/main" id="{2F780204-5F67-49B3-8C8A-389D9733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9" name="Freeform 144">
              <a:extLst>
                <a:ext uri="{FF2B5EF4-FFF2-40B4-BE49-F238E27FC236}">
                  <a16:creationId xmlns="" xmlns:a16="http://schemas.microsoft.com/office/drawing/2014/main" id="{0972C7FF-1ED8-4450-BC82-A7E0204AA4A0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Freeform 145">
              <a:extLst>
                <a:ext uri="{FF2B5EF4-FFF2-40B4-BE49-F238E27FC236}">
                  <a16:creationId xmlns="" xmlns:a16="http://schemas.microsoft.com/office/drawing/2014/main" id="{034513ED-E06E-4835-B266-3BF6E76E6352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6EDFF688-2A72-4A5E-8286-91BDEA9E0321}"/>
              </a:ext>
            </a:extLst>
          </p:cNvPr>
          <p:cNvSpPr/>
          <p:nvPr/>
        </p:nvSpPr>
        <p:spPr>
          <a:xfrm rot="5400000">
            <a:off x="1938338" y="2493963"/>
            <a:ext cx="127000" cy="819150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1" name="Right Brace 160">
            <a:extLst>
              <a:ext uri="{FF2B5EF4-FFF2-40B4-BE49-F238E27FC236}">
                <a16:creationId xmlns="" xmlns:a16="http://schemas.microsoft.com/office/drawing/2014/main" id="{5A029AE4-C6D9-46D8-AE3E-2E1387F0E628}"/>
              </a:ext>
            </a:extLst>
          </p:cNvPr>
          <p:cNvSpPr/>
          <p:nvPr/>
        </p:nvSpPr>
        <p:spPr>
          <a:xfrm rot="5400000">
            <a:off x="989013" y="3452812"/>
            <a:ext cx="128588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2" name="Right Brace 161">
            <a:extLst>
              <a:ext uri="{FF2B5EF4-FFF2-40B4-BE49-F238E27FC236}">
                <a16:creationId xmlns="" xmlns:a16="http://schemas.microsoft.com/office/drawing/2014/main" id="{5F84D60D-DAF6-4E5C-A314-5743B2D3330B}"/>
              </a:ext>
            </a:extLst>
          </p:cNvPr>
          <p:cNvSpPr/>
          <p:nvPr/>
        </p:nvSpPr>
        <p:spPr>
          <a:xfrm rot="5400000">
            <a:off x="1691482" y="4607718"/>
            <a:ext cx="127000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3" name="Right Brace 162">
            <a:extLst>
              <a:ext uri="{FF2B5EF4-FFF2-40B4-BE49-F238E27FC236}">
                <a16:creationId xmlns="" xmlns:a16="http://schemas.microsoft.com/office/drawing/2014/main" id="{FBC3FB29-B562-4562-BF65-08140B3A0148}"/>
              </a:ext>
            </a:extLst>
          </p:cNvPr>
          <p:cNvSpPr/>
          <p:nvPr/>
        </p:nvSpPr>
        <p:spPr>
          <a:xfrm rot="5400000">
            <a:off x="6441282" y="2504281"/>
            <a:ext cx="127000" cy="817563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4" name="Right Brace 163">
            <a:extLst>
              <a:ext uri="{FF2B5EF4-FFF2-40B4-BE49-F238E27FC236}">
                <a16:creationId xmlns="" xmlns:a16="http://schemas.microsoft.com/office/drawing/2014/main" id="{B2251811-DE50-4935-AE27-7C2956F80937}"/>
              </a:ext>
            </a:extLst>
          </p:cNvPr>
          <p:cNvSpPr/>
          <p:nvPr/>
        </p:nvSpPr>
        <p:spPr>
          <a:xfrm rot="5400000">
            <a:off x="5622925" y="3494088"/>
            <a:ext cx="127000" cy="819150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65" name="Right Brace 164">
            <a:extLst>
              <a:ext uri="{FF2B5EF4-FFF2-40B4-BE49-F238E27FC236}">
                <a16:creationId xmlns="" xmlns:a16="http://schemas.microsoft.com/office/drawing/2014/main" id="{23DB7933-D0E4-42BC-842D-0CF72CFB63BB}"/>
              </a:ext>
            </a:extLst>
          </p:cNvPr>
          <p:cNvSpPr/>
          <p:nvPr/>
        </p:nvSpPr>
        <p:spPr>
          <a:xfrm rot="5400000">
            <a:off x="6305550" y="4705351"/>
            <a:ext cx="128587" cy="817562"/>
          </a:xfrm>
          <a:prstGeom prst="rightBrac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8BA70E-12E8-4940-9442-57AC94DDC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2932113"/>
            <a:ext cx="65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FA20EC-EC24-422A-8F51-91934597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890963"/>
            <a:ext cx="835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F70C6F-503F-47FD-9594-BAC176ED8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503555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1C9A23-1B4B-4A0E-85F0-71F1383B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2970213"/>
            <a:ext cx="61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E08AA8-DA83-413F-B2F2-5E38DE38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929063"/>
            <a:ext cx="877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1B7E3E-DB8C-4888-8611-C8F21F83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41913"/>
            <a:ext cx="67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47" grpId="0"/>
      <p:bldP spid="93648" grpId="0"/>
      <p:bldP spid="93649" grpId="0"/>
      <p:bldP spid="93650" grpId="0"/>
      <p:bldP spid="93651" grpId="0"/>
      <p:bldP spid="93652" grpId="0"/>
      <p:bldP spid="93656" grpId="0"/>
      <p:bldP spid="93657" grpId="0"/>
      <p:bldP spid="20" grpId="0"/>
      <p:bldP spid="21" grpId="0"/>
      <p:bldP spid="23" grpId="0"/>
      <p:bldP spid="24" grpId="0"/>
      <p:bldP spid="2" grpId="0" animBg="1"/>
      <p:bldP spid="2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96">
            <a:extLst>
              <a:ext uri="{FF2B5EF4-FFF2-40B4-BE49-F238E27FC236}">
                <a16:creationId xmlns="" xmlns:a16="http://schemas.microsoft.com/office/drawing/2014/main" id="{5EBEAE74-01F7-4AF5-A873-D28589075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1658208"/>
            <a:ext cx="5667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2/80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39" name="Text Box 297">
            <a:extLst>
              <a:ext uri="{FF2B5EF4-FFF2-40B4-BE49-F238E27FC236}">
                <a16:creationId xmlns="" xmlns:a16="http://schemas.microsoft.com/office/drawing/2014/main" id="{9D3A8950-333B-46B0-AD5F-76A43391B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8" y="2595439"/>
            <a:ext cx="644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340" name="Text Box 298">
            <a:extLst>
              <a:ext uri="{FF2B5EF4-FFF2-40B4-BE49-F238E27FC236}">
                <a16:creationId xmlns="" xmlns:a16="http://schemas.microsoft.com/office/drawing/2014/main" id="{325D3EA8-0572-459E-BEA7-9EB258DDC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616200"/>
            <a:ext cx="2573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– 5 x 5 = 12</a:t>
            </a:r>
          </a:p>
        </p:txBody>
      </p:sp>
      <p:sp>
        <p:nvSpPr>
          <p:cNvPr id="14341" name="Text Box 299">
            <a:extLst>
              <a:ext uri="{FF2B5EF4-FFF2-40B4-BE49-F238E27FC236}">
                <a16:creationId xmlns="" xmlns:a16="http://schemas.microsoft.com/office/drawing/2014/main" id="{5810D5B3-6118-43F5-BDEC-1CF93F4A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44" y="3587165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: 6 + 30 = 60</a:t>
            </a:r>
          </a:p>
        </p:txBody>
      </p:sp>
      <p:sp>
        <p:nvSpPr>
          <p:cNvPr id="14342" name="Text Box 300">
            <a:extLst>
              <a:ext uri="{FF2B5EF4-FFF2-40B4-BE49-F238E27FC236}">
                <a16:creationId xmlns="" xmlns:a16="http://schemas.microsoft.com/office/drawing/2014/main" id="{9F0A7E68-4B6B-46E3-A148-4A089AB4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36" y="4601731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150</a:t>
            </a:r>
          </a:p>
        </p:txBody>
      </p:sp>
      <p:sp>
        <p:nvSpPr>
          <p:cNvPr id="14343" name="Text Box 301">
            <a:extLst>
              <a:ext uri="{FF2B5EF4-FFF2-40B4-BE49-F238E27FC236}">
                <a16:creationId xmlns="" xmlns:a16="http://schemas.microsoft.com/office/drawing/2014/main" id="{EF12BE6F-9707-4196-9142-3CA5E1D4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253038"/>
            <a:ext cx="31099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4344" name="Rectangle 305">
            <a:extLst>
              <a:ext uri="{FF2B5EF4-FFF2-40B4-BE49-F238E27FC236}">
                <a16:creationId xmlns="" xmlns:a16="http://schemas.microsoft.com/office/drawing/2014/main" id="{9EDAD2C1-6B36-4804-8C39-4D61F2CF6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175" y="525303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5" name="Rectangle 311">
            <a:extLst>
              <a:ext uri="{FF2B5EF4-FFF2-40B4-BE49-F238E27FC236}">
                <a16:creationId xmlns="" xmlns:a16="http://schemas.microsoft.com/office/drawing/2014/main" id="{510172EA-5878-44B2-86F4-EE6F5177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2717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6" name="Rectangle 312">
            <a:extLst>
              <a:ext uri="{FF2B5EF4-FFF2-40B4-BE49-F238E27FC236}">
                <a16:creationId xmlns="" xmlns:a16="http://schemas.microsoft.com/office/drawing/2014/main" id="{8DB8F0BF-AAB0-4E60-B2F6-8DD60B2A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362" y="3686546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47" name="Rectangle 313">
            <a:extLst>
              <a:ext uri="{FF2B5EF4-FFF2-40B4-BE49-F238E27FC236}">
                <a16:creationId xmlns="" xmlns:a16="http://schemas.microsoft.com/office/drawing/2014/main" id="{D5824B89-4F2F-4419-A8FD-1AAB52F5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836" y="461530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19099" name="Text Box 315">
            <a:extLst>
              <a:ext uri="{FF2B5EF4-FFF2-40B4-BE49-F238E27FC236}">
                <a16:creationId xmlns="" xmlns:a16="http://schemas.microsoft.com/office/drawing/2014/main" id="{B07DB403-F7D8-404C-87A7-CC009382A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2714625"/>
            <a:ext cx="409575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9103" name="Text Box 319">
            <a:extLst>
              <a:ext uri="{FF2B5EF4-FFF2-40B4-BE49-F238E27FC236}">
                <a16:creationId xmlns="" xmlns:a16="http://schemas.microsoft.com/office/drawing/2014/main" id="{1D831B2C-3A8A-47F1-87BE-E3F7B05C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836" y="3683371"/>
            <a:ext cx="384175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350" name="Text Box 459">
            <a:extLst>
              <a:ext uri="{FF2B5EF4-FFF2-40B4-BE49-F238E27FC236}">
                <a16:creationId xmlns="" xmlns:a16="http://schemas.microsoft.com/office/drawing/2014/main" id="{0F604987-D549-4254-A4D1-4EE16186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957" y="2636317"/>
            <a:ext cx="240304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x 3 - 2 = 13 </a:t>
            </a:r>
          </a:p>
        </p:txBody>
      </p:sp>
      <p:sp>
        <p:nvSpPr>
          <p:cNvPr id="14351" name="Text Box 473">
            <a:extLst>
              <a:ext uri="{FF2B5EF4-FFF2-40B4-BE49-F238E27FC236}">
                <a16:creationId xmlns="" xmlns:a16="http://schemas.microsoft.com/office/drawing/2014/main" id="{95EDE4E5-11B6-4E71-AE01-B39EAB3D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2" y="5253038"/>
            <a:ext cx="384175" cy="384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1">
              <a:solidFill>
                <a:schemeClr val="tx2"/>
              </a:solidFill>
              <a:latin typeface=".VnTimeH" pitchFamily="34" charset="0"/>
            </a:endParaRPr>
          </a:p>
        </p:txBody>
      </p:sp>
      <p:sp>
        <p:nvSpPr>
          <p:cNvPr id="14352" name="Text Box 477">
            <a:extLst>
              <a:ext uri="{FF2B5EF4-FFF2-40B4-BE49-F238E27FC236}">
                <a16:creationId xmlns="" xmlns:a16="http://schemas.microsoft.com/office/drawing/2014/main" id="{00E092D9-EF14-40BD-B481-A68154822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168275"/>
            <a:ext cx="167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14353" name="Text Box 479">
            <a:extLst>
              <a:ext uri="{FF2B5EF4-FFF2-40B4-BE49-F238E27FC236}">
                <a16:creationId xmlns="" xmlns:a16="http://schemas.microsoft.com/office/drawing/2014/main" id="{856D19B2-11D7-4B76-8E80-A0EFCB17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9" y="834448"/>
            <a:ext cx="807243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14354" name="Text Box 487">
            <a:extLst>
              <a:ext uri="{FF2B5EF4-FFF2-40B4-BE49-F238E27FC236}">
                <a16:creationId xmlns="" xmlns:a16="http://schemas.microsoft.com/office/drawing/2014/main" id="{3950872A-95B3-470A-95AE-2FB3C2D3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69" y="2651932"/>
            <a:ext cx="8763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355" name="Rectangle 493">
            <a:extLst>
              <a:ext uri="{FF2B5EF4-FFF2-40B4-BE49-F238E27FC236}">
                <a16:creationId xmlns="" xmlns:a16="http://schemas.microsoft.com/office/drawing/2014/main" id="{2CEF1864-95D9-4919-8EF1-E51CCE5F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486" y="2738314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6" name="Rectangle 494">
            <a:extLst>
              <a:ext uri="{FF2B5EF4-FFF2-40B4-BE49-F238E27FC236}">
                <a16:creationId xmlns="" xmlns:a16="http://schemas.microsoft.com/office/drawing/2014/main" id="{6C430DDF-5B71-4F6A-9DE1-758860D73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207" y="3658602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7" name="Rectangle 495">
            <a:extLst>
              <a:ext uri="{FF2B5EF4-FFF2-40B4-BE49-F238E27FC236}">
                <a16:creationId xmlns="" xmlns:a16="http://schemas.microsoft.com/office/drawing/2014/main" id="{D297E3C9-6815-4BCC-B018-B3B899F1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207" y="464301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solidFill>
                <a:schemeClr val="tx2"/>
              </a:solidFill>
            </a:endParaRPr>
          </a:p>
        </p:txBody>
      </p:sp>
      <p:sp>
        <p:nvSpPr>
          <p:cNvPr id="14358" name="Text Box 459">
            <a:extLst>
              <a:ext uri="{FF2B5EF4-FFF2-40B4-BE49-F238E27FC236}">
                <a16:creationId xmlns="" xmlns:a16="http://schemas.microsoft.com/office/drawing/2014/main" id="{F9157D59-98D8-402B-8CB5-0571D5F5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3625394"/>
            <a:ext cx="28733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= 35</a:t>
            </a:r>
          </a:p>
        </p:txBody>
      </p:sp>
      <p:sp>
        <p:nvSpPr>
          <p:cNvPr id="14359" name="Text Box 459">
            <a:extLst>
              <a:ext uri="{FF2B5EF4-FFF2-40B4-BE49-F238E27FC236}">
                <a16:creationId xmlns="" xmlns:a16="http://schemas.microsoft.com/office/drawing/2014/main" id="{BCA08473-3DDF-491E-9B80-B480E085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7" y="4584830"/>
            <a:ext cx="29098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180</a:t>
            </a:r>
          </a:p>
        </p:txBody>
      </p:sp>
      <p:sp>
        <p:nvSpPr>
          <p:cNvPr id="14360" name="Text Box 459">
            <a:extLst>
              <a:ext uri="{FF2B5EF4-FFF2-40B4-BE49-F238E27FC236}">
                <a16:creationId xmlns="" xmlns:a16="http://schemas.microsoft.com/office/drawing/2014/main" id="{F9612BE7-5725-4833-AA67-ACDA0FA86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957" y="5258956"/>
            <a:ext cx="3206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32" name="Hộp_Văn_Bản 15">
            <a:extLst>
              <a:ext uri="{FF2B5EF4-FFF2-40B4-BE49-F238E27FC236}">
                <a16:creationId xmlns="" xmlns:a16="http://schemas.microsoft.com/office/drawing/2014/main" id="{907F6C45-BC3E-4920-B5B6-BBABB21A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4" y="3080160"/>
            <a:ext cx="2360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37 –  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Hộp_Văn_Bản 21">
            <a:extLst>
              <a:ext uri="{FF2B5EF4-FFF2-40B4-BE49-F238E27FC236}">
                <a16:creationId xmlns="" xmlns:a16="http://schemas.microsoft.com/office/drawing/2014/main" id="{FEB9F152-A18C-4FD7-A651-EFE5BCCE7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943" y="4148844"/>
            <a:ext cx="222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vi-V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 30   =</a:t>
            </a:r>
            <a:r>
              <a:rPr lang="en-US" altLang="vi-VN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9" grpId="0" animBg="1"/>
      <p:bldP spid="119103" grpId="0" animBg="1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="" xmlns:a16="http://schemas.microsoft.com/office/drawing/2014/main" id="{B89894F9-6893-4275-84C1-C4CAEFEE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="" xmlns:a16="http://schemas.microsoft.com/office/drawing/2014/main" id="{4EE2A508-E577-4A2A-A020-F84161A7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="" xmlns:a16="http://schemas.microsoft.com/office/drawing/2014/main" id="{0C18B204-B53A-4F4E-91F4-9A77ED51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="" xmlns:a16="http://schemas.microsoft.com/office/drawing/2014/main" id="{3CED5B8B-E268-40DE-91EF-A31900A8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="" xmlns:a16="http://schemas.microsoft.com/office/drawing/2014/main" id="{366EEE65-93F6-43DB-969D-8AC0E5A8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="" xmlns:a16="http://schemas.microsoft.com/office/drawing/2014/main" id="{63AEC4A8-BD81-402D-BD7A-E9DA87D73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="" xmlns:a16="http://schemas.microsoft.com/office/drawing/2014/main" id="{4CD79968-674C-4446-BDAD-0BC4D7EB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="" xmlns:a16="http://schemas.microsoft.com/office/drawing/2014/main" id="{6E19E5C2-6461-452C-9485-E514830CF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="" xmlns:a16="http://schemas.microsoft.com/office/drawing/2014/main" id="{112B0E4D-58F8-43CB-BF77-814D6926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="" xmlns:a16="http://schemas.microsoft.com/office/drawing/2014/main" id="{345091C1-2A30-4FC7-AEAC-726792188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="" xmlns:a16="http://schemas.microsoft.com/office/drawing/2014/main" id="{E4F5C9CE-A3DC-408A-9AA0-FD9498156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397" name="Text Box 25">
            <a:extLst>
              <a:ext uri="{FF2B5EF4-FFF2-40B4-BE49-F238E27FC236}">
                <a16:creationId xmlns="" xmlns:a16="http://schemas.microsoft.com/office/drawing/2014/main" id="{1D810C0A-D477-4BD7-B5F6-0D7B05BB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Text Box 300">
            <a:extLst>
              <a:ext uri="{FF2B5EF4-FFF2-40B4-BE49-F238E27FC236}">
                <a16:creationId xmlns="" xmlns:a16="http://schemas.microsoft.com/office/drawing/2014/main" id="{CBA85489-C165-4C02-AFC4-7AE51CBCC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259013"/>
            <a:ext cx="48974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150</a:t>
            </a:r>
          </a:p>
        </p:txBody>
      </p:sp>
      <p:sp>
        <p:nvSpPr>
          <p:cNvPr id="16399" name="Rectangle 313">
            <a:extLst>
              <a:ext uri="{FF2B5EF4-FFF2-40B4-BE49-F238E27FC236}">
                <a16:creationId xmlns="" xmlns:a16="http://schemas.microsoft.com/office/drawing/2014/main" id="{A6379070-0C0F-4207-B392-FE91A262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2320925"/>
            <a:ext cx="620712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6" name="Text Box 320">
            <a:extLst>
              <a:ext uri="{FF2B5EF4-FFF2-40B4-BE49-F238E27FC236}">
                <a16:creationId xmlns="" xmlns:a16="http://schemas.microsoft.com/office/drawing/2014/main" id="{55D65239-E1E6-4F15-8C5A-075DEDDE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2266950"/>
            <a:ext cx="836612" cy="79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7" name="Hộp_Văn_Bản 21">
            <a:extLst>
              <a:ext uri="{FF2B5EF4-FFF2-40B4-BE49-F238E27FC236}">
                <a16:creationId xmlns="" xmlns:a16="http://schemas.microsoft.com/office/drawing/2014/main" id="{6DFFB1D7-87D4-4967-8E72-27417BEBF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2960688"/>
            <a:ext cx="5899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30  +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</a:t>
            </a:r>
            <a:r>
              <a:rPr lang="en-US" altLang="vi-VN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vi-VN" sz="4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="" xmlns:a16="http://schemas.microsoft.com/office/drawing/2014/main" id="{3665303D-3BB4-44B4-94BD-AB63AB645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="" xmlns:a16="http://schemas.microsoft.com/office/drawing/2014/main" id="{302A2E37-C298-40DF-991D-270E672E6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="" xmlns:a16="http://schemas.microsoft.com/office/drawing/2014/main" id="{A5D4C0BE-E5D3-43D4-996E-6788133D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="" xmlns:a16="http://schemas.microsoft.com/office/drawing/2014/main" id="{D4FED3AD-B7DE-4DA6-92AB-063E605A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="" xmlns:a16="http://schemas.microsoft.com/office/drawing/2014/main" id="{F98A51C8-2926-478E-8A73-009A73CAD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="" xmlns:a16="http://schemas.microsoft.com/office/drawing/2014/main" id="{7CD8841F-C702-4AC7-BB0A-89DEF97A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="" xmlns:a16="http://schemas.microsoft.com/office/drawing/2014/main" id="{EBE39F42-CDC5-4026-970F-CDBF7F13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="" xmlns:a16="http://schemas.microsoft.com/office/drawing/2014/main" id="{7527B1A2-A0E3-4BCB-9EB3-BAC23CF3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="" xmlns:a16="http://schemas.microsoft.com/office/drawing/2014/main" id="{7469B71E-A4A8-4BBC-9957-05DC7B50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="" xmlns:a16="http://schemas.microsoft.com/office/drawing/2014/main" id="{7F61CE0E-CE67-4D6B-B954-A50FAE917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="" xmlns:a16="http://schemas.microsoft.com/office/drawing/2014/main" id="{122363DA-1D96-4F41-AC80-439C62C2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421" name="Text Box 301">
            <a:extLst>
              <a:ext uri="{FF2B5EF4-FFF2-40B4-BE49-F238E27FC236}">
                <a16:creationId xmlns="" xmlns:a16="http://schemas.microsoft.com/office/drawing/2014/main" id="{F7698465-8CD9-4668-B166-DEB30C21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286000"/>
            <a:ext cx="6019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91</a:t>
            </a:r>
          </a:p>
        </p:txBody>
      </p:sp>
      <p:sp>
        <p:nvSpPr>
          <p:cNvPr id="17422" name="Rectangle 305">
            <a:extLst>
              <a:ext uri="{FF2B5EF4-FFF2-40B4-BE49-F238E27FC236}">
                <a16:creationId xmlns="" xmlns:a16="http://schemas.microsoft.com/office/drawing/2014/main" id="{73264522-BF08-4F90-99E9-2CF4F28B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663" y="2354263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="" xmlns:a16="http://schemas.microsoft.com/office/drawing/2014/main" id="{FEE8085C-D123-4CC8-ABAA-E5EB7343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2324100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Hộp_Văn_Bản 19">
            <a:extLst>
              <a:ext uri="{FF2B5EF4-FFF2-40B4-BE49-F238E27FC236}">
                <a16:creationId xmlns="" xmlns:a16="http://schemas.microsoft.com/office/drawing/2014/main" id="{6CD2A3B2-2917-4395-9D46-F566694B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3200400"/>
            <a:ext cx="5370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 -   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</a:p>
        </p:txBody>
      </p:sp>
      <p:sp>
        <p:nvSpPr>
          <p:cNvPr id="17425" name="Text Box 25">
            <a:extLst>
              <a:ext uri="{FF2B5EF4-FFF2-40B4-BE49-F238E27FC236}">
                <a16:creationId xmlns="" xmlns:a16="http://schemas.microsoft.com/office/drawing/2014/main" id="{43CD1CD9-5580-4399-BE11-F4DB828C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="" xmlns:a16="http://schemas.microsoft.com/office/drawing/2014/main" id="{23ED7580-4AFA-44B5-904B-2D08CEE00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="" xmlns:a16="http://schemas.microsoft.com/office/drawing/2014/main" id="{A45EC643-B941-46ED-9DB1-8735F9AE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="" xmlns:a16="http://schemas.microsoft.com/office/drawing/2014/main" id="{E5E8EB07-E08B-4A3D-BC28-FD063023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="" xmlns:a16="http://schemas.microsoft.com/office/drawing/2014/main" id="{F409300E-C246-40E9-911A-AA837BFB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="" xmlns:a16="http://schemas.microsoft.com/office/drawing/2014/main" id="{99BBEA41-4CF5-470C-857A-AD9EDF25D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="" xmlns:a16="http://schemas.microsoft.com/office/drawing/2014/main" id="{9C19C0AD-9F15-4085-8A1D-B0D2FD1D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="" xmlns:a16="http://schemas.microsoft.com/office/drawing/2014/main" id="{7EE03515-89A0-4E4C-83DA-649572609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="" xmlns:a16="http://schemas.microsoft.com/office/drawing/2014/main" id="{7C917C94-9BB4-4F0F-A964-C561B397A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="" xmlns:a16="http://schemas.microsoft.com/office/drawing/2014/main" id="{1AD2746E-C4C2-43E2-8FB4-D1EA1D2DC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="" xmlns:a16="http://schemas.microsoft.com/office/drawing/2014/main" id="{8BEC07A3-F87E-4284-A253-266F765C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="" xmlns:a16="http://schemas.microsoft.com/office/drawing/2014/main" id="{D1284CDD-DEB2-49D8-8A62-314DD5459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445" name="Rectangle 305">
            <a:extLst>
              <a:ext uri="{FF2B5EF4-FFF2-40B4-BE49-F238E27FC236}">
                <a16:creationId xmlns="" xmlns:a16="http://schemas.microsoft.com/office/drawing/2014/main" id="{1F8DB154-4114-41F5-AC9C-4C5CE77EE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63" y="2174875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="" xmlns:a16="http://schemas.microsoft.com/office/drawing/2014/main" id="{3A3F9138-E936-4DD1-80F2-8BAB7682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263" y="2109788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447" name="Text Box 459">
            <a:extLst>
              <a:ext uri="{FF2B5EF4-FFF2-40B4-BE49-F238E27FC236}">
                <a16:creationId xmlns="" xmlns:a16="http://schemas.microsoft.com/office/drawing/2014/main" id="{4C324235-021B-4992-BF12-ACED4458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2109788"/>
            <a:ext cx="41973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13 x 3 - 2 = 13 </a:t>
            </a:r>
          </a:p>
        </p:txBody>
      </p:sp>
      <p:sp>
        <p:nvSpPr>
          <p:cNvPr id="25" name="Hộp_Văn_Bản 23">
            <a:extLst>
              <a:ext uri="{FF2B5EF4-FFF2-40B4-BE49-F238E27FC236}">
                <a16:creationId xmlns="" xmlns:a16="http://schemas.microsoft.com/office/drawing/2014/main" id="{614F3C86-B087-47DB-B3C2-477777060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2828925"/>
            <a:ext cx="368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C00000"/>
                </a:solidFill>
              </a:rPr>
              <a:t>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    2 =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8449" name="Text Box 25">
            <a:extLst>
              <a:ext uri="{FF2B5EF4-FFF2-40B4-BE49-F238E27FC236}">
                <a16:creationId xmlns="" xmlns:a16="http://schemas.microsoft.com/office/drawing/2014/main" id="{1DB31D65-A6E5-4C54-BC0E-EBE012C8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="" xmlns:a16="http://schemas.microsoft.com/office/drawing/2014/main" id="{8AC8D321-394C-42FD-B6E2-EF70A795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="" xmlns:a16="http://schemas.microsoft.com/office/drawing/2014/main" id="{DA7A4D7B-FBA0-4F63-9835-2C66468C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="" xmlns:a16="http://schemas.microsoft.com/office/drawing/2014/main" id="{4943463D-D5B1-4384-A301-2EC9B964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="" xmlns:a16="http://schemas.microsoft.com/office/drawing/2014/main" id="{BEC344F4-9069-47DC-8CC2-1CB2D6022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="" xmlns:a16="http://schemas.microsoft.com/office/drawing/2014/main" id="{9B6724DB-83B5-4AA7-A4CA-E08F3BB9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="" xmlns:a16="http://schemas.microsoft.com/office/drawing/2014/main" id="{A0220095-34CC-426A-80AB-8F119018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="" xmlns:a16="http://schemas.microsoft.com/office/drawing/2014/main" id="{1EB6CCEC-ED49-422B-B350-E2FD7A96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="" xmlns:a16="http://schemas.microsoft.com/office/drawing/2014/main" id="{CFF39AE7-D064-4F05-9876-C06C748B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="" xmlns:a16="http://schemas.microsoft.com/office/drawing/2014/main" id="{4185F056-E5BD-42A1-AD0E-BE8943F9C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="" xmlns:a16="http://schemas.microsoft.com/office/drawing/2014/main" id="{A4C0CAC2-D747-4774-B456-4DE0CBF6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="" xmlns:a16="http://schemas.microsoft.com/office/drawing/2014/main" id="{E97C6825-FD34-472A-B702-6527CC161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469" name="Rectangle 305">
            <a:extLst>
              <a:ext uri="{FF2B5EF4-FFF2-40B4-BE49-F238E27FC236}">
                <a16:creationId xmlns="" xmlns:a16="http://schemas.microsoft.com/office/drawing/2014/main" id="{A607F659-79E9-4C8C-8DEC-9E717AD32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2643188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="" xmlns:a16="http://schemas.microsoft.com/office/drawing/2014/main" id="{E388929B-47A6-4F61-B6E9-FEFD470F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2576513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471" name="Text Box 459">
            <a:extLst>
              <a:ext uri="{FF2B5EF4-FFF2-40B4-BE49-F238E27FC236}">
                <a16:creationId xmlns="" xmlns:a16="http://schemas.microsoft.com/office/drawing/2014/main" id="{6848C11A-F967-485A-A9F9-C7581EFC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2576513"/>
            <a:ext cx="47371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180 + 30 : 6 = 35</a:t>
            </a:r>
          </a:p>
        </p:txBody>
      </p:sp>
      <p:sp>
        <p:nvSpPr>
          <p:cNvPr id="24" name="Hộp_Văn_Bản 25">
            <a:extLst>
              <a:ext uri="{FF2B5EF4-FFF2-40B4-BE49-F238E27FC236}">
                <a16:creationId xmlns="" xmlns:a16="http://schemas.microsoft.com/office/drawing/2014/main" id="{6448BDB9-D30B-40BD-83DE-17EFFC98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3376613"/>
            <a:ext cx="5397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180 +    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n-US" altLang="vi-VN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19473" name="Text Box 25">
            <a:extLst>
              <a:ext uri="{FF2B5EF4-FFF2-40B4-BE49-F238E27FC236}">
                <a16:creationId xmlns="" xmlns:a16="http://schemas.microsoft.com/office/drawing/2014/main" id="{4DC3ECB5-D08B-4382-95C3-2A8D1F43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="" xmlns:a16="http://schemas.microsoft.com/office/drawing/2014/main" id="{E592121D-E950-4C6C-9328-72DFD519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="" xmlns:a16="http://schemas.microsoft.com/office/drawing/2014/main" id="{542205E8-E86B-4125-84DF-747C82BF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="" xmlns:a16="http://schemas.microsoft.com/office/drawing/2014/main" id="{F3ADC92A-B527-4E03-9D27-DF390F47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="" xmlns:a16="http://schemas.microsoft.com/office/drawing/2014/main" id="{55799613-C79D-4311-9E71-8BFEFCBB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="" xmlns:a16="http://schemas.microsoft.com/office/drawing/2014/main" id="{A2FFA269-68A3-4E81-9590-20C3DF64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="" xmlns:a16="http://schemas.microsoft.com/office/drawing/2014/main" id="{47E4E6F9-4099-4F5D-B1E0-F4D42878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="" xmlns:a16="http://schemas.microsoft.com/office/drawing/2014/main" id="{2BD40503-E2A0-4DC6-818C-8A1026C6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="" xmlns:a16="http://schemas.microsoft.com/office/drawing/2014/main" id="{31102349-D6C4-42A4-9DEB-2CDF71D5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="" xmlns:a16="http://schemas.microsoft.com/office/drawing/2014/main" id="{12A4E1B4-33BD-48C3-91C3-F5212674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="" xmlns:a16="http://schemas.microsoft.com/office/drawing/2014/main" id="{803C62A0-3A7A-4F4B-AB3D-8125F07D6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="" xmlns:a16="http://schemas.microsoft.com/office/drawing/2014/main" id="{9843C69C-0BC9-4E08-AED3-B348C0F9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493" name="Rectangle 305">
            <a:extLst>
              <a:ext uri="{FF2B5EF4-FFF2-40B4-BE49-F238E27FC236}">
                <a16:creationId xmlns="" xmlns:a16="http://schemas.microsoft.com/office/drawing/2014/main" id="{6AABB62A-86D1-4462-B93C-FB5854128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8" y="2690813"/>
            <a:ext cx="744537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20" name="Text Box 321">
            <a:extLst>
              <a:ext uri="{FF2B5EF4-FFF2-40B4-BE49-F238E27FC236}">
                <a16:creationId xmlns="" xmlns:a16="http://schemas.microsoft.com/office/drawing/2014/main" id="{8E22DEE0-A681-47D6-BB8C-B225EFDA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2611438"/>
            <a:ext cx="762000" cy="777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495" name="Text Box 459">
            <a:extLst>
              <a:ext uri="{FF2B5EF4-FFF2-40B4-BE49-F238E27FC236}">
                <a16:creationId xmlns="" xmlns:a16="http://schemas.microsoft.com/office/drawing/2014/main" id="{4D753BBA-AFB0-4A7B-BC6D-1EB5A29A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532063"/>
            <a:ext cx="49720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+ 60 x 2 = 180</a:t>
            </a:r>
          </a:p>
        </p:txBody>
      </p:sp>
      <p:sp>
        <p:nvSpPr>
          <p:cNvPr id="20496" name="Text Box 25">
            <a:extLst>
              <a:ext uri="{FF2B5EF4-FFF2-40B4-BE49-F238E27FC236}">
                <a16:creationId xmlns="" xmlns:a16="http://schemas.microsoft.com/office/drawing/2014/main" id="{77014DE2-2867-4BD7-8C7C-F98E61F2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33" name="Oval 33">
            <a:extLst>
              <a:ext uri="{FF2B5EF4-FFF2-40B4-BE49-F238E27FC236}">
                <a16:creationId xmlns="" xmlns:a16="http://schemas.microsoft.com/office/drawing/2014/main" id="{E52BBDDE-354E-45D2-AF8E-477C1460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>
            <a:extLst>
              <a:ext uri="{FF2B5EF4-FFF2-40B4-BE49-F238E27FC236}">
                <a16:creationId xmlns="" xmlns:a16="http://schemas.microsoft.com/office/drawing/2014/main" id="{846FD9B1-5D09-41F7-A108-3AC24C31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>
            <a:extLst>
              <a:ext uri="{FF2B5EF4-FFF2-40B4-BE49-F238E27FC236}">
                <a16:creationId xmlns="" xmlns:a16="http://schemas.microsoft.com/office/drawing/2014/main" id="{BE08D380-1A53-440E-84F7-CA3D8CCE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>
            <a:extLst>
              <a:ext uri="{FF2B5EF4-FFF2-40B4-BE49-F238E27FC236}">
                <a16:creationId xmlns="" xmlns:a16="http://schemas.microsoft.com/office/drawing/2014/main" id="{9F7EBA73-8846-43D4-838B-2FB40E31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>
            <a:extLst>
              <a:ext uri="{FF2B5EF4-FFF2-40B4-BE49-F238E27FC236}">
                <a16:creationId xmlns="" xmlns:a16="http://schemas.microsoft.com/office/drawing/2014/main" id="{0A0CEF45-1C09-4B14-988D-CF3635D9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>
            <a:extLst>
              <a:ext uri="{FF2B5EF4-FFF2-40B4-BE49-F238E27FC236}">
                <a16:creationId xmlns="" xmlns:a16="http://schemas.microsoft.com/office/drawing/2014/main" id="{0D344865-8982-40B8-8097-1DE2CD3A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>
            <a:extLst>
              <a:ext uri="{FF2B5EF4-FFF2-40B4-BE49-F238E27FC236}">
                <a16:creationId xmlns="" xmlns:a16="http://schemas.microsoft.com/office/drawing/2014/main" id="{9D5AFE43-FCCB-4BEB-AEB4-83A7CF0CF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>
            <a:extLst>
              <a:ext uri="{FF2B5EF4-FFF2-40B4-BE49-F238E27FC236}">
                <a16:creationId xmlns="" xmlns:a16="http://schemas.microsoft.com/office/drawing/2014/main" id="{D5E274BE-5433-406C-996A-F491AD306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>
            <a:extLst>
              <a:ext uri="{FF2B5EF4-FFF2-40B4-BE49-F238E27FC236}">
                <a16:creationId xmlns="" xmlns:a16="http://schemas.microsoft.com/office/drawing/2014/main" id="{01FA6EC8-66DC-4F85-B5E2-32469E65A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>
            <a:extLst>
              <a:ext uri="{FF2B5EF4-FFF2-40B4-BE49-F238E27FC236}">
                <a16:creationId xmlns="" xmlns:a16="http://schemas.microsoft.com/office/drawing/2014/main" id="{1A5C2BF2-833B-4EE1-887E-8591B143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4000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>
            <a:extLst>
              <a:ext uri="{FF2B5EF4-FFF2-40B4-BE49-F238E27FC236}">
                <a16:creationId xmlns="" xmlns:a16="http://schemas.microsoft.com/office/drawing/2014/main" id="{835FC99A-1D25-4D80-BB6B-CDE144560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528763"/>
            <a:ext cx="1236662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517" name="Text Box 459">
            <a:extLst>
              <a:ext uri="{FF2B5EF4-FFF2-40B4-BE49-F238E27FC236}">
                <a16:creationId xmlns="" xmlns:a16="http://schemas.microsoft.com/office/drawing/2014/main" id="{517B69FC-5E3D-45A6-B454-7EEF51EF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2527300"/>
            <a:ext cx="5478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282 – 100 : 2 = 232</a:t>
            </a:r>
          </a:p>
        </p:txBody>
      </p:sp>
      <p:sp>
        <p:nvSpPr>
          <p:cNvPr id="21518" name="Rectangle 305">
            <a:extLst>
              <a:ext uri="{FF2B5EF4-FFF2-40B4-BE49-F238E27FC236}">
                <a16:creationId xmlns="" xmlns:a16="http://schemas.microsoft.com/office/drawing/2014/main" id="{381E3B29-4608-4BD9-9B5D-074505D6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60650"/>
            <a:ext cx="668338" cy="69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4800"/>
          </a:p>
        </p:txBody>
      </p:sp>
      <p:sp>
        <p:nvSpPr>
          <p:cNvPr id="18" name="Text Box 320">
            <a:extLst>
              <a:ext uri="{FF2B5EF4-FFF2-40B4-BE49-F238E27FC236}">
                <a16:creationId xmlns="" xmlns:a16="http://schemas.microsoft.com/office/drawing/2014/main" id="{CBC38FCC-CF15-4337-B2F0-016E7A5A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590800"/>
            <a:ext cx="685800" cy="796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1520" name="Text Box 25">
            <a:extLst>
              <a:ext uri="{FF2B5EF4-FFF2-40B4-BE49-F238E27FC236}">
                <a16:creationId xmlns="" xmlns:a16="http://schemas.microsoft.com/office/drawing/2014/main" id="{E1B8E4A8-F9B1-40C7-AF45-3E86981AA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39800"/>
            <a:ext cx="464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Đúng ghi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sai ghi </a:t>
            </a: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vi-VN" sz="32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1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1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1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1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1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1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1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>
            <a:extLst>
              <a:ext uri="{FF2B5EF4-FFF2-40B4-BE49-F238E27FC236}">
                <a16:creationId xmlns="" xmlns:a16="http://schemas.microsoft.com/office/drawing/2014/main" id="{70C55B1B-04E1-4EC8-B002-E7DF7B25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1617663"/>
            <a:ext cx="900747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3/80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Mẹ hái được 60 quả táo, chị hái được 35 quả táo. Số táo của cả mẹ và chị được xếp đều vào 5 hộp. Hỏi mỗi hộp có bao nhiêu quả táo?</a:t>
            </a:r>
          </a:p>
        </p:txBody>
      </p:sp>
      <p:grpSp>
        <p:nvGrpSpPr>
          <p:cNvPr id="23555" name="Group 31">
            <a:extLst>
              <a:ext uri="{FF2B5EF4-FFF2-40B4-BE49-F238E27FC236}">
                <a16:creationId xmlns="" xmlns:a16="http://schemas.microsoft.com/office/drawing/2014/main" id="{F63FD174-A72E-4B80-BF0F-CC0E50DD3201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4763"/>
            <a:ext cx="838201" cy="1181100"/>
            <a:chOff x="0" y="2686"/>
            <a:chExt cx="1248" cy="1634"/>
          </a:xfrm>
        </p:grpSpPr>
        <p:sp>
          <p:nvSpPr>
            <p:cNvPr id="23574" name="AutoShape 32">
              <a:extLst>
                <a:ext uri="{FF2B5EF4-FFF2-40B4-BE49-F238E27FC236}">
                  <a16:creationId xmlns="" xmlns:a16="http://schemas.microsoft.com/office/drawing/2014/main" id="{72615A85-64F2-4304-AF08-A25DA6B6A0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5" name="Freeform 33">
              <a:extLst>
                <a:ext uri="{FF2B5EF4-FFF2-40B4-BE49-F238E27FC236}">
                  <a16:creationId xmlns="" xmlns:a16="http://schemas.microsoft.com/office/drawing/2014/main" id="{23CFAE27-1E24-4213-B023-3450D07FF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6" name="Freeform 34">
              <a:extLst>
                <a:ext uri="{FF2B5EF4-FFF2-40B4-BE49-F238E27FC236}">
                  <a16:creationId xmlns="" xmlns:a16="http://schemas.microsoft.com/office/drawing/2014/main" id="{C75F4762-90FD-47B3-91C2-2677F7E18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7" name="Freeform 35">
              <a:extLst>
                <a:ext uri="{FF2B5EF4-FFF2-40B4-BE49-F238E27FC236}">
                  <a16:creationId xmlns="" xmlns:a16="http://schemas.microsoft.com/office/drawing/2014/main" id="{CF4574CB-8ED4-47C9-B576-C0AA794C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8" name="Freeform 36">
              <a:extLst>
                <a:ext uri="{FF2B5EF4-FFF2-40B4-BE49-F238E27FC236}">
                  <a16:creationId xmlns="" xmlns:a16="http://schemas.microsoft.com/office/drawing/2014/main" id="{F7B3BEC6-861C-4FF6-A6C1-1344F2157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79" name="Freeform 37">
              <a:extLst>
                <a:ext uri="{FF2B5EF4-FFF2-40B4-BE49-F238E27FC236}">
                  <a16:creationId xmlns="" xmlns:a16="http://schemas.microsoft.com/office/drawing/2014/main" id="{B8F227F3-C95F-4F98-AB9D-AF8E9C6CD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0" name="Freeform 38">
              <a:extLst>
                <a:ext uri="{FF2B5EF4-FFF2-40B4-BE49-F238E27FC236}">
                  <a16:creationId xmlns="" xmlns:a16="http://schemas.microsoft.com/office/drawing/2014/main" id="{40298053-D2F4-4C42-8EB3-F337A90CC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1" name="Freeform 39">
              <a:extLst>
                <a:ext uri="{FF2B5EF4-FFF2-40B4-BE49-F238E27FC236}">
                  <a16:creationId xmlns="" xmlns:a16="http://schemas.microsoft.com/office/drawing/2014/main" id="{5415F6BF-3581-4BE7-9EB2-A130A42D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2" name="Freeform 40">
              <a:extLst>
                <a:ext uri="{FF2B5EF4-FFF2-40B4-BE49-F238E27FC236}">
                  <a16:creationId xmlns="" xmlns:a16="http://schemas.microsoft.com/office/drawing/2014/main" id="{C3636C98-CDC6-44A4-AC4B-646D93D7C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3" name="Freeform 41">
              <a:extLst>
                <a:ext uri="{FF2B5EF4-FFF2-40B4-BE49-F238E27FC236}">
                  <a16:creationId xmlns="" xmlns:a16="http://schemas.microsoft.com/office/drawing/2014/main" id="{CECE3DCB-6936-4EDF-AD68-680C8CAC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4" name="Freeform 42">
              <a:extLst>
                <a:ext uri="{FF2B5EF4-FFF2-40B4-BE49-F238E27FC236}">
                  <a16:creationId xmlns="" xmlns:a16="http://schemas.microsoft.com/office/drawing/2014/main" id="{FF66F739-0598-4BF8-885E-320339C4E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5" name="Freeform 43">
              <a:extLst>
                <a:ext uri="{FF2B5EF4-FFF2-40B4-BE49-F238E27FC236}">
                  <a16:creationId xmlns="" xmlns:a16="http://schemas.microsoft.com/office/drawing/2014/main" id="{A529F72D-34E7-49F9-88B8-D18819BE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6" name="Freeform 44">
              <a:extLst>
                <a:ext uri="{FF2B5EF4-FFF2-40B4-BE49-F238E27FC236}">
                  <a16:creationId xmlns="" xmlns:a16="http://schemas.microsoft.com/office/drawing/2014/main" id="{FBBFA7E6-C5EB-477F-9D7F-06928E09A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7" name="Freeform 45">
              <a:extLst>
                <a:ext uri="{FF2B5EF4-FFF2-40B4-BE49-F238E27FC236}">
                  <a16:creationId xmlns="" xmlns:a16="http://schemas.microsoft.com/office/drawing/2014/main" id="{BCE69EFA-34D0-4E42-BA43-2C66EA6B8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8" name="Freeform 46">
              <a:extLst>
                <a:ext uri="{FF2B5EF4-FFF2-40B4-BE49-F238E27FC236}">
                  <a16:creationId xmlns="" xmlns:a16="http://schemas.microsoft.com/office/drawing/2014/main" id="{B547734B-38B2-4E3C-AC61-3840072E7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89" name="Freeform 47">
              <a:extLst>
                <a:ext uri="{FF2B5EF4-FFF2-40B4-BE49-F238E27FC236}">
                  <a16:creationId xmlns="" xmlns:a16="http://schemas.microsoft.com/office/drawing/2014/main" id="{AD114C42-4D24-4C68-B5DD-AB865FDA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0" name="Freeform 48">
              <a:extLst>
                <a:ext uri="{FF2B5EF4-FFF2-40B4-BE49-F238E27FC236}">
                  <a16:creationId xmlns="" xmlns:a16="http://schemas.microsoft.com/office/drawing/2014/main" id="{63562DEA-9CD9-42E0-B1E7-DABD60A6E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1" name="Freeform 49">
              <a:extLst>
                <a:ext uri="{FF2B5EF4-FFF2-40B4-BE49-F238E27FC236}">
                  <a16:creationId xmlns="" xmlns:a16="http://schemas.microsoft.com/office/drawing/2014/main" id="{12366C0A-FADB-4E84-BD21-1196C7D21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2" name="Freeform 50">
              <a:extLst>
                <a:ext uri="{FF2B5EF4-FFF2-40B4-BE49-F238E27FC236}">
                  <a16:creationId xmlns="" xmlns:a16="http://schemas.microsoft.com/office/drawing/2014/main" id="{89E605CA-B383-4992-B80E-4F8B5CBB0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3" name="Freeform 51">
              <a:extLst>
                <a:ext uri="{FF2B5EF4-FFF2-40B4-BE49-F238E27FC236}">
                  <a16:creationId xmlns="" xmlns:a16="http://schemas.microsoft.com/office/drawing/2014/main" id="{0A54DD3F-0699-440E-9360-C18C4F317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4" name="Freeform 52">
              <a:extLst>
                <a:ext uri="{FF2B5EF4-FFF2-40B4-BE49-F238E27FC236}">
                  <a16:creationId xmlns="" xmlns:a16="http://schemas.microsoft.com/office/drawing/2014/main" id="{B1B05F5E-488B-4E4F-AB51-C40673A0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5" name="Freeform 53">
              <a:extLst>
                <a:ext uri="{FF2B5EF4-FFF2-40B4-BE49-F238E27FC236}">
                  <a16:creationId xmlns="" xmlns:a16="http://schemas.microsoft.com/office/drawing/2014/main" id="{9D7CC742-FF78-45E8-89B5-5F459BA04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6" name="Freeform 54">
              <a:extLst>
                <a:ext uri="{FF2B5EF4-FFF2-40B4-BE49-F238E27FC236}">
                  <a16:creationId xmlns="" xmlns:a16="http://schemas.microsoft.com/office/drawing/2014/main" id="{F8F438E0-96D8-4881-9AA8-4376E8CB6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7" name="Freeform 55">
              <a:extLst>
                <a:ext uri="{FF2B5EF4-FFF2-40B4-BE49-F238E27FC236}">
                  <a16:creationId xmlns="" xmlns:a16="http://schemas.microsoft.com/office/drawing/2014/main" id="{13E0A491-3B72-45F8-B15B-EA32AC0D4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8" name="Freeform 56">
              <a:extLst>
                <a:ext uri="{FF2B5EF4-FFF2-40B4-BE49-F238E27FC236}">
                  <a16:creationId xmlns="" xmlns:a16="http://schemas.microsoft.com/office/drawing/2014/main" id="{F148C20C-8BFA-4AF2-8F6E-9D8BEBE6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599" name="Freeform 57">
              <a:extLst>
                <a:ext uri="{FF2B5EF4-FFF2-40B4-BE49-F238E27FC236}">
                  <a16:creationId xmlns="" xmlns:a16="http://schemas.microsoft.com/office/drawing/2014/main" id="{A383C184-6307-4115-BFFD-B4EE2C49A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0" name="Freeform 58">
              <a:extLst>
                <a:ext uri="{FF2B5EF4-FFF2-40B4-BE49-F238E27FC236}">
                  <a16:creationId xmlns="" xmlns:a16="http://schemas.microsoft.com/office/drawing/2014/main" id="{626D1CC0-C05C-4329-B74D-BD657EC6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1" name="Freeform 59">
              <a:extLst>
                <a:ext uri="{FF2B5EF4-FFF2-40B4-BE49-F238E27FC236}">
                  <a16:creationId xmlns="" xmlns:a16="http://schemas.microsoft.com/office/drawing/2014/main" id="{D9D5AD62-528F-44D9-9F36-A59550643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2" name="Freeform 60">
              <a:extLst>
                <a:ext uri="{FF2B5EF4-FFF2-40B4-BE49-F238E27FC236}">
                  <a16:creationId xmlns="" xmlns:a16="http://schemas.microsoft.com/office/drawing/2014/main" id="{058F8B41-B137-41CE-97F8-5770BC90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3" name="Freeform 61">
              <a:extLst>
                <a:ext uri="{FF2B5EF4-FFF2-40B4-BE49-F238E27FC236}">
                  <a16:creationId xmlns="" xmlns:a16="http://schemas.microsoft.com/office/drawing/2014/main" id="{CC4063C9-DD9B-434F-B038-3996B9FC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4" name="Freeform 62">
              <a:extLst>
                <a:ext uri="{FF2B5EF4-FFF2-40B4-BE49-F238E27FC236}">
                  <a16:creationId xmlns="" xmlns:a16="http://schemas.microsoft.com/office/drawing/2014/main" id="{10498876-F3A9-424A-9FE7-A3A18F57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5" name="Freeform 63">
              <a:extLst>
                <a:ext uri="{FF2B5EF4-FFF2-40B4-BE49-F238E27FC236}">
                  <a16:creationId xmlns="" xmlns:a16="http://schemas.microsoft.com/office/drawing/2014/main" id="{CD4C479F-28A0-4E0F-BDC2-3FB575B3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6" name="Freeform 64">
              <a:extLst>
                <a:ext uri="{FF2B5EF4-FFF2-40B4-BE49-F238E27FC236}">
                  <a16:creationId xmlns="" xmlns:a16="http://schemas.microsoft.com/office/drawing/2014/main" id="{9EF3A98E-243B-45D3-BB18-2639E59AE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7" name="Freeform 65">
              <a:extLst>
                <a:ext uri="{FF2B5EF4-FFF2-40B4-BE49-F238E27FC236}">
                  <a16:creationId xmlns="" xmlns:a16="http://schemas.microsoft.com/office/drawing/2014/main" id="{94DD770D-14A0-4882-AA70-8C232B2B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8" name="Freeform 66">
              <a:extLst>
                <a:ext uri="{FF2B5EF4-FFF2-40B4-BE49-F238E27FC236}">
                  <a16:creationId xmlns="" xmlns:a16="http://schemas.microsoft.com/office/drawing/2014/main" id="{4E9C8029-B957-4FE9-8357-30A4042D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09" name="Freeform 67">
              <a:extLst>
                <a:ext uri="{FF2B5EF4-FFF2-40B4-BE49-F238E27FC236}">
                  <a16:creationId xmlns="" xmlns:a16="http://schemas.microsoft.com/office/drawing/2014/main" id="{1A55E72F-EAAE-4CB1-B481-CB830A10B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0" name="Freeform 68">
              <a:extLst>
                <a:ext uri="{FF2B5EF4-FFF2-40B4-BE49-F238E27FC236}">
                  <a16:creationId xmlns="" xmlns:a16="http://schemas.microsoft.com/office/drawing/2014/main" id="{32FAD6B6-7A01-4BC0-98E6-C11C4EB3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1" name="Freeform 69">
              <a:extLst>
                <a:ext uri="{FF2B5EF4-FFF2-40B4-BE49-F238E27FC236}">
                  <a16:creationId xmlns="" xmlns:a16="http://schemas.microsoft.com/office/drawing/2014/main" id="{C7759A4B-DC11-4491-A44F-80D4AA6A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2" name="Freeform 70">
              <a:extLst>
                <a:ext uri="{FF2B5EF4-FFF2-40B4-BE49-F238E27FC236}">
                  <a16:creationId xmlns="" xmlns:a16="http://schemas.microsoft.com/office/drawing/2014/main" id="{A74A786A-7B4B-4749-8802-85A0A2165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3" name="Freeform 71">
              <a:extLst>
                <a:ext uri="{FF2B5EF4-FFF2-40B4-BE49-F238E27FC236}">
                  <a16:creationId xmlns="" xmlns:a16="http://schemas.microsoft.com/office/drawing/2014/main" id="{C4BAEB0B-C22F-42F5-AC4D-4221E3AB2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4" name="Freeform 72">
              <a:extLst>
                <a:ext uri="{FF2B5EF4-FFF2-40B4-BE49-F238E27FC236}">
                  <a16:creationId xmlns="" xmlns:a16="http://schemas.microsoft.com/office/drawing/2014/main" id="{FE0D4859-8CBD-46C2-B04F-57C3E063C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5" name="Freeform 73">
              <a:extLst>
                <a:ext uri="{FF2B5EF4-FFF2-40B4-BE49-F238E27FC236}">
                  <a16:creationId xmlns="" xmlns:a16="http://schemas.microsoft.com/office/drawing/2014/main" id="{A4F1F41F-B06A-4820-A59E-B244DA09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6" name="Freeform 74">
              <a:extLst>
                <a:ext uri="{FF2B5EF4-FFF2-40B4-BE49-F238E27FC236}">
                  <a16:creationId xmlns="" xmlns:a16="http://schemas.microsoft.com/office/drawing/2014/main" id="{80E9BD37-66AC-41DF-80CC-ABC219D70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7" name="Freeform 75">
              <a:extLst>
                <a:ext uri="{FF2B5EF4-FFF2-40B4-BE49-F238E27FC236}">
                  <a16:creationId xmlns="" xmlns:a16="http://schemas.microsoft.com/office/drawing/2014/main" id="{BB3516F9-F620-401A-9252-8675727B6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8" name="Freeform 76">
              <a:extLst>
                <a:ext uri="{FF2B5EF4-FFF2-40B4-BE49-F238E27FC236}">
                  <a16:creationId xmlns="" xmlns:a16="http://schemas.microsoft.com/office/drawing/2014/main" id="{A736CE25-0004-4138-B5B3-6533CCC12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19" name="Freeform 77">
              <a:extLst>
                <a:ext uri="{FF2B5EF4-FFF2-40B4-BE49-F238E27FC236}">
                  <a16:creationId xmlns="" xmlns:a16="http://schemas.microsoft.com/office/drawing/2014/main" id="{9469C618-10DA-42B3-A495-D0DB9E2C5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0" name="Freeform 78">
              <a:extLst>
                <a:ext uri="{FF2B5EF4-FFF2-40B4-BE49-F238E27FC236}">
                  <a16:creationId xmlns="" xmlns:a16="http://schemas.microsoft.com/office/drawing/2014/main" id="{037F341C-C158-496A-99D8-B4B47D13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1" name="Freeform 79">
              <a:extLst>
                <a:ext uri="{FF2B5EF4-FFF2-40B4-BE49-F238E27FC236}">
                  <a16:creationId xmlns="" xmlns:a16="http://schemas.microsoft.com/office/drawing/2014/main" id="{E1CB30D1-6298-4791-B653-8A41E3062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2" name="Freeform 80">
              <a:extLst>
                <a:ext uri="{FF2B5EF4-FFF2-40B4-BE49-F238E27FC236}">
                  <a16:creationId xmlns="" xmlns:a16="http://schemas.microsoft.com/office/drawing/2014/main" id="{804C55EA-2016-4594-BB5F-08581A80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3" name="Freeform 81">
              <a:extLst>
                <a:ext uri="{FF2B5EF4-FFF2-40B4-BE49-F238E27FC236}">
                  <a16:creationId xmlns="" xmlns:a16="http://schemas.microsoft.com/office/drawing/2014/main" id="{2B50054C-1193-49C5-8328-A44D91E14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4" name="Freeform 82">
              <a:extLst>
                <a:ext uri="{FF2B5EF4-FFF2-40B4-BE49-F238E27FC236}">
                  <a16:creationId xmlns="" xmlns:a16="http://schemas.microsoft.com/office/drawing/2014/main" id="{8F2757BE-3F6A-4CCA-B643-A10D83B7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5" name="Freeform 83">
              <a:extLst>
                <a:ext uri="{FF2B5EF4-FFF2-40B4-BE49-F238E27FC236}">
                  <a16:creationId xmlns="" xmlns:a16="http://schemas.microsoft.com/office/drawing/2014/main" id="{D73CE333-ADA8-4059-9F02-0CA9004C5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6" name="Freeform 84">
              <a:extLst>
                <a:ext uri="{FF2B5EF4-FFF2-40B4-BE49-F238E27FC236}">
                  <a16:creationId xmlns="" xmlns:a16="http://schemas.microsoft.com/office/drawing/2014/main" id="{6CE76D34-9E1E-4EC0-84E0-64EA2710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7" name="Freeform 85">
              <a:extLst>
                <a:ext uri="{FF2B5EF4-FFF2-40B4-BE49-F238E27FC236}">
                  <a16:creationId xmlns="" xmlns:a16="http://schemas.microsoft.com/office/drawing/2014/main" id="{40F7FFDB-E90D-4E8C-A104-F884790C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8" name="Freeform 86">
              <a:extLst>
                <a:ext uri="{FF2B5EF4-FFF2-40B4-BE49-F238E27FC236}">
                  <a16:creationId xmlns="" xmlns:a16="http://schemas.microsoft.com/office/drawing/2014/main" id="{C4BDA626-9957-44B1-B606-A30A584D6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29" name="Freeform 87">
              <a:extLst>
                <a:ext uri="{FF2B5EF4-FFF2-40B4-BE49-F238E27FC236}">
                  <a16:creationId xmlns="" xmlns:a16="http://schemas.microsoft.com/office/drawing/2014/main" id="{428F2FA9-8C02-42AA-9A74-E3EDEE6C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0" name="Freeform 88">
              <a:extLst>
                <a:ext uri="{FF2B5EF4-FFF2-40B4-BE49-F238E27FC236}">
                  <a16:creationId xmlns="" xmlns:a16="http://schemas.microsoft.com/office/drawing/2014/main" id="{9ADD3BE1-2109-41E5-8A7B-CB1310B1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1" name="Freeform 89">
              <a:extLst>
                <a:ext uri="{FF2B5EF4-FFF2-40B4-BE49-F238E27FC236}">
                  <a16:creationId xmlns="" xmlns:a16="http://schemas.microsoft.com/office/drawing/2014/main" id="{50E3307A-C90F-46EA-878C-D84A178A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2" name="Freeform 90">
              <a:extLst>
                <a:ext uri="{FF2B5EF4-FFF2-40B4-BE49-F238E27FC236}">
                  <a16:creationId xmlns="" xmlns:a16="http://schemas.microsoft.com/office/drawing/2014/main" id="{5D86887A-FEA1-4F92-AD6D-FFC7109F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3" name="Freeform 91">
              <a:extLst>
                <a:ext uri="{FF2B5EF4-FFF2-40B4-BE49-F238E27FC236}">
                  <a16:creationId xmlns="" xmlns:a16="http://schemas.microsoft.com/office/drawing/2014/main" id="{98C49642-40A3-46D7-8A01-FBF23721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4" name="Freeform 92">
              <a:extLst>
                <a:ext uri="{FF2B5EF4-FFF2-40B4-BE49-F238E27FC236}">
                  <a16:creationId xmlns="" xmlns:a16="http://schemas.microsoft.com/office/drawing/2014/main" id="{0F2CB78B-6C4C-4C10-A39C-63803EC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5" name="Freeform 93">
              <a:extLst>
                <a:ext uri="{FF2B5EF4-FFF2-40B4-BE49-F238E27FC236}">
                  <a16:creationId xmlns="" xmlns:a16="http://schemas.microsoft.com/office/drawing/2014/main" id="{86EEDD76-A8B4-4BEC-A0B8-9988FB76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6" name="Freeform 94">
              <a:extLst>
                <a:ext uri="{FF2B5EF4-FFF2-40B4-BE49-F238E27FC236}">
                  <a16:creationId xmlns="" xmlns:a16="http://schemas.microsoft.com/office/drawing/2014/main" id="{74360E3E-3AFB-4D7D-A627-9FBABB35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7" name="Freeform 95">
              <a:extLst>
                <a:ext uri="{FF2B5EF4-FFF2-40B4-BE49-F238E27FC236}">
                  <a16:creationId xmlns="" xmlns:a16="http://schemas.microsoft.com/office/drawing/2014/main" id="{0A49D4D9-7CDF-474C-B53E-484CE5F1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8" name="Freeform 96">
              <a:extLst>
                <a:ext uri="{FF2B5EF4-FFF2-40B4-BE49-F238E27FC236}">
                  <a16:creationId xmlns="" xmlns:a16="http://schemas.microsoft.com/office/drawing/2014/main" id="{4A139B79-3E5D-4380-9124-8A95B1804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39" name="Freeform 97">
              <a:extLst>
                <a:ext uri="{FF2B5EF4-FFF2-40B4-BE49-F238E27FC236}">
                  <a16:creationId xmlns="" xmlns:a16="http://schemas.microsoft.com/office/drawing/2014/main" id="{08B77FFD-D4DD-445F-A6B9-0DD5D1961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0" name="Freeform 98">
              <a:extLst>
                <a:ext uri="{FF2B5EF4-FFF2-40B4-BE49-F238E27FC236}">
                  <a16:creationId xmlns="" xmlns:a16="http://schemas.microsoft.com/office/drawing/2014/main" id="{D7C7FF92-39E5-4184-B848-66ABCA199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1" name="Freeform 99">
              <a:extLst>
                <a:ext uri="{FF2B5EF4-FFF2-40B4-BE49-F238E27FC236}">
                  <a16:creationId xmlns="" xmlns:a16="http://schemas.microsoft.com/office/drawing/2014/main" id="{0CF01CCC-E20C-4768-AC1A-8CB49FCFC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2" name="Freeform 100">
              <a:extLst>
                <a:ext uri="{FF2B5EF4-FFF2-40B4-BE49-F238E27FC236}">
                  <a16:creationId xmlns="" xmlns:a16="http://schemas.microsoft.com/office/drawing/2014/main" id="{B7FA4D4E-470E-40FC-8885-C547D95D1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3" name="Freeform 101">
              <a:extLst>
                <a:ext uri="{FF2B5EF4-FFF2-40B4-BE49-F238E27FC236}">
                  <a16:creationId xmlns="" xmlns:a16="http://schemas.microsoft.com/office/drawing/2014/main" id="{59534B6D-500A-415C-A779-4D110764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4" name="Freeform 102">
              <a:extLst>
                <a:ext uri="{FF2B5EF4-FFF2-40B4-BE49-F238E27FC236}">
                  <a16:creationId xmlns="" xmlns:a16="http://schemas.microsoft.com/office/drawing/2014/main" id="{58E6330C-A974-4BE9-A0B7-9AAFC39D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5" name="Freeform 103">
              <a:extLst>
                <a:ext uri="{FF2B5EF4-FFF2-40B4-BE49-F238E27FC236}">
                  <a16:creationId xmlns="" xmlns:a16="http://schemas.microsoft.com/office/drawing/2014/main" id="{A50125E9-3006-475B-B7F8-85AC81F6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6" name="Freeform 104">
              <a:extLst>
                <a:ext uri="{FF2B5EF4-FFF2-40B4-BE49-F238E27FC236}">
                  <a16:creationId xmlns="" xmlns:a16="http://schemas.microsoft.com/office/drawing/2014/main" id="{1B90C553-EF64-4A3C-B43E-0FEFC4606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7" name="Freeform 105">
              <a:extLst>
                <a:ext uri="{FF2B5EF4-FFF2-40B4-BE49-F238E27FC236}">
                  <a16:creationId xmlns="" xmlns:a16="http://schemas.microsoft.com/office/drawing/2014/main" id="{F4DF96BF-E29E-4F9E-92BE-E1DEB99E2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8" name="Freeform 106">
              <a:extLst>
                <a:ext uri="{FF2B5EF4-FFF2-40B4-BE49-F238E27FC236}">
                  <a16:creationId xmlns="" xmlns:a16="http://schemas.microsoft.com/office/drawing/2014/main" id="{B02CCE7C-36EF-46D0-8C26-CC480007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49" name="Freeform 107">
              <a:extLst>
                <a:ext uri="{FF2B5EF4-FFF2-40B4-BE49-F238E27FC236}">
                  <a16:creationId xmlns="" xmlns:a16="http://schemas.microsoft.com/office/drawing/2014/main" id="{23C05FED-B528-4514-8589-A36E3B25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0" name="Freeform 108">
              <a:extLst>
                <a:ext uri="{FF2B5EF4-FFF2-40B4-BE49-F238E27FC236}">
                  <a16:creationId xmlns="" xmlns:a16="http://schemas.microsoft.com/office/drawing/2014/main" id="{A61AE51B-0E64-4F7F-B720-D3D32FF2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1" name="Freeform 109">
              <a:extLst>
                <a:ext uri="{FF2B5EF4-FFF2-40B4-BE49-F238E27FC236}">
                  <a16:creationId xmlns="" xmlns:a16="http://schemas.microsoft.com/office/drawing/2014/main" id="{6CF560FC-3D72-4D74-8764-39849777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2" name="Freeform 110">
              <a:extLst>
                <a:ext uri="{FF2B5EF4-FFF2-40B4-BE49-F238E27FC236}">
                  <a16:creationId xmlns="" xmlns:a16="http://schemas.microsoft.com/office/drawing/2014/main" id="{B0125530-89E2-4A58-B0E7-74F27E53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3" name="Freeform 111">
              <a:extLst>
                <a:ext uri="{FF2B5EF4-FFF2-40B4-BE49-F238E27FC236}">
                  <a16:creationId xmlns="" xmlns:a16="http://schemas.microsoft.com/office/drawing/2014/main" id="{0FCD9F6F-66E0-4202-9CBF-236E8779A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4" name="Freeform 112">
              <a:extLst>
                <a:ext uri="{FF2B5EF4-FFF2-40B4-BE49-F238E27FC236}">
                  <a16:creationId xmlns="" xmlns:a16="http://schemas.microsoft.com/office/drawing/2014/main" id="{B6E714F6-8F07-4B4B-948A-3D7A91F5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5" name="Freeform 113">
              <a:extLst>
                <a:ext uri="{FF2B5EF4-FFF2-40B4-BE49-F238E27FC236}">
                  <a16:creationId xmlns="" xmlns:a16="http://schemas.microsoft.com/office/drawing/2014/main" id="{DAAAC317-EC0A-4CA3-85C2-E4FA0487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6" name="Freeform 114">
              <a:extLst>
                <a:ext uri="{FF2B5EF4-FFF2-40B4-BE49-F238E27FC236}">
                  <a16:creationId xmlns="" xmlns:a16="http://schemas.microsoft.com/office/drawing/2014/main" id="{DFB31A53-AC8C-4BF3-8338-EE07D8EC5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7" name="Freeform 115">
              <a:extLst>
                <a:ext uri="{FF2B5EF4-FFF2-40B4-BE49-F238E27FC236}">
                  <a16:creationId xmlns="" xmlns:a16="http://schemas.microsoft.com/office/drawing/2014/main" id="{696E1E8E-0FFE-4244-BC36-08EA67232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8" name="Freeform 116">
              <a:extLst>
                <a:ext uri="{FF2B5EF4-FFF2-40B4-BE49-F238E27FC236}">
                  <a16:creationId xmlns="" xmlns:a16="http://schemas.microsoft.com/office/drawing/2014/main" id="{8C0A63F9-6B22-45F0-B50E-33BFC4C68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59" name="Freeform 117">
              <a:extLst>
                <a:ext uri="{FF2B5EF4-FFF2-40B4-BE49-F238E27FC236}">
                  <a16:creationId xmlns="" xmlns:a16="http://schemas.microsoft.com/office/drawing/2014/main" id="{82F271EB-C35A-403B-BEE0-8B509ADF2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0" name="Freeform 118">
              <a:extLst>
                <a:ext uri="{FF2B5EF4-FFF2-40B4-BE49-F238E27FC236}">
                  <a16:creationId xmlns="" xmlns:a16="http://schemas.microsoft.com/office/drawing/2014/main" id="{F102B97A-4E33-4212-9570-84493F78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1" name="Freeform 119">
              <a:extLst>
                <a:ext uri="{FF2B5EF4-FFF2-40B4-BE49-F238E27FC236}">
                  <a16:creationId xmlns="" xmlns:a16="http://schemas.microsoft.com/office/drawing/2014/main" id="{891FB54A-CC39-4066-9307-2FFF02C3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2" name="Freeform 120">
              <a:extLst>
                <a:ext uri="{FF2B5EF4-FFF2-40B4-BE49-F238E27FC236}">
                  <a16:creationId xmlns="" xmlns:a16="http://schemas.microsoft.com/office/drawing/2014/main" id="{847F825C-263E-49D2-A044-CF26C430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3" name="Freeform 121">
              <a:extLst>
                <a:ext uri="{FF2B5EF4-FFF2-40B4-BE49-F238E27FC236}">
                  <a16:creationId xmlns="" xmlns:a16="http://schemas.microsoft.com/office/drawing/2014/main" id="{36EBA71B-E2D9-48A9-AE2E-2C252D8E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4" name="Freeform 122">
              <a:extLst>
                <a:ext uri="{FF2B5EF4-FFF2-40B4-BE49-F238E27FC236}">
                  <a16:creationId xmlns="" xmlns:a16="http://schemas.microsoft.com/office/drawing/2014/main" id="{1C9D79AF-81B4-4321-894E-F515C6D4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5" name="Freeform 123">
              <a:extLst>
                <a:ext uri="{FF2B5EF4-FFF2-40B4-BE49-F238E27FC236}">
                  <a16:creationId xmlns="" xmlns:a16="http://schemas.microsoft.com/office/drawing/2014/main" id="{9F80BE08-66AA-4E33-AE0A-734FA74E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6" name="Freeform 124">
              <a:extLst>
                <a:ext uri="{FF2B5EF4-FFF2-40B4-BE49-F238E27FC236}">
                  <a16:creationId xmlns="" xmlns:a16="http://schemas.microsoft.com/office/drawing/2014/main" id="{23BDC4DB-1AD0-42B0-BD30-F3908862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7" name="Freeform 125">
              <a:extLst>
                <a:ext uri="{FF2B5EF4-FFF2-40B4-BE49-F238E27FC236}">
                  <a16:creationId xmlns="" xmlns:a16="http://schemas.microsoft.com/office/drawing/2014/main" id="{DB11ED98-6297-4F00-AD93-F152A59D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8" name="Freeform 126">
              <a:extLst>
                <a:ext uri="{FF2B5EF4-FFF2-40B4-BE49-F238E27FC236}">
                  <a16:creationId xmlns="" xmlns:a16="http://schemas.microsoft.com/office/drawing/2014/main" id="{F0C3C928-999E-4797-8781-3BF3A144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69" name="Freeform 127">
              <a:extLst>
                <a:ext uri="{FF2B5EF4-FFF2-40B4-BE49-F238E27FC236}">
                  <a16:creationId xmlns="" xmlns:a16="http://schemas.microsoft.com/office/drawing/2014/main" id="{B44BC04B-F63C-4D58-9DB0-CCDE42505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0" name="Freeform 128">
              <a:extLst>
                <a:ext uri="{FF2B5EF4-FFF2-40B4-BE49-F238E27FC236}">
                  <a16:creationId xmlns="" xmlns:a16="http://schemas.microsoft.com/office/drawing/2014/main" id="{16735582-6C23-4826-B37E-7DB70B4E4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1" name="Freeform 129">
              <a:extLst>
                <a:ext uri="{FF2B5EF4-FFF2-40B4-BE49-F238E27FC236}">
                  <a16:creationId xmlns="" xmlns:a16="http://schemas.microsoft.com/office/drawing/2014/main" id="{B67F28BD-6CE2-4FCF-B1A9-E98E05A91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2" name="Freeform 130">
              <a:extLst>
                <a:ext uri="{FF2B5EF4-FFF2-40B4-BE49-F238E27FC236}">
                  <a16:creationId xmlns="" xmlns:a16="http://schemas.microsoft.com/office/drawing/2014/main" id="{7BD734A7-FE7B-45FD-913D-8B963430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3" name="Freeform 131">
              <a:extLst>
                <a:ext uri="{FF2B5EF4-FFF2-40B4-BE49-F238E27FC236}">
                  <a16:creationId xmlns="" xmlns:a16="http://schemas.microsoft.com/office/drawing/2014/main" id="{8157407D-CED5-4DB6-B6D3-E255A7F5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4" name="Freeform 132">
              <a:extLst>
                <a:ext uri="{FF2B5EF4-FFF2-40B4-BE49-F238E27FC236}">
                  <a16:creationId xmlns="" xmlns:a16="http://schemas.microsoft.com/office/drawing/2014/main" id="{9044271A-549C-49E4-ADD0-1ACAE536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5" name="Freeform 133">
              <a:extLst>
                <a:ext uri="{FF2B5EF4-FFF2-40B4-BE49-F238E27FC236}">
                  <a16:creationId xmlns="" xmlns:a16="http://schemas.microsoft.com/office/drawing/2014/main" id="{8BB2FAC6-BDE4-4C69-9C25-FE0F45987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6" name="Freeform 134">
              <a:extLst>
                <a:ext uri="{FF2B5EF4-FFF2-40B4-BE49-F238E27FC236}">
                  <a16:creationId xmlns="" xmlns:a16="http://schemas.microsoft.com/office/drawing/2014/main" id="{E1462ACF-6FA6-41AB-B7A4-DC0BA953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7" name="Freeform 135">
              <a:extLst>
                <a:ext uri="{FF2B5EF4-FFF2-40B4-BE49-F238E27FC236}">
                  <a16:creationId xmlns="" xmlns:a16="http://schemas.microsoft.com/office/drawing/2014/main" id="{84AFA596-26B2-4792-B69A-FCB89425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8" name="Freeform 136">
              <a:extLst>
                <a:ext uri="{FF2B5EF4-FFF2-40B4-BE49-F238E27FC236}">
                  <a16:creationId xmlns="" xmlns:a16="http://schemas.microsoft.com/office/drawing/2014/main" id="{AB096ECF-15CF-45C4-9E7F-78B2A8930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79" name="Freeform 137">
              <a:extLst>
                <a:ext uri="{FF2B5EF4-FFF2-40B4-BE49-F238E27FC236}">
                  <a16:creationId xmlns="" xmlns:a16="http://schemas.microsoft.com/office/drawing/2014/main" id="{D2FCE58C-72C7-46D3-82CD-917AC447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0" name="Freeform 138">
              <a:extLst>
                <a:ext uri="{FF2B5EF4-FFF2-40B4-BE49-F238E27FC236}">
                  <a16:creationId xmlns="" xmlns:a16="http://schemas.microsoft.com/office/drawing/2014/main" id="{3CBD1AC0-351F-4FA2-97FF-A0A4FC604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1" name="Freeform 139">
              <a:extLst>
                <a:ext uri="{FF2B5EF4-FFF2-40B4-BE49-F238E27FC236}">
                  <a16:creationId xmlns="" xmlns:a16="http://schemas.microsoft.com/office/drawing/2014/main" id="{8044CADC-00C9-4764-B741-256F45AC5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2" name="Freeform 140">
              <a:extLst>
                <a:ext uri="{FF2B5EF4-FFF2-40B4-BE49-F238E27FC236}">
                  <a16:creationId xmlns="" xmlns:a16="http://schemas.microsoft.com/office/drawing/2014/main" id="{8D3BDE95-8E2E-46A0-92EF-BBB1A391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3" name="Freeform 141">
              <a:extLst>
                <a:ext uri="{FF2B5EF4-FFF2-40B4-BE49-F238E27FC236}">
                  <a16:creationId xmlns="" xmlns:a16="http://schemas.microsoft.com/office/drawing/2014/main" id="{22371D4D-D9F2-4403-BF50-76BF48B2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4" name="Freeform 142">
              <a:extLst>
                <a:ext uri="{FF2B5EF4-FFF2-40B4-BE49-F238E27FC236}">
                  <a16:creationId xmlns="" xmlns:a16="http://schemas.microsoft.com/office/drawing/2014/main" id="{B9C65B87-CF29-4C48-AA95-602C97A6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5" name="Freeform 143">
              <a:extLst>
                <a:ext uri="{FF2B5EF4-FFF2-40B4-BE49-F238E27FC236}">
                  <a16:creationId xmlns="" xmlns:a16="http://schemas.microsoft.com/office/drawing/2014/main" id="{89666522-7F50-40C6-A712-2B7249F4F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6" name="Freeform 144">
              <a:extLst>
                <a:ext uri="{FF2B5EF4-FFF2-40B4-BE49-F238E27FC236}">
                  <a16:creationId xmlns="" xmlns:a16="http://schemas.microsoft.com/office/drawing/2014/main" id="{42CECC1F-BF5A-4AEB-A3AB-EEF8FFC1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7" name="Freeform 145">
              <a:extLst>
                <a:ext uri="{FF2B5EF4-FFF2-40B4-BE49-F238E27FC236}">
                  <a16:creationId xmlns="" xmlns:a16="http://schemas.microsoft.com/office/drawing/2014/main" id="{2AA36B15-F9F8-4363-BE71-9CE77C81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8" name="Freeform 146">
              <a:extLst>
                <a:ext uri="{FF2B5EF4-FFF2-40B4-BE49-F238E27FC236}">
                  <a16:creationId xmlns="" xmlns:a16="http://schemas.microsoft.com/office/drawing/2014/main" id="{BE1C9AD2-6422-4FF6-B65E-F4AC43D37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89" name="Freeform 147">
              <a:extLst>
                <a:ext uri="{FF2B5EF4-FFF2-40B4-BE49-F238E27FC236}">
                  <a16:creationId xmlns="" xmlns:a16="http://schemas.microsoft.com/office/drawing/2014/main" id="{EA35992D-180E-49BC-8AE7-45E1057FC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0" name="Freeform 148">
              <a:extLst>
                <a:ext uri="{FF2B5EF4-FFF2-40B4-BE49-F238E27FC236}">
                  <a16:creationId xmlns="" xmlns:a16="http://schemas.microsoft.com/office/drawing/2014/main" id="{F2F82DEF-E426-46C7-AFFC-8C1F235A0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1" name="Freeform 149">
              <a:extLst>
                <a:ext uri="{FF2B5EF4-FFF2-40B4-BE49-F238E27FC236}">
                  <a16:creationId xmlns="" xmlns:a16="http://schemas.microsoft.com/office/drawing/2014/main" id="{5A2EA42F-4F3B-4BEC-A729-204739C2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2" name="Freeform 150">
              <a:extLst>
                <a:ext uri="{FF2B5EF4-FFF2-40B4-BE49-F238E27FC236}">
                  <a16:creationId xmlns="" xmlns:a16="http://schemas.microsoft.com/office/drawing/2014/main" id="{F965EC0E-F4FC-4794-8DA8-EB0536E99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3" name="Freeform 151">
              <a:extLst>
                <a:ext uri="{FF2B5EF4-FFF2-40B4-BE49-F238E27FC236}">
                  <a16:creationId xmlns="" xmlns:a16="http://schemas.microsoft.com/office/drawing/2014/main" id="{563CDAF0-87C0-4A8B-8C61-AE77F1E0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4" name="Freeform 152">
              <a:extLst>
                <a:ext uri="{FF2B5EF4-FFF2-40B4-BE49-F238E27FC236}">
                  <a16:creationId xmlns="" xmlns:a16="http://schemas.microsoft.com/office/drawing/2014/main" id="{27FB7795-1944-4B83-9187-F65B232E3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5" name="Freeform 153">
              <a:extLst>
                <a:ext uri="{FF2B5EF4-FFF2-40B4-BE49-F238E27FC236}">
                  <a16:creationId xmlns="" xmlns:a16="http://schemas.microsoft.com/office/drawing/2014/main" id="{6EB3E3B2-8D8B-4B31-B9AC-68E158D8F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6" name="Freeform 154">
              <a:extLst>
                <a:ext uri="{FF2B5EF4-FFF2-40B4-BE49-F238E27FC236}">
                  <a16:creationId xmlns="" xmlns:a16="http://schemas.microsoft.com/office/drawing/2014/main" id="{2FDD357E-23A7-4367-BE3F-F3A3E239A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7" name="Freeform 155">
              <a:extLst>
                <a:ext uri="{FF2B5EF4-FFF2-40B4-BE49-F238E27FC236}">
                  <a16:creationId xmlns="" xmlns:a16="http://schemas.microsoft.com/office/drawing/2014/main" id="{7EE8D8AE-A8AB-4436-84DA-E6C17735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8" name="Freeform 156">
              <a:extLst>
                <a:ext uri="{FF2B5EF4-FFF2-40B4-BE49-F238E27FC236}">
                  <a16:creationId xmlns="" xmlns:a16="http://schemas.microsoft.com/office/drawing/2014/main" id="{E8553DB0-DEDE-4FD6-AA91-121490E4A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699" name="Freeform 157">
              <a:extLst>
                <a:ext uri="{FF2B5EF4-FFF2-40B4-BE49-F238E27FC236}">
                  <a16:creationId xmlns="" xmlns:a16="http://schemas.microsoft.com/office/drawing/2014/main" id="{D35F7E3B-6E74-4076-978A-CB4C06C2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0" name="Freeform 158">
              <a:extLst>
                <a:ext uri="{FF2B5EF4-FFF2-40B4-BE49-F238E27FC236}">
                  <a16:creationId xmlns="" xmlns:a16="http://schemas.microsoft.com/office/drawing/2014/main" id="{82783C9E-538F-420C-A81D-C7874C0E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1" name="Freeform 159">
              <a:extLst>
                <a:ext uri="{FF2B5EF4-FFF2-40B4-BE49-F238E27FC236}">
                  <a16:creationId xmlns="" xmlns:a16="http://schemas.microsoft.com/office/drawing/2014/main" id="{FD6E62E3-6378-4F66-8429-5B1CF2FC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2" name="Freeform 160">
              <a:extLst>
                <a:ext uri="{FF2B5EF4-FFF2-40B4-BE49-F238E27FC236}">
                  <a16:creationId xmlns="" xmlns:a16="http://schemas.microsoft.com/office/drawing/2014/main" id="{A2A67B0D-D385-40BF-BA66-8EF269847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3" name="Freeform 161">
              <a:extLst>
                <a:ext uri="{FF2B5EF4-FFF2-40B4-BE49-F238E27FC236}">
                  <a16:creationId xmlns="" xmlns:a16="http://schemas.microsoft.com/office/drawing/2014/main" id="{8704D518-A60F-4738-9C04-F8F4FFA3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4" name="Freeform 162">
              <a:extLst>
                <a:ext uri="{FF2B5EF4-FFF2-40B4-BE49-F238E27FC236}">
                  <a16:creationId xmlns="" xmlns:a16="http://schemas.microsoft.com/office/drawing/2014/main" id="{18BA331A-8B6C-465B-9DCD-AB8ADB49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705" name="Freeform 163">
              <a:extLst>
                <a:ext uri="{FF2B5EF4-FFF2-40B4-BE49-F238E27FC236}">
                  <a16:creationId xmlns="" xmlns:a16="http://schemas.microsoft.com/office/drawing/2014/main" id="{6FAA1A5D-59CC-41D6-B79F-FEBD59C62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64" name="Freeform 164">
              <a:extLst>
                <a:ext uri="{FF2B5EF4-FFF2-40B4-BE49-F238E27FC236}">
                  <a16:creationId xmlns="" xmlns:a16="http://schemas.microsoft.com/office/drawing/2014/main" id="{6309AFDB-CADD-4EA4-BA9E-CC7B6139E4CE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65" name="Freeform 165">
              <a:extLst>
                <a:ext uri="{FF2B5EF4-FFF2-40B4-BE49-F238E27FC236}">
                  <a16:creationId xmlns="" xmlns:a16="http://schemas.microsoft.com/office/drawing/2014/main" id="{A28464A8-36F7-4A71-B611-65E8A7A2F7E0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569" name="Text Box 169">
            <a:extLst>
              <a:ext uri="{FF2B5EF4-FFF2-40B4-BE49-F238E27FC236}">
                <a16:creationId xmlns="" xmlns:a16="http://schemas.microsoft.com/office/drawing/2014/main" id="{5AE9273F-B53E-420B-A46E-2E0A2E10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176588"/>
            <a:ext cx="1457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102570" name="Text Box 170">
            <a:extLst>
              <a:ext uri="{FF2B5EF4-FFF2-40B4-BE49-F238E27FC236}">
                <a16:creationId xmlns="" xmlns:a16="http://schemas.microsoft.com/office/drawing/2014/main" id="{A462C7C1-B4C2-47D1-9652-3A32B71B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852863"/>
            <a:ext cx="2189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Mẹ: 60 quả</a:t>
            </a:r>
          </a:p>
        </p:txBody>
      </p:sp>
      <p:sp>
        <p:nvSpPr>
          <p:cNvPr id="102571" name="Text Box 171">
            <a:extLst>
              <a:ext uri="{FF2B5EF4-FFF2-40B4-BE49-F238E27FC236}">
                <a16:creationId xmlns="" xmlns:a16="http://schemas.microsoft.com/office/drawing/2014/main" id="{E9D07E29-9650-46B1-A39E-41AA04F0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4343400"/>
            <a:ext cx="2189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Chị: 35 quả</a:t>
            </a:r>
          </a:p>
        </p:txBody>
      </p:sp>
      <p:sp>
        <p:nvSpPr>
          <p:cNvPr id="102572" name="AutoShape 172">
            <a:extLst>
              <a:ext uri="{FF2B5EF4-FFF2-40B4-BE49-F238E27FC236}">
                <a16:creationId xmlns="" xmlns:a16="http://schemas.microsoft.com/office/drawing/2014/main" id="{AF615940-8334-4A2A-802E-5585A56CD347}"/>
              </a:ext>
            </a:extLst>
          </p:cNvPr>
          <p:cNvSpPr>
            <a:spLocks/>
          </p:cNvSpPr>
          <p:nvPr/>
        </p:nvSpPr>
        <p:spPr bwMode="auto">
          <a:xfrm>
            <a:off x="4010025" y="4010025"/>
            <a:ext cx="88900" cy="862013"/>
          </a:xfrm>
          <a:prstGeom prst="rightBrace">
            <a:avLst>
              <a:gd name="adj1" fmla="val 80804"/>
              <a:gd name="adj2" fmla="val 50000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02573" name="Text Box 173">
            <a:extLst>
              <a:ext uri="{FF2B5EF4-FFF2-40B4-BE49-F238E27FC236}">
                <a16:creationId xmlns="" xmlns:a16="http://schemas.microsoft.com/office/drawing/2014/main" id="{60D7EC0B-95C7-49C9-9BA6-98ED2F823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836193"/>
            <a:ext cx="194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 5 hộp</a:t>
            </a:r>
          </a:p>
        </p:txBody>
      </p:sp>
      <p:sp>
        <p:nvSpPr>
          <p:cNvPr id="102574" name="Text Box 174">
            <a:extLst>
              <a:ext uri="{FF2B5EF4-FFF2-40B4-BE49-F238E27FC236}">
                <a16:creationId xmlns="" xmlns:a16="http://schemas.microsoft.com/office/drawing/2014/main" id="{BFE3012F-11C9-4CA2-913E-CA0B1FAA9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803" y="4356821"/>
            <a:ext cx="3105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latin typeface="Times New Roman" panose="02020603050405020304" pitchFamily="18" charset="0"/>
              </a:rPr>
              <a:t>Mỗi hộp:…quả táo?</a:t>
            </a:r>
          </a:p>
        </p:txBody>
      </p:sp>
      <p:sp>
        <p:nvSpPr>
          <p:cNvPr id="102575" name="Line 175">
            <a:extLst>
              <a:ext uri="{FF2B5EF4-FFF2-40B4-BE49-F238E27FC236}">
                <a16:creationId xmlns="" xmlns:a16="http://schemas.microsoft.com/office/drawing/2014/main" id="{D81B5E83-9296-413A-9610-E0EED754BC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2675" y="2054225"/>
            <a:ext cx="1460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6" name="Line 176">
            <a:extLst>
              <a:ext uri="{FF2B5EF4-FFF2-40B4-BE49-F238E27FC236}">
                <a16:creationId xmlns="" xmlns:a16="http://schemas.microsoft.com/office/drawing/2014/main" id="{B6D95CAC-F8AE-4AF3-8163-5BDF4703A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9775" y="2054225"/>
            <a:ext cx="1503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7" name="Line 177">
            <a:extLst>
              <a:ext uri="{FF2B5EF4-FFF2-40B4-BE49-F238E27FC236}">
                <a16:creationId xmlns="" xmlns:a16="http://schemas.microsoft.com/office/drawing/2014/main" id="{1265B360-9232-4791-B4D5-A8FF91E98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3513" y="2484438"/>
            <a:ext cx="1179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8" name="Line 178">
            <a:extLst>
              <a:ext uri="{FF2B5EF4-FFF2-40B4-BE49-F238E27FC236}">
                <a16:creationId xmlns="" xmlns:a16="http://schemas.microsoft.com/office/drawing/2014/main" id="{9ACCA74F-07E3-4C2C-9EDD-34433C6AA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8" y="2895600"/>
            <a:ext cx="25130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2" name="Line 177">
            <a:extLst>
              <a:ext uri="{FF2B5EF4-FFF2-40B4-BE49-F238E27FC236}">
                <a16:creationId xmlns="" xmlns:a16="http://schemas.microsoft.com/office/drawing/2014/main" id="{6E469EBE-2A5A-4938-AD2F-5A76331CA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688" y="2476500"/>
            <a:ext cx="771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" name="Line 175">
            <a:extLst>
              <a:ext uri="{FF2B5EF4-FFF2-40B4-BE49-F238E27FC236}">
                <a16:creationId xmlns="" xmlns:a16="http://schemas.microsoft.com/office/drawing/2014/main" id="{32A1123E-4FCB-4B19-9092-E2274E4D2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7513" y="2046288"/>
            <a:ext cx="522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" name="Line 175">
            <a:extLst>
              <a:ext uri="{FF2B5EF4-FFF2-40B4-BE49-F238E27FC236}">
                <a16:creationId xmlns="" xmlns:a16="http://schemas.microsoft.com/office/drawing/2014/main" id="{DD01273D-5C7C-4F28-909D-75984F2CE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3188" y="2046288"/>
            <a:ext cx="522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5" name="Line 176">
            <a:extLst>
              <a:ext uri="{FF2B5EF4-FFF2-40B4-BE49-F238E27FC236}">
                <a16:creationId xmlns="" xmlns:a16="http://schemas.microsoft.com/office/drawing/2014/main" id="{0FADD14B-2BC0-41A3-97C9-0F3891787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0900" y="2495550"/>
            <a:ext cx="1384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9" grpId="0"/>
      <p:bldP spid="102570" grpId="0"/>
      <p:bldP spid="102571" grpId="0"/>
      <p:bldP spid="102572" grpId="0" animBg="1"/>
      <p:bldP spid="102573" grpId="0"/>
      <p:bldP spid="1025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="" xmlns:a16="http://schemas.microsoft.com/office/drawing/2014/main" id="{97F5EAC9-88FD-4922-8256-7BDC5057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431" y="1150741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4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3543" name="Text Box 7">
            <a:extLst>
              <a:ext uri="{FF2B5EF4-FFF2-40B4-BE49-F238E27FC236}">
                <a16:creationId xmlns="" xmlns:a16="http://schemas.microsoft.com/office/drawing/2014/main" id="{888DEA1E-42CD-47FB-ACA1-D8F2B8D2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04244"/>
            <a:ext cx="5472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4584" name="Group 11">
            <a:extLst>
              <a:ext uri="{FF2B5EF4-FFF2-40B4-BE49-F238E27FC236}">
                <a16:creationId xmlns="" xmlns:a16="http://schemas.microsoft.com/office/drawing/2014/main" id="{9315CB8F-7697-4A1D-B945-8F83872B7882}"/>
              </a:ext>
            </a:extLst>
          </p:cNvPr>
          <p:cNvGrpSpPr>
            <a:grpSpLocks/>
          </p:cNvGrpSpPr>
          <p:nvPr/>
        </p:nvGrpSpPr>
        <p:grpSpPr bwMode="auto">
          <a:xfrm>
            <a:off x="-23813" y="0"/>
            <a:ext cx="838201" cy="1181100"/>
            <a:chOff x="0" y="2686"/>
            <a:chExt cx="1248" cy="1634"/>
          </a:xfrm>
        </p:grpSpPr>
        <p:sp>
          <p:nvSpPr>
            <p:cNvPr id="24595" name="AutoShape 12">
              <a:extLst>
                <a:ext uri="{FF2B5EF4-FFF2-40B4-BE49-F238E27FC236}">
                  <a16:creationId xmlns="" xmlns:a16="http://schemas.microsoft.com/office/drawing/2014/main" id="{2A2F4C94-87BE-490E-84D7-4E57FE6DA9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" y="2687"/>
              <a:ext cx="124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6" name="Freeform 13">
              <a:extLst>
                <a:ext uri="{FF2B5EF4-FFF2-40B4-BE49-F238E27FC236}">
                  <a16:creationId xmlns="" xmlns:a16="http://schemas.microsoft.com/office/drawing/2014/main" id="{BD75565D-709C-491A-B7CA-2FC37E883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2687"/>
              <a:ext cx="1246" cy="1632"/>
            </a:xfrm>
            <a:custGeom>
              <a:avLst/>
              <a:gdLst>
                <a:gd name="T0" fmla="*/ 0 w 3422"/>
                <a:gd name="T1" fmla="*/ 0 h 4932"/>
                <a:gd name="T2" fmla="*/ 0 w 3422"/>
                <a:gd name="T3" fmla="*/ 0 h 4932"/>
                <a:gd name="T4" fmla="*/ 0 w 3422"/>
                <a:gd name="T5" fmla="*/ 0 h 4932"/>
                <a:gd name="T6" fmla="*/ 0 w 3422"/>
                <a:gd name="T7" fmla="*/ 0 h 4932"/>
                <a:gd name="T8" fmla="*/ 0 w 3422"/>
                <a:gd name="T9" fmla="*/ 0 h 4932"/>
                <a:gd name="T10" fmla="*/ 0 w 3422"/>
                <a:gd name="T11" fmla="*/ 0 h 4932"/>
                <a:gd name="T12" fmla="*/ 0 w 3422"/>
                <a:gd name="T13" fmla="*/ 0 h 4932"/>
                <a:gd name="T14" fmla="*/ 0 w 3422"/>
                <a:gd name="T15" fmla="*/ 0 h 4932"/>
                <a:gd name="T16" fmla="*/ 0 w 3422"/>
                <a:gd name="T17" fmla="*/ 0 h 4932"/>
                <a:gd name="T18" fmla="*/ 0 w 3422"/>
                <a:gd name="T19" fmla="*/ 0 h 4932"/>
                <a:gd name="T20" fmla="*/ 0 w 3422"/>
                <a:gd name="T21" fmla="*/ 0 h 4932"/>
                <a:gd name="T22" fmla="*/ 0 w 3422"/>
                <a:gd name="T23" fmla="*/ 0 h 4932"/>
                <a:gd name="T24" fmla="*/ 0 w 3422"/>
                <a:gd name="T25" fmla="*/ 0 h 4932"/>
                <a:gd name="T26" fmla="*/ 0 w 3422"/>
                <a:gd name="T27" fmla="*/ 0 h 4932"/>
                <a:gd name="T28" fmla="*/ 0 w 3422"/>
                <a:gd name="T29" fmla="*/ 0 h 4932"/>
                <a:gd name="T30" fmla="*/ 0 w 3422"/>
                <a:gd name="T31" fmla="*/ 0 h 4932"/>
                <a:gd name="T32" fmla="*/ 0 w 3422"/>
                <a:gd name="T33" fmla="*/ 0 h 4932"/>
                <a:gd name="T34" fmla="*/ 0 w 3422"/>
                <a:gd name="T35" fmla="*/ 0 h 4932"/>
                <a:gd name="T36" fmla="*/ 0 w 3422"/>
                <a:gd name="T37" fmla="*/ 0 h 4932"/>
                <a:gd name="T38" fmla="*/ 0 w 3422"/>
                <a:gd name="T39" fmla="*/ 0 h 4932"/>
                <a:gd name="T40" fmla="*/ 0 w 3422"/>
                <a:gd name="T41" fmla="*/ 0 h 4932"/>
                <a:gd name="T42" fmla="*/ 0 w 3422"/>
                <a:gd name="T43" fmla="*/ 0 h 4932"/>
                <a:gd name="T44" fmla="*/ 0 w 3422"/>
                <a:gd name="T45" fmla="*/ 0 h 4932"/>
                <a:gd name="T46" fmla="*/ 0 w 3422"/>
                <a:gd name="T47" fmla="*/ 0 h 4932"/>
                <a:gd name="T48" fmla="*/ 0 w 3422"/>
                <a:gd name="T49" fmla="*/ 0 h 4932"/>
                <a:gd name="T50" fmla="*/ 0 w 3422"/>
                <a:gd name="T51" fmla="*/ 0 h 4932"/>
                <a:gd name="T52" fmla="*/ 0 w 3422"/>
                <a:gd name="T53" fmla="*/ 0 h 4932"/>
                <a:gd name="T54" fmla="*/ 0 w 3422"/>
                <a:gd name="T55" fmla="*/ 0 h 4932"/>
                <a:gd name="T56" fmla="*/ 0 w 3422"/>
                <a:gd name="T57" fmla="*/ 0 h 4932"/>
                <a:gd name="T58" fmla="*/ 0 w 3422"/>
                <a:gd name="T59" fmla="*/ 0 h 4932"/>
                <a:gd name="T60" fmla="*/ 0 w 3422"/>
                <a:gd name="T61" fmla="*/ 0 h 4932"/>
                <a:gd name="T62" fmla="*/ 0 w 3422"/>
                <a:gd name="T63" fmla="*/ 0 h 4932"/>
                <a:gd name="T64" fmla="*/ 0 w 3422"/>
                <a:gd name="T65" fmla="*/ 0 h 4932"/>
                <a:gd name="T66" fmla="*/ 0 w 3422"/>
                <a:gd name="T67" fmla="*/ 0 h 4932"/>
                <a:gd name="T68" fmla="*/ 0 w 3422"/>
                <a:gd name="T69" fmla="*/ 0 h 4932"/>
                <a:gd name="T70" fmla="*/ 0 w 3422"/>
                <a:gd name="T71" fmla="*/ 0 h 4932"/>
                <a:gd name="T72" fmla="*/ 0 w 3422"/>
                <a:gd name="T73" fmla="*/ 0 h 4932"/>
                <a:gd name="T74" fmla="*/ 0 w 3422"/>
                <a:gd name="T75" fmla="*/ 0 h 4932"/>
                <a:gd name="T76" fmla="*/ 0 w 3422"/>
                <a:gd name="T77" fmla="*/ 0 h 4932"/>
                <a:gd name="T78" fmla="*/ 0 w 3422"/>
                <a:gd name="T79" fmla="*/ 0 h 4932"/>
                <a:gd name="T80" fmla="*/ 0 w 3422"/>
                <a:gd name="T81" fmla="*/ 0 h 4932"/>
                <a:gd name="T82" fmla="*/ 0 w 3422"/>
                <a:gd name="T83" fmla="*/ 0 h 4932"/>
                <a:gd name="T84" fmla="*/ 0 w 3422"/>
                <a:gd name="T85" fmla="*/ 0 h 4932"/>
                <a:gd name="T86" fmla="*/ 0 w 3422"/>
                <a:gd name="T87" fmla="*/ 0 h 4932"/>
                <a:gd name="T88" fmla="*/ 0 w 3422"/>
                <a:gd name="T89" fmla="*/ 0 h 4932"/>
                <a:gd name="T90" fmla="*/ 0 w 3422"/>
                <a:gd name="T91" fmla="*/ 0 h 4932"/>
                <a:gd name="T92" fmla="*/ 0 w 3422"/>
                <a:gd name="T93" fmla="*/ 0 h 4932"/>
                <a:gd name="T94" fmla="*/ 0 w 3422"/>
                <a:gd name="T95" fmla="*/ 0 h 4932"/>
                <a:gd name="T96" fmla="*/ 0 w 3422"/>
                <a:gd name="T97" fmla="*/ 0 h 4932"/>
                <a:gd name="T98" fmla="*/ 0 w 3422"/>
                <a:gd name="T99" fmla="*/ 0 h 4932"/>
                <a:gd name="T100" fmla="*/ 0 w 3422"/>
                <a:gd name="T101" fmla="*/ 0 h 4932"/>
                <a:gd name="T102" fmla="*/ 0 w 3422"/>
                <a:gd name="T103" fmla="*/ 0 h 4932"/>
                <a:gd name="T104" fmla="*/ 0 w 3422"/>
                <a:gd name="T105" fmla="*/ 0 h 4932"/>
                <a:gd name="T106" fmla="*/ 0 w 3422"/>
                <a:gd name="T107" fmla="*/ 0 h 4932"/>
                <a:gd name="T108" fmla="*/ 0 w 3422"/>
                <a:gd name="T109" fmla="*/ 0 h 4932"/>
                <a:gd name="T110" fmla="*/ 0 w 3422"/>
                <a:gd name="T111" fmla="*/ 0 h 4932"/>
                <a:gd name="T112" fmla="*/ 0 w 3422"/>
                <a:gd name="T113" fmla="*/ 0 h 4932"/>
                <a:gd name="T114" fmla="*/ 0 w 3422"/>
                <a:gd name="T115" fmla="*/ 0 h 4932"/>
                <a:gd name="T116" fmla="*/ 0 w 3422"/>
                <a:gd name="T117" fmla="*/ 0 h 4932"/>
                <a:gd name="T118" fmla="*/ 0 w 3422"/>
                <a:gd name="T119" fmla="*/ 0 h 4932"/>
                <a:gd name="T120" fmla="*/ 0 w 3422"/>
                <a:gd name="T121" fmla="*/ 0 h 4932"/>
                <a:gd name="T122" fmla="*/ 0 w 3422"/>
                <a:gd name="T123" fmla="*/ 0 h 49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22" h="4932">
                  <a:moveTo>
                    <a:pt x="2629" y="4071"/>
                  </a:moveTo>
                  <a:lnTo>
                    <a:pt x="2629" y="4004"/>
                  </a:lnTo>
                  <a:lnTo>
                    <a:pt x="2533" y="3995"/>
                  </a:lnTo>
                  <a:lnTo>
                    <a:pt x="2522" y="4004"/>
                  </a:lnTo>
                  <a:lnTo>
                    <a:pt x="2378" y="4014"/>
                  </a:lnTo>
                  <a:lnTo>
                    <a:pt x="2426" y="4217"/>
                  </a:lnTo>
                  <a:lnTo>
                    <a:pt x="2561" y="4082"/>
                  </a:lnTo>
                  <a:lnTo>
                    <a:pt x="2629" y="4071"/>
                  </a:lnTo>
                  <a:close/>
                  <a:moveTo>
                    <a:pt x="1799" y="60"/>
                  </a:moveTo>
                  <a:lnTo>
                    <a:pt x="1951" y="135"/>
                  </a:lnTo>
                  <a:lnTo>
                    <a:pt x="2106" y="203"/>
                  </a:lnTo>
                  <a:lnTo>
                    <a:pt x="2270" y="301"/>
                  </a:lnTo>
                  <a:lnTo>
                    <a:pt x="2407" y="397"/>
                  </a:lnTo>
                  <a:lnTo>
                    <a:pt x="2407" y="425"/>
                  </a:lnTo>
                  <a:lnTo>
                    <a:pt x="2281" y="416"/>
                  </a:lnTo>
                  <a:lnTo>
                    <a:pt x="2270" y="425"/>
                  </a:lnTo>
                  <a:lnTo>
                    <a:pt x="2397" y="532"/>
                  </a:lnTo>
                  <a:lnTo>
                    <a:pt x="2484" y="649"/>
                  </a:lnTo>
                  <a:lnTo>
                    <a:pt x="2493" y="659"/>
                  </a:lnTo>
                  <a:lnTo>
                    <a:pt x="2504" y="659"/>
                  </a:lnTo>
                  <a:lnTo>
                    <a:pt x="2504" y="688"/>
                  </a:lnTo>
                  <a:lnTo>
                    <a:pt x="2223" y="590"/>
                  </a:lnTo>
                  <a:lnTo>
                    <a:pt x="2185" y="590"/>
                  </a:lnTo>
                  <a:lnTo>
                    <a:pt x="2175" y="600"/>
                  </a:lnTo>
                  <a:lnTo>
                    <a:pt x="2242" y="697"/>
                  </a:lnTo>
                  <a:lnTo>
                    <a:pt x="2281" y="735"/>
                  </a:lnTo>
                  <a:lnTo>
                    <a:pt x="2290" y="735"/>
                  </a:lnTo>
                  <a:lnTo>
                    <a:pt x="2270" y="765"/>
                  </a:lnTo>
                  <a:lnTo>
                    <a:pt x="2194" y="726"/>
                  </a:lnTo>
                  <a:lnTo>
                    <a:pt x="2097" y="716"/>
                  </a:lnTo>
                  <a:lnTo>
                    <a:pt x="2058" y="794"/>
                  </a:lnTo>
                  <a:lnTo>
                    <a:pt x="2089" y="1093"/>
                  </a:lnTo>
                  <a:lnTo>
                    <a:pt x="2040" y="1239"/>
                  </a:lnTo>
                  <a:lnTo>
                    <a:pt x="1876" y="1375"/>
                  </a:lnTo>
                  <a:lnTo>
                    <a:pt x="1845" y="1375"/>
                  </a:lnTo>
                  <a:lnTo>
                    <a:pt x="1827" y="1393"/>
                  </a:lnTo>
                  <a:lnTo>
                    <a:pt x="1894" y="1461"/>
                  </a:lnTo>
                  <a:lnTo>
                    <a:pt x="1961" y="1480"/>
                  </a:lnTo>
                  <a:lnTo>
                    <a:pt x="1971" y="1509"/>
                  </a:lnTo>
                  <a:lnTo>
                    <a:pt x="1942" y="1538"/>
                  </a:lnTo>
                  <a:lnTo>
                    <a:pt x="2058" y="1742"/>
                  </a:lnTo>
                  <a:lnTo>
                    <a:pt x="2116" y="1905"/>
                  </a:lnTo>
                  <a:lnTo>
                    <a:pt x="2135" y="1926"/>
                  </a:lnTo>
                  <a:lnTo>
                    <a:pt x="2127" y="1926"/>
                  </a:lnTo>
                  <a:lnTo>
                    <a:pt x="2116" y="1934"/>
                  </a:lnTo>
                  <a:lnTo>
                    <a:pt x="2194" y="2060"/>
                  </a:lnTo>
                  <a:lnTo>
                    <a:pt x="2270" y="2285"/>
                  </a:lnTo>
                  <a:lnTo>
                    <a:pt x="2261" y="2409"/>
                  </a:lnTo>
                  <a:lnTo>
                    <a:pt x="2213" y="2505"/>
                  </a:lnTo>
                  <a:lnTo>
                    <a:pt x="2146" y="2582"/>
                  </a:lnTo>
                  <a:lnTo>
                    <a:pt x="2194" y="2582"/>
                  </a:lnTo>
                  <a:lnTo>
                    <a:pt x="2426" y="2477"/>
                  </a:lnTo>
                  <a:lnTo>
                    <a:pt x="2610" y="2477"/>
                  </a:lnTo>
                  <a:lnTo>
                    <a:pt x="2725" y="2562"/>
                  </a:lnTo>
                  <a:lnTo>
                    <a:pt x="2794" y="2620"/>
                  </a:lnTo>
                  <a:lnTo>
                    <a:pt x="2909" y="2717"/>
                  </a:lnTo>
                  <a:lnTo>
                    <a:pt x="3161" y="2959"/>
                  </a:lnTo>
                  <a:lnTo>
                    <a:pt x="3256" y="3086"/>
                  </a:lnTo>
                  <a:lnTo>
                    <a:pt x="3238" y="3104"/>
                  </a:lnTo>
                  <a:lnTo>
                    <a:pt x="3131" y="3094"/>
                  </a:lnTo>
                  <a:lnTo>
                    <a:pt x="3112" y="3115"/>
                  </a:lnTo>
                  <a:lnTo>
                    <a:pt x="3112" y="3220"/>
                  </a:lnTo>
                  <a:lnTo>
                    <a:pt x="3296" y="3299"/>
                  </a:lnTo>
                  <a:lnTo>
                    <a:pt x="3411" y="3423"/>
                  </a:lnTo>
                  <a:lnTo>
                    <a:pt x="3422" y="3471"/>
                  </a:lnTo>
                  <a:lnTo>
                    <a:pt x="3411" y="3568"/>
                  </a:lnTo>
                  <a:lnTo>
                    <a:pt x="3372" y="3608"/>
                  </a:lnTo>
                  <a:lnTo>
                    <a:pt x="3362" y="3715"/>
                  </a:lnTo>
                  <a:lnTo>
                    <a:pt x="3353" y="3752"/>
                  </a:lnTo>
                  <a:lnTo>
                    <a:pt x="3353" y="3781"/>
                  </a:lnTo>
                  <a:lnTo>
                    <a:pt x="3274" y="3849"/>
                  </a:lnTo>
                  <a:lnTo>
                    <a:pt x="2909" y="3945"/>
                  </a:lnTo>
                  <a:lnTo>
                    <a:pt x="2890" y="3945"/>
                  </a:lnTo>
                  <a:lnTo>
                    <a:pt x="2870" y="3973"/>
                  </a:lnTo>
                  <a:lnTo>
                    <a:pt x="2870" y="4102"/>
                  </a:lnTo>
                  <a:lnTo>
                    <a:pt x="2899" y="4304"/>
                  </a:lnTo>
                  <a:lnTo>
                    <a:pt x="2937" y="4845"/>
                  </a:lnTo>
                  <a:lnTo>
                    <a:pt x="2937" y="4885"/>
                  </a:lnTo>
                  <a:lnTo>
                    <a:pt x="2870" y="4932"/>
                  </a:lnTo>
                  <a:lnTo>
                    <a:pt x="2783" y="4923"/>
                  </a:lnTo>
                  <a:lnTo>
                    <a:pt x="2734" y="4894"/>
                  </a:lnTo>
                  <a:lnTo>
                    <a:pt x="2696" y="4680"/>
                  </a:lnTo>
                  <a:lnTo>
                    <a:pt x="2657" y="4439"/>
                  </a:lnTo>
                  <a:lnTo>
                    <a:pt x="2435" y="4710"/>
                  </a:lnTo>
                  <a:lnTo>
                    <a:pt x="2366" y="4748"/>
                  </a:lnTo>
                  <a:lnTo>
                    <a:pt x="2319" y="4748"/>
                  </a:lnTo>
                  <a:lnTo>
                    <a:pt x="2242" y="4826"/>
                  </a:lnTo>
                  <a:lnTo>
                    <a:pt x="2175" y="4845"/>
                  </a:lnTo>
                  <a:lnTo>
                    <a:pt x="2106" y="4836"/>
                  </a:lnTo>
                  <a:lnTo>
                    <a:pt x="2029" y="4797"/>
                  </a:lnTo>
                  <a:lnTo>
                    <a:pt x="1807" y="4527"/>
                  </a:lnTo>
                  <a:lnTo>
                    <a:pt x="1528" y="4314"/>
                  </a:lnTo>
                  <a:lnTo>
                    <a:pt x="1374" y="4148"/>
                  </a:lnTo>
                  <a:lnTo>
                    <a:pt x="1335" y="4071"/>
                  </a:lnTo>
                  <a:lnTo>
                    <a:pt x="1325" y="4004"/>
                  </a:lnTo>
                  <a:lnTo>
                    <a:pt x="1295" y="3985"/>
                  </a:lnTo>
                  <a:lnTo>
                    <a:pt x="1295" y="4023"/>
                  </a:lnTo>
                  <a:lnTo>
                    <a:pt x="1325" y="4545"/>
                  </a:lnTo>
                  <a:lnTo>
                    <a:pt x="1325" y="4904"/>
                  </a:lnTo>
                  <a:lnTo>
                    <a:pt x="1295" y="4923"/>
                  </a:lnTo>
                  <a:lnTo>
                    <a:pt x="1160" y="4923"/>
                  </a:lnTo>
                  <a:lnTo>
                    <a:pt x="1160" y="4913"/>
                  </a:lnTo>
                  <a:lnTo>
                    <a:pt x="1149" y="4904"/>
                  </a:lnTo>
                  <a:lnTo>
                    <a:pt x="1121" y="4904"/>
                  </a:lnTo>
                  <a:lnTo>
                    <a:pt x="1141" y="4864"/>
                  </a:lnTo>
                  <a:lnTo>
                    <a:pt x="1092" y="4516"/>
                  </a:lnTo>
                  <a:lnTo>
                    <a:pt x="1092" y="4208"/>
                  </a:lnTo>
                  <a:lnTo>
                    <a:pt x="1075" y="4119"/>
                  </a:lnTo>
                  <a:lnTo>
                    <a:pt x="1075" y="4004"/>
                  </a:lnTo>
                  <a:lnTo>
                    <a:pt x="1063" y="3964"/>
                  </a:lnTo>
                  <a:lnTo>
                    <a:pt x="860" y="3926"/>
                  </a:lnTo>
                  <a:lnTo>
                    <a:pt x="860" y="3916"/>
                  </a:lnTo>
                  <a:lnTo>
                    <a:pt x="628" y="3888"/>
                  </a:lnTo>
                  <a:lnTo>
                    <a:pt x="610" y="3916"/>
                  </a:lnTo>
                  <a:lnTo>
                    <a:pt x="619" y="4294"/>
                  </a:lnTo>
                  <a:lnTo>
                    <a:pt x="639" y="4381"/>
                  </a:lnTo>
                  <a:lnTo>
                    <a:pt x="639" y="4449"/>
                  </a:lnTo>
                  <a:lnTo>
                    <a:pt x="582" y="4507"/>
                  </a:lnTo>
                  <a:lnTo>
                    <a:pt x="387" y="4516"/>
                  </a:lnTo>
                  <a:lnTo>
                    <a:pt x="387" y="4352"/>
                  </a:lnTo>
                  <a:lnTo>
                    <a:pt x="370" y="4176"/>
                  </a:lnTo>
                  <a:lnTo>
                    <a:pt x="357" y="3868"/>
                  </a:lnTo>
                  <a:lnTo>
                    <a:pt x="338" y="3849"/>
                  </a:lnTo>
                  <a:lnTo>
                    <a:pt x="39" y="3830"/>
                  </a:lnTo>
                  <a:lnTo>
                    <a:pt x="19" y="3761"/>
                  </a:lnTo>
                  <a:lnTo>
                    <a:pt x="0" y="3637"/>
                  </a:lnTo>
                  <a:lnTo>
                    <a:pt x="135" y="3433"/>
                  </a:lnTo>
                  <a:lnTo>
                    <a:pt x="242" y="3192"/>
                  </a:lnTo>
                  <a:lnTo>
                    <a:pt x="338" y="3211"/>
                  </a:lnTo>
                  <a:lnTo>
                    <a:pt x="532" y="3182"/>
                  </a:lnTo>
                  <a:lnTo>
                    <a:pt x="541" y="3182"/>
                  </a:lnTo>
                  <a:lnTo>
                    <a:pt x="541" y="2989"/>
                  </a:lnTo>
                  <a:lnTo>
                    <a:pt x="590" y="2776"/>
                  </a:lnTo>
                  <a:lnTo>
                    <a:pt x="590" y="2679"/>
                  </a:lnTo>
                  <a:lnTo>
                    <a:pt x="610" y="2639"/>
                  </a:lnTo>
                  <a:lnTo>
                    <a:pt x="669" y="2409"/>
                  </a:lnTo>
                  <a:lnTo>
                    <a:pt x="697" y="2332"/>
                  </a:lnTo>
                  <a:lnTo>
                    <a:pt x="726" y="2234"/>
                  </a:lnTo>
                  <a:lnTo>
                    <a:pt x="803" y="2100"/>
                  </a:lnTo>
                  <a:lnTo>
                    <a:pt x="726" y="1954"/>
                  </a:lnTo>
                  <a:lnTo>
                    <a:pt x="707" y="1934"/>
                  </a:lnTo>
                  <a:lnTo>
                    <a:pt x="707" y="1693"/>
                  </a:lnTo>
                  <a:lnTo>
                    <a:pt x="745" y="1538"/>
                  </a:lnTo>
                  <a:lnTo>
                    <a:pt x="803" y="1480"/>
                  </a:lnTo>
                  <a:lnTo>
                    <a:pt x="919" y="1403"/>
                  </a:lnTo>
                  <a:lnTo>
                    <a:pt x="1054" y="1345"/>
                  </a:lnTo>
                  <a:lnTo>
                    <a:pt x="1075" y="1305"/>
                  </a:lnTo>
                  <a:lnTo>
                    <a:pt x="1063" y="1200"/>
                  </a:lnTo>
                  <a:lnTo>
                    <a:pt x="1034" y="1181"/>
                  </a:lnTo>
                  <a:lnTo>
                    <a:pt x="996" y="1142"/>
                  </a:lnTo>
                  <a:lnTo>
                    <a:pt x="968" y="1200"/>
                  </a:lnTo>
                  <a:lnTo>
                    <a:pt x="948" y="1200"/>
                  </a:lnTo>
                  <a:lnTo>
                    <a:pt x="937" y="1142"/>
                  </a:lnTo>
                  <a:lnTo>
                    <a:pt x="929" y="1132"/>
                  </a:lnTo>
                  <a:lnTo>
                    <a:pt x="891" y="1171"/>
                  </a:lnTo>
                  <a:lnTo>
                    <a:pt x="872" y="1171"/>
                  </a:lnTo>
                  <a:lnTo>
                    <a:pt x="872" y="1054"/>
                  </a:lnTo>
                  <a:lnTo>
                    <a:pt x="831" y="1006"/>
                  </a:lnTo>
                  <a:lnTo>
                    <a:pt x="785" y="901"/>
                  </a:lnTo>
                  <a:lnTo>
                    <a:pt x="745" y="669"/>
                  </a:lnTo>
                  <a:lnTo>
                    <a:pt x="754" y="494"/>
                  </a:lnTo>
                  <a:lnTo>
                    <a:pt x="774" y="425"/>
                  </a:lnTo>
                  <a:lnTo>
                    <a:pt x="785" y="416"/>
                  </a:lnTo>
                  <a:lnTo>
                    <a:pt x="688" y="387"/>
                  </a:lnTo>
                  <a:lnTo>
                    <a:pt x="785" y="348"/>
                  </a:lnTo>
                  <a:lnTo>
                    <a:pt x="793" y="339"/>
                  </a:lnTo>
                  <a:lnTo>
                    <a:pt x="707" y="282"/>
                  </a:lnTo>
                  <a:lnTo>
                    <a:pt x="707" y="272"/>
                  </a:lnTo>
                  <a:lnTo>
                    <a:pt x="765" y="253"/>
                  </a:lnTo>
                  <a:lnTo>
                    <a:pt x="707" y="203"/>
                  </a:lnTo>
                  <a:lnTo>
                    <a:pt x="765" y="195"/>
                  </a:lnTo>
                  <a:lnTo>
                    <a:pt x="765" y="145"/>
                  </a:lnTo>
                  <a:lnTo>
                    <a:pt x="745" y="126"/>
                  </a:lnTo>
                  <a:lnTo>
                    <a:pt x="745" y="116"/>
                  </a:lnTo>
                  <a:lnTo>
                    <a:pt x="754" y="106"/>
                  </a:lnTo>
                  <a:lnTo>
                    <a:pt x="842" y="145"/>
                  </a:lnTo>
                  <a:lnTo>
                    <a:pt x="860" y="77"/>
                  </a:lnTo>
                  <a:lnTo>
                    <a:pt x="860" y="19"/>
                  </a:lnTo>
                  <a:lnTo>
                    <a:pt x="881" y="19"/>
                  </a:lnTo>
                  <a:lnTo>
                    <a:pt x="929" y="106"/>
                  </a:lnTo>
                  <a:lnTo>
                    <a:pt x="987" y="167"/>
                  </a:lnTo>
                  <a:lnTo>
                    <a:pt x="1084" y="69"/>
                  </a:lnTo>
                  <a:lnTo>
                    <a:pt x="1295" y="11"/>
                  </a:lnTo>
                  <a:lnTo>
                    <a:pt x="1354" y="0"/>
                  </a:lnTo>
                  <a:lnTo>
                    <a:pt x="1643" y="19"/>
                  </a:lnTo>
                  <a:lnTo>
                    <a:pt x="1799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7" name="Freeform 14">
              <a:extLst>
                <a:ext uri="{FF2B5EF4-FFF2-40B4-BE49-F238E27FC236}">
                  <a16:creationId xmlns="" xmlns:a16="http://schemas.microsoft.com/office/drawing/2014/main" id="{0768D8A7-464D-4B3E-A903-F721E650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008"/>
              <a:ext cx="93" cy="76"/>
            </a:xfrm>
            <a:custGeom>
              <a:avLst/>
              <a:gdLst>
                <a:gd name="T0" fmla="*/ 0 w 257"/>
                <a:gd name="T1" fmla="*/ 0 h 232"/>
                <a:gd name="T2" fmla="*/ 0 w 257"/>
                <a:gd name="T3" fmla="*/ 0 h 232"/>
                <a:gd name="T4" fmla="*/ 0 w 257"/>
                <a:gd name="T5" fmla="*/ 0 h 232"/>
                <a:gd name="T6" fmla="*/ 0 w 257"/>
                <a:gd name="T7" fmla="*/ 0 h 232"/>
                <a:gd name="T8" fmla="*/ 0 w 257"/>
                <a:gd name="T9" fmla="*/ 0 h 232"/>
                <a:gd name="T10" fmla="*/ 0 w 257"/>
                <a:gd name="T11" fmla="*/ 0 h 232"/>
                <a:gd name="T12" fmla="*/ 0 w 257"/>
                <a:gd name="T13" fmla="*/ 0 h 232"/>
                <a:gd name="T14" fmla="*/ 0 w 257"/>
                <a:gd name="T15" fmla="*/ 0 h 232"/>
                <a:gd name="T16" fmla="*/ 0 w 257"/>
                <a:gd name="T17" fmla="*/ 0 h 232"/>
                <a:gd name="T18" fmla="*/ 0 w 257"/>
                <a:gd name="T19" fmla="*/ 0 h 232"/>
                <a:gd name="T20" fmla="*/ 0 w 257"/>
                <a:gd name="T21" fmla="*/ 0 h 232"/>
                <a:gd name="T22" fmla="*/ 0 w 257"/>
                <a:gd name="T23" fmla="*/ 0 h 232"/>
                <a:gd name="T24" fmla="*/ 0 w 257"/>
                <a:gd name="T25" fmla="*/ 0 h 232"/>
                <a:gd name="T26" fmla="*/ 0 w 257"/>
                <a:gd name="T27" fmla="*/ 0 h 232"/>
                <a:gd name="T28" fmla="*/ 0 w 257"/>
                <a:gd name="T29" fmla="*/ 0 h 232"/>
                <a:gd name="T30" fmla="*/ 0 w 257"/>
                <a:gd name="T31" fmla="*/ 0 h 232"/>
                <a:gd name="T32" fmla="*/ 0 w 257"/>
                <a:gd name="T33" fmla="*/ 0 h 232"/>
                <a:gd name="T34" fmla="*/ 0 w 257"/>
                <a:gd name="T35" fmla="*/ 0 h 232"/>
                <a:gd name="T36" fmla="*/ 0 w 257"/>
                <a:gd name="T37" fmla="*/ 0 h 232"/>
                <a:gd name="T38" fmla="*/ 0 w 257"/>
                <a:gd name="T39" fmla="*/ 0 h 232"/>
                <a:gd name="T40" fmla="*/ 0 w 257"/>
                <a:gd name="T41" fmla="*/ 0 h 232"/>
                <a:gd name="T42" fmla="*/ 0 w 257"/>
                <a:gd name="T43" fmla="*/ 0 h 232"/>
                <a:gd name="T44" fmla="*/ 0 w 257"/>
                <a:gd name="T45" fmla="*/ 0 h 232"/>
                <a:gd name="T46" fmla="*/ 0 w 257"/>
                <a:gd name="T47" fmla="*/ 0 h 2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57" h="232">
                  <a:moveTo>
                    <a:pt x="257" y="81"/>
                  </a:moveTo>
                  <a:lnTo>
                    <a:pt x="257" y="10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0" y="18"/>
                  </a:lnTo>
                  <a:lnTo>
                    <a:pt x="50" y="232"/>
                  </a:lnTo>
                  <a:lnTo>
                    <a:pt x="188" y="92"/>
                  </a:lnTo>
                  <a:lnTo>
                    <a:pt x="187" y="94"/>
                  </a:lnTo>
                  <a:lnTo>
                    <a:pt x="257" y="81"/>
                  </a:lnTo>
                  <a:lnTo>
                    <a:pt x="253" y="75"/>
                  </a:lnTo>
                  <a:lnTo>
                    <a:pt x="184" y="87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7" y="20"/>
                  </a:lnTo>
                  <a:lnTo>
                    <a:pt x="4" y="25"/>
                  </a:lnTo>
                  <a:lnTo>
                    <a:pt x="149" y="15"/>
                  </a:lnTo>
                  <a:lnTo>
                    <a:pt x="161" y="6"/>
                  </a:lnTo>
                  <a:lnTo>
                    <a:pt x="157" y="7"/>
                  </a:lnTo>
                  <a:lnTo>
                    <a:pt x="253" y="16"/>
                  </a:lnTo>
                  <a:lnTo>
                    <a:pt x="251" y="12"/>
                  </a:lnTo>
                  <a:lnTo>
                    <a:pt x="251" y="79"/>
                  </a:lnTo>
                  <a:lnTo>
                    <a:pt x="253" y="75"/>
                  </a:lnTo>
                  <a:lnTo>
                    <a:pt x="257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8" name="Freeform 15">
              <a:extLst>
                <a:ext uri="{FF2B5EF4-FFF2-40B4-BE49-F238E27FC236}">
                  <a16:creationId xmlns="" xmlns:a16="http://schemas.microsoft.com/office/drawing/2014/main" id="{AA6EF922-E48D-4D3E-882B-AB149F36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705"/>
              <a:ext cx="1248" cy="1615"/>
            </a:xfrm>
            <a:custGeom>
              <a:avLst/>
              <a:gdLst>
                <a:gd name="T0" fmla="*/ 0 w 3428"/>
                <a:gd name="T1" fmla="*/ 0 h 4879"/>
                <a:gd name="T2" fmla="*/ 0 w 3428"/>
                <a:gd name="T3" fmla="*/ 0 h 4879"/>
                <a:gd name="T4" fmla="*/ 0 w 3428"/>
                <a:gd name="T5" fmla="*/ 0 h 4879"/>
                <a:gd name="T6" fmla="*/ 0 w 3428"/>
                <a:gd name="T7" fmla="*/ 0 h 4879"/>
                <a:gd name="T8" fmla="*/ 0 w 3428"/>
                <a:gd name="T9" fmla="*/ 0 h 4879"/>
                <a:gd name="T10" fmla="*/ 0 w 3428"/>
                <a:gd name="T11" fmla="*/ 0 h 4879"/>
                <a:gd name="T12" fmla="*/ 0 w 3428"/>
                <a:gd name="T13" fmla="*/ 0 h 4879"/>
                <a:gd name="T14" fmla="*/ 0 w 3428"/>
                <a:gd name="T15" fmla="*/ 0 h 4879"/>
                <a:gd name="T16" fmla="*/ 0 w 3428"/>
                <a:gd name="T17" fmla="*/ 0 h 4879"/>
                <a:gd name="T18" fmla="*/ 0 w 3428"/>
                <a:gd name="T19" fmla="*/ 0 h 4879"/>
                <a:gd name="T20" fmla="*/ 0 w 3428"/>
                <a:gd name="T21" fmla="*/ 0 h 4879"/>
                <a:gd name="T22" fmla="*/ 0 w 3428"/>
                <a:gd name="T23" fmla="*/ 0 h 4879"/>
                <a:gd name="T24" fmla="*/ 0 w 3428"/>
                <a:gd name="T25" fmla="*/ 0 h 4879"/>
                <a:gd name="T26" fmla="*/ 0 w 3428"/>
                <a:gd name="T27" fmla="*/ 0 h 4879"/>
                <a:gd name="T28" fmla="*/ 0 w 3428"/>
                <a:gd name="T29" fmla="*/ 0 h 4879"/>
                <a:gd name="T30" fmla="*/ 0 w 3428"/>
                <a:gd name="T31" fmla="*/ 0 h 4879"/>
                <a:gd name="T32" fmla="*/ 0 w 3428"/>
                <a:gd name="T33" fmla="*/ 0 h 4879"/>
                <a:gd name="T34" fmla="*/ 0 w 3428"/>
                <a:gd name="T35" fmla="*/ 0 h 4879"/>
                <a:gd name="T36" fmla="*/ 0 w 3428"/>
                <a:gd name="T37" fmla="*/ 0 h 4879"/>
                <a:gd name="T38" fmla="*/ 0 w 3428"/>
                <a:gd name="T39" fmla="*/ 0 h 4879"/>
                <a:gd name="T40" fmla="*/ 0 w 3428"/>
                <a:gd name="T41" fmla="*/ 0 h 4879"/>
                <a:gd name="T42" fmla="*/ 0 w 3428"/>
                <a:gd name="T43" fmla="*/ 0 h 4879"/>
                <a:gd name="T44" fmla="*/ 0 w 3428"/>
                <a:gd name="T45" fmla="*/ 0 h 4879"/>
                <a:gd name="T46" fmla="*/ 0 w 3428"/>
                <a:gd name="T47" fmla="*/ 0 h 4879"/>
                <a:gd name="T48" fmla="*/ 0 w 3428"/>
                <a:gd name="T49" fmla="*/ 0 h 4879"/>
                <a:gd name="T50" fmla="*/ 0 w 3428"/>
                <a:gd name="T51" fmla="*/ 0 h 4879"/>
                <a:gd name="T52" fmla="*/ 0 w 3428"/>
                <a:gd name="T53" fmla="*/ 0 h 4879"/>
                <a:gd name="T54" fmla="*/ 0 w 3428"/>
                <a:gd name="T55" fmla="*/ 0 h 4879"/>
                <a:gd name="T56" fmla="*/ 0 w 3428"/>
                <a:gd name="T57" fmla="*/ 0 h 4879"/>
                <a:gd name="T58" fmla="*/ 0 w 3428"/>
                <a:gd name="T59" fmla="*/ 0 h 4879"/>
                <a:gd name="T60" fmla="*/ 0 w 3428"/>
                <a:gd name="T61" fmla="*/ 0 h 4879"/>
                <a:gd name="T62" fmla="*/ 0 w 3428"/>
                <a:gd name="T63" fmla="*/ 0 h 4879"/>
                <a:gd name="T64" fmla="*/ 0 w 3428"/>
                <a:gd name="T65" fmla="*/ 0 h 4879"/>
                <a:gd name="T66" fmla="*/ 0 w 3428"/>
                <a:gd name="T67" fmla="*/ 0 h 4879"/>
                <a:gd name="T68" fmla="*/ 0 w 3428"/>
                <a:gd name="T69" fmla="*/ 0 h 4879"/>
                <a:gd name="T70" fmla="*/ 0 w 3428"/>
                <a:gd name="T71" fmla="*/ 0 h 4879"/>
                <a:gd name="T72" fmla="*/ 0 w 3428"/>
                <a:gd name="T73" fmla="*/ 0 h 4879"/>
                <a:gd name="T74" fmla="*/ 0 w 3428"/>
                <a:gd name="T75" fmla="*/ 0 h 4879"/>
                <a:gd name="T76" fmla="*/ 0 w 3428"/>
                <a:gd name="T77" fmla="*/ 0 h 4879"/>
                <a:gd name="T78" fmla="*/ 0 w 3428"/>
                <a:gd name="T79" fmla="*/ 0 h 4879"/>
                <a:gd name="T80" fmla="*/ 0 w 3428"/>
                <a:gd name="T81" fmla="*/ 0 h 4879"/>
                <a:gd name="T82" fmla="*/ 0 w 3428"/>
                <a:gd name="T83" fmla="*/ 0 h 4879"/>
                <a:gd name="T84" fmla="*/ 0 w 3428"/>
                <a:gd name="T85" fmla="*/ 0 h 4879"/>
                <a:gd name="T86" fmla="*/ 0 w 3428"/>
                <a:gd name="T87" fmla="*/ 0 h 4879"/>
                <a:gd name="T88" fmla="*/ 0 w 3428"/>
                <a:gd name="T89" fmla="*/ 0 h 4879"/>
                <a:gd name="T90" fmla="*/ 0 w 3428"/>
                <a:gd name="T91" fmla="*/ 0 h 4879"/>
                <a:gd name="T92" fmla="*/ 0 w 3428"/>
                <a:gd name="T93" fmla="*/ 0 h 4879"/>
                <a:gd name="T94" fmla="*/ 0 w 3428"/>
                <a:gd name="T95" fmla="*/ 0 h 4879"/>
                <a:gd name="T96" fmla="*/ 0 w 3428"/>
                <a:gd name="T97" fmla="*/ 0 h 4879"/>
                <a:gd name="T98" fmla="*/ 0 w 3428"/>
                <a:gd name="T99" fmla="*/ 0 h 4879"/>
                <a:gd name="T100" fmla="*/ 0 w 3428"/>
                <a:gd name="T101" fmla="*/ 0 h 4879"/>
                <a:gd name="T102" fmla="*/ 0 w 3428"/>
                <a:gd name="T103" fmla="*/ 0 h 4879"/>
                <a:gd name="T104" fmla="*/ 0 w 3428"/>
                <a:gd name="T105" fmla="*/ 0 h 4879"/>
                <a:gd name="T106" fmla="*/ 0 w 3428"/>
                <a:gd name="T107" fmla="*/ 0 h 4879"/>
                <a:gd name="T108" fmla="*/ 0 w 3428"/>
                <a:gd name="T109" fmla="*/ 0 h 4879"/>
                <a:gd name="T110" fmla="*/ 0 w 3428"/>
                <a:gd name="T111" fmla="*/ 0 h 4879"/>
                <a:gd name="T112" fmla="*/ 0 w 3428"/>
                <a:gd name="T113" fmla="*/ 0 h 48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28" h="4879">
                  <a:moveTo>
                    <a:pt x="1801" y="7"/>
                  </a:moveTo>
                  <a:lnTo>
                    <a:pt x="1799" y="5"/>
                  </a:lnTo>
                  <a:lnTo>
                    <a:pt x="1952" y="81"/>
                  </a:lnTo>
                  <a:lnTo>
                    <a:pt x="2108" y="149"/>
                  </a:lnTo>
                  <a:lnTo>
                    <a:pt x="2270" y="246"/>
                  </a:lnTo>
                  <a:lnTo>
                    <a:pt x="2408" y="342"/>
                  </a:lnTo>
                  <a:lnTo>
                    <a:pt x="2406" y="340"/>
                  </a:lnTo>
                  <a:lnTo>
                    <a:pt x="2406" y="368"/>
                  </a:lnTo>
                  <a:lnTo>
                    <a:pt x="2410" y="366"/>
                  </a:lnTo>
                  <a:lnTo>
                    <a:pt x="2284" y="356"/>
                  </a:lnTo>
                  <a:lnTo>
                    <a:pt x="2268" y="368"/>
                  </a:lnTo>
                  <a:lnTo>
                    <a:pt x="2399" y="478"/>
                  </a:lnTo>
                  <a:lnTo>
                    <a:pt x="2398" y="478"/>
                  </a:lnTo>
                  <a:lnTo>
                    <a:pt x="2484" y="593"/>
                  </a:lnTo>
                  <a:lnTo>
                    <a:pt x="2486" y="593"/>
                  </a:lnTo>
                  <a:lnTo>
                    <a:pt x="2495" y="605"/>
                  </a:lnTo>
                  <a:lnTo>
                    <a:pt x="2507" y="607"/>
                  </a:lnTo>
                  <a:lnTo>
                    <a:pt x="2503" y="602"/>
                  </a:lnTo>
                  <a:lnTo>
                    <a:pt x="2503" y="631"/>
                  </a:lnTo>
                  <a:lnTo>
                    <a:pt x="2507" y="627"/>
                  </a:lnTo>
                  <a:lnTo>
                    <a:pt x="2227" y="531"/>
                  </a:lnTo>
                  <a:lnTo>
                    <a:pt x="2186" y="531"/>
                  </a:lnTo>
                  <a:lnTo>
                    <a:pt x="2174" y="542"/>
                  </a:lnTo>
                  <a:lnTo>
                    <a:pt x="2242" y="643"/>
                  </a:lnTo>
                  <a:lnTo>
                    <a:pt x="2283" y="681"/>
                  </a:lnTo>
                  <a:lnTo>
                    <a:pt x="2293" y="681"/>
                  </a:lnTo>
                  <a:lnTo>
                    <a:pt x="2291" y="676"/>
                  </a:lnTo>
                  <a:lnTo>
                    <a:pt x="2269" y="707"/>
                  </a:lnTo>
                  <a:lnTo>
                    <a:pt x="2274" y="705"/>
                  </a:lnTo>
                  <a:lnTo>
                    <a:pt x="2199" y="665"/>
                  </a:lnTo>
                  <a:lnTo>
                    <a:pt x="2098" y="657"/>
                  </a:lnTo>
                  <a:lnTo>
                    <a:pt x="2056" y="737"/>
                  </a:lnTo>
                  <a:lnTo>
                    <a:pt x="2088" y="1037"/>
                  </a:lnTo>
                  <a:lnTo>
                    <a:pt x="2088" y="1036"/>
                  </a:lnTo>
                  <a:lnTo>
                    <a:pt x="2039" y="1181"/>
                  </a:lnTo>
                  <a:lnTo>
                    <a:pt x="2040" y="1179"/>
                  </a:lnTo>
                  <a:lnTo>
                    <a:pt x="1876" y="1315"/>
                  </a:lnTo>
                  <a:lnTo>
                    <a:pt x="1879" y="1315"/>
                  </a:lnTo>
                  <a:lnTo>
                    <a:pt x="1847" y="1315"/>
                  </a:lnTo>
                  <a:lnTo>
                    <a:pt x="1825" y="1336"/>
                  </a:lnTo>
                  <a:lnTo>
                    <a:pt x="1895" y="1407"/>
                  </a:lnTo>
                  <a:lnTo>
                    <a:pt x="1963" y="1427"/>
                  </a:lnTo>
                  <a:lnTo>
                    <a:pt x="1960" y="1424"/>
                  </a:lnTo>
                  <a:lnTo>
                    <a:pt x="1971" y="1453"/>
                  </a:lnTo>
                  <a:lnTo>
                    <a:pt x="1973" y="1450"/>
                  </a:lnTo>
                  <a:lnTo>
                    <a:pt x="1941" y="1480"/>
                  </a:lnTo>
                  <a:lnTo>
                    <a:pt x="2058" y="1686"/>
                  </a:lnTo>
                  <a:lnTo>
                    <a:pt x="2056" y="1685"/>
                  </a:lnTo>
                  <a:lnTo>
                    <a:pt x="2116" y="1851"/>
                  </a:lnTo>
                  <a:lnTo>
                    <a:pt x="2135" y="1871"/>
                  </a:lnTo>
                  <a:lnTo>
                    <a:pt x="2138" y="1865"/>
                  </a:lnTo>
                  <a:lnTo>
                    <a:pt x="2128" y="1865"/>
                  </a:lnTo>
                  <a:lnTo>
                    <a:pt x="2115" y="1877"/>
                  </a:lnTo>
                  <a:lnTo>
                    <a:pt x="2195" y="2005"/>
                  </a:lnTo>
                  <a:lnTo>
                    <a:pt x="2195" y="2004"/>
                  </a:lnTo>
                  <a:lnTo>
                    <a:pt x="2269" y="2228"/>
                  </a:lnTo>
                  <a:lnTo>
                    <a:pt x="2269" y="2226"/>
                  </a:lnTo>
                  <a:lnTo>
                    <a:pt x="2260" y="2352"/>
                  </a:lnTo>
                  <a:lnTo>
                    <a:pt x="2261" y="2351"/>
                  </a:lnTo>
                  <a:lnTo>
                    <a:pt x="2213" y="2447"/>
                  </a:lnTo>
                  <a:lnTo>
                    <a:pt x="2213" y="2446"/>
                  </a:lnTo>
                  <a:lnTo>
                    <a:pt x="2140" y="2528"/>
                  </a:lnTo>
                  <a:lnTo>
                    <a:pt x="2197" y="2528"/>
                  </a:lnTo>
                  <a:lnTo>
                    <a:pt x="2430" y="2423"/>
                  </a:lnTo>
                  <a:lnTo>
                    <a:pt x="2429" y="2424"/>
                  </a:lnTo>
                  <a:lnTo>
                    <a:pt x="2613" y="2424"/>
                  </a:lnTo>
                  <a:lnTo>
                    <a:pt x="2611" y="2423"/>
                  </a:lnTo>
                  <a:lnTo>
                    <a:pt x="2727" y="2508"/>
                  </a:lnTo>
                  <a:lnTo>
                    <a:pt x="2794" y="2566"/>
                  </a:lnTo>
                  <a:lnTo>
                    <a:pt x="2911" y="2662"/>
                  </a:lnTo>
                  <a:lnTo>
                    <a:pt x="2909" y="2662"/>
                  </a:lnTo>
                  <a:lnTo>
                    <a:pt x="3161" y="2905"/>
                  </a:lnTo>
                  <a:lnTo>
                    <a:pt x="3160" y="2905"/>
                  </a:lnTo>
                  <a:lnTo>
                    <a:pt x="3256" y="3031"/>
                  </a:lnTo>
                  <a:lnTo>
                    <a:pt x="3257" y="3027"/>
                  </a:lnTo>
                  <a:lnTo>
                    <a:pt x="3238" y="3044"/>
                  </a:lnTo>
                  <a:lnTo>
                    <a:pt x="3241" y="3044"/>
                  </a:lnTo>
                  <a:lnTo>
                    <a:pt x="3134" y="3035"/>
                  </a:lnTo>
                  <a:lnTo>
                    <a:pt x="3112" y="3056"/>
                  </a:lnTo>
                  <a:lnTo>
                    <a:pt x="3112" y="3166"/>
                  </a:lnTo>
                  <a:lnTo>
                    <a:pt x="3298" y="3245"/>
                  </a:lnTo>
                  <a:lnTo>
                    <a:pt x="3296" y="3243"/>
                  </a:lnTo>
                  <a:lnTo>
                    <a:pt x="3411" y="3369"/>
                  </a:lnTo>
                  <a:lnTo>
                    <a:pt x="3411" y="3368"/>
                  </a:lnTo>
                  <a:lnTo>
                    <a:pt x="3421" y="3414"/>
                  </a:lnTo>
                  <a:lnTo>
                    <a:pt x="3411" y="3510"/>
                  </a:lnTo>
                  <a:lnTo>
                    <a:pt x="3411" y="3509"/>
                  </a:lnTo>
                  <a:lnTo>
                    <a:pt x="3372" y="3549"/>
                  </a:lnTo>
                  <a:lnTo>
                    <a:pt x="3361" y="3656"/>
                  </a:lnTo>
                  <a:lnTo>
                    <a:pt x="3353" y="3694"/>
                  </a:lnTo>
                  <a:lnTo>
                    <a:pt x="3353" y="3724"/>
                  </a:lnTo>
                  <a:lnTo>
                    <a:pt x="3353" y="3723"/>
                  </a:lnTo>
                  <a:lnTo>
                    <a:pt x="3276" y="3790"/>
                  </a:lnTo>
                  <a:lnTo>
                    <a:pt x="3277" y="3789"/>
                  </a:lnTo>
                  <a:lnTo>
                    <a:pt x="2911" y="3885"/>
                  </a:lnTo>
                  <a:lnTo>
                    <a:pt x="2912" y="3885"/>
                  </a:lnTo>
                  <a:lnTo>
                    <a:pt x="2892" y="3885"/>
                  </a:lnTo>
                  <a:lnTo>
                    <a:pt x="2869" y="3915"/>
                  </a:lnTo>
                  <a:lnTo>
                    <a:pt x="2869" y="4045"/>
                  </a:lnTo>
                  <a:lnTo>
                    <a:pt x="2900" y="4247"/>
                  </a:lnTo>
                  <a:lnTo>
                    <a:pt x="2938" y="4788"/>
                  </a:lnTo>
                  <a:lnTo>
                    <a:pt x="2938" y="4828"/>
                  </a:lnTo>
                  <a:lnTo>
                    <a:pt x="2939" y="4825"/>
                  </a:lnTo>
                  <a:lnTo>
                    <a:pt x="2870" y="4872"/>
                  </a:lnTo>
                  <a:lnTo>
                    <a:pt x="2873" y="4872"/>
                  </a:lnTo>
                  <a:lnTo>
                    <a:pt x="2787" y="4863"/>
                  </a:lnTo>
                  <a:lnTo>
                    <a:pt x="2739" y="4834"/>
                  </a:lnTo>
                  <a:lnTo>
                    <a:pt x="2740" y="4837"/>
                  </a:lnTo>
                  <a:lnTo>
                    <a:pt x="2704" y="4623"/>
                  </a:lnTo>
                  <a:lnTo>
                    <a:pt x="2662" y="4374"/>
                  </a:lnTo>
                  <a:lnTo>
                    <a:pt x="2435" y="4652"/>
                  </a:lnTo>
                  <a:lnTo>
                    <a:pt x="2437" y="4650"/>
                  </a:lnTo>
                  <a:lnTo>
                    <a:pt x="2368" y="4688"/>
                  </a:lnTo>
                  <a:lnTo>
                    <a:pt x="2369" y="4688"/>
                  </a:lnTo>
                  <a:lnTo>
                    <a:pt x="2320" y="4688"/>
                  </a:lnTo>
                  <a:lnTo>
                    <a:pt x="2242" y="4767"/>
                  </a:lnTo>
                  <a:lnTo>
                    <a:pt x="2243" y="4765"/>
                  </a:lnTo>
                  <a:lnTo>
                    <a:pt x="2177" y="4784"/>
                  </a:lnTo>
                  <a:lnTo>
                    <a:pt x="2178" y="4784"/>
                  </a:lnTo>
                  <a:lnTo>
                    <a:pt x="2109" y="4776"/>
                  </a:lnTo>
                  <a:lnTo>
                    <a:pt x="2111" y="4776"/>
                  </a:lnTo>
                  <a:lnTo>
                    <a:pt x="2033" y="4737"/>
                  </a:lnTo>
                  <a:lnTo>
                    <a:pt x="2035" y="4738"/>
                  </a:lnTo>
                  <a:lnTo>
                    <a:pt x="1813" y="4467"/>
                  </a:lnTo>
                  <a:lnTo>
                    <a:pt x="1533" y="4253"/>
                  </a:lnTo>
                  <a:lnTo>
                    <a:pt x="1533" y="4255"/>
                  </a:lnTo>
                  <a:lnTo>
                    <a:pt x="1380" y="4090"/>
                  </a:lnTo>
                  <a:lnTo>
                    <a:pt x="1340" y="4012"/>
                  </a:lnTo>
                  <a:lnTo>
                    <a:pt x="1342" y="4012"/>
                  </a:lnTo>
                  <a:lnTo>
                    <a:pt x="1331" y="3946"/>
                  </a:lnTo>
                  <a:lnTo>
                    <a:pt x="1296" y="3922"/>
                  </a:lnTo>
                  <a:lnTo>
                    <a:pt x="1296" y="3966"/>
                  </a:lnTo>
                  <a:lnTo>
                    <a:pt x="1324" y="4488"/>
                  </a:lnTo>
                  <a:lnTo>
                    <a:pt x="1324" y="4847"/>
                  </a:lnTo>
                  <a:lnTo>
                    <a:pt x="1326" y="4844"/>
                  </a:lnTo>
                  <a:lnTo>
                    <a:pt x="1297" y="4863"/>
                  </a:lnTo>
                  <a:lnTo>
                    <a:pt x="1298" y="4863"/>
                  </a:lnTo>
                  <a:lnTo>
                    <a:pt x="1163" y="4863"/>
                  </a:lnTo>
                  <a:lnTo>
                    <a:pt x="1166" y="4866"/>
                  </a:lnTo>
                  <a:lnTo>
                    <a:pt x="1166" y="4855"/>
                  </a:lnTo>
                  <a:lnTo>
                    <a:pt x="1154" y="4844"/>
                  </a:lnTo>
                  <a:lnTo>
                    <a:pt x="1124" y="4842"/>
                  </a:lnTo>
                  <a:lnTo>
                    <a:pt x="1127" y="4848"/>
                  </a:lnTo>
                  <a:lnTo>
                    <a:pt x="1147" y="4809"/>
                  </a:lnTo>
                  <a:lnTo>
                    <a:pt x="1099" y="4459"/>
                  </a:lnTo>
                  <a:lnTo>
                    <a:pt x="1099" y="4151"/>
                  </a:lnTo>
                  <a:lnTo>
                    <a:pt x="1080" y="4062"/>
                  </a:lnTo>
                  <a:lnTo>
                    <a:pt x="1080" y="3947"/>
                  </a:lnTo>
                  <a:lnTo>
                    <a:pt x="1068" y="3904"/>
                  </a:lnTo>
                  <a:lnTo>
                    <a:pt x="864" y="3866"/>
                  </a:lnTo>
                  <a:lnTo>
                    <a:pt x="867" y="3869"/>
                  </a:lnTo>
                  <a:lnTo>
                    <a:pt x="867" y="3857"/>
                  </a:lnTo>
                  <a:lnTo>
                    <a:pt x="630" y="3828"/>
                  </a:lnTo>
                  <a:lnTo>
                    <a:pt x="609" y="3858"/>
                  </a:lnTo>
                  <a:lnTo>
                    <a:pt x="619" y="4239"/>
                  </a:lnTo>
                  <a:lnTo>
                    <a:pt x="638" y="4325"/>
                  </a:lnTo>
                  <a:lnTo>
                    <a:pt x="638" y="4324"/>
                  </a:lnTo>
                  <a:lnTo>
                    <a:pt x="638" y="4392"/>
                  </a:lnTo>
                  <a:lnTo>
                    <a:pt x="639" y="4389"/>
                  </a:lnTo>
                  <a:lnTo>
                    <a:pt x="582" y="4447"/>
                  </a:lnTo>
                  <a:lnTo>
                    <a:pt x="585" y="4447"/>
                  </a:lnTo>
                  <a:lnTo>
                    <a:pt x="390" y="4457"/>
                  </a:lnTo>
                  <a:lnTo>
                    <a:pt x="394" y="4459"/>
                  </a:lnTo>
                  <a:lnTo>
                    <a:pt x="394" y="4294"/>
                  </a:lnTo>
                  <a:lnTo>
                    <a:pt x="375" y="4119"/>
                  </a:lnTo>
                  <a:lnTo>
                    <a:pt x="363" y="3809"/>
                  </a:lnTo>
                  <a:lnTo>
                    <a:pt x="343" y="3789"/>
                  </a:lnTo>
                  <a:lnTo>
                    <a:pt x="42" y="3769"/>
                  </a:lnTo>
                  <a:lnTo>
                    <a:pt x="45" y="3771"/>
                  </a:lnTo>
                  <a:lnTo>
                    <a:pt x="26" y="3704"/>
                  </a:lnTo>
                  <a:lnTo>
                    <a:pt x="7" y="3579"/>
                  </a:lnTo>
                  <a:lnTo>
                    <a:pt x="6" y="3582"/>
                  </a:lnTo>
                  <a:lnTo>
                    <a:pt x="142" y="3379"/>
                  </a:lnTo>
                  <a:lnTo>
                    <a:pt x="142" y="3377"/>
                  </a:lnTo>
                  <a:lnTo>
                    <a:pt x="248" y="3138"/>
                  </a:lnTo>
                  <a:lnTo>
                    <a:pt x="245" y="3139"/>
                  </a:lnTo>
                  <a:lnTo>
                    <a:pt x="341" y="3157"/>
                  </a:lnTo>
                  <a:lnTo>
                    <a:pt x="535" y="3128"/>
                  </a:lnTo>
                  <a:lnTo>
                    <a:pt x="547" y="3128"/>
                  </a:lnTo>
                  <a:lnTo>
                    <a:pt x="549" y="2932"/>
                  </a:lnTo>
                  <a:lnTo>
                    <a:pt x="549" y="2933"/>
                  </a:lnTo>
                  <a:lnTo>
                    <a:pt x="596" y="2719"/>
                  </a:lnTo>
                  <a:lnTo>
                    <a:pt x="596" y="2622"/>
                  </a:lnTo>
                  <a:lnTo>
                    <a:pt x="596" y="2624"/>
                  </a:lnTo>
                  <a:lnTo>
                    <a:pt x="616" y="2582"/>
                  </a:lnTo>
                  <a:lnTo>
                    <a:pt x="674" y="2353"/>
                  </a:lnTo>
                  <a:lnTo>
                    <a:pt x="703" y="2276"/>
                  </a:lnTo>
                  <a:lnTo>
                    <a:pt x="731" y="2179"/>
                  </a:lnTo>
                  <a:lnTo>
                    <a:pt x="808" y="2043"/>
                  </a:lnTo>
                  <a:lnTo>
                    <a:pt x="731" y="1894"/>
                  </a:lnTo>
                  <a:lnTo>
                    <a:pt x="712" y="1874"/>
                  </a:lnTo>
                  <a:lnTo>
                    <a:pt x="714" y="1877"/>
                  </a:lnTo>
                  <a:lnTo>
                    <a:pt x="714" y="1636"/>
                  </a:lnTo>
                  <a:lnTo>
                    <a:pt x="714" y="1637"/>
                  </a:lnTo>
                  <a:lnTo>
                    <a:pt x="750" y="1481"/>
                  </a:lnTo>
                  <a:lnTo>
                    <a:pt x="750" y="1483"/>
                  </a:lnTo>
                  <a:lnTo>
                    <a:pt x="808" y="1426"/>
                  </a:lnTo>
                  <a:lnTo>
                    <a:pt x="807" y="1426"/>
                  </a:lnTo>
                  <a:lnTo>
                    <a:pt x="925" y="1350"/>
                  </a:lnTo>
                  <a:lnTo>
                    <a:pt x="923" y="1350"/>
                  </a:lnTo>
                  <a:lnTo>
                    <a:pt x="1060" y="1290"/>
                  </a:lnTo>
                  <a:lnTo>
                    <a:pt x="1080" y="1250"/>
                  </a:lnTo>
                  <a:lnTo>
                    <a:pt x="1068" y="1140"/>
                  </a:lnTo>
                  <a:lnTo>
                    <a:pt x="1039" y="1121"/>
                  </a:lnTo>
                  <a:lnTo>
                    <a:pt x="1040" y="1123"/>
                  </a:lnTo>
                  <a:lnTo>
                    <a:pt x="999" y="1079"/>
                  </a:lnTo>
                  <a:lnTo>
                    <a:pt x="968" y="1141"/>
                  </a:lnTo>
                  <a:lnTo>
                    <a:pt x="971" y="1139"/>
                  </a:lnTo>
                  <a:lnTo>
                    <a:pt x="951" y="1139"/>
                  </a:lnTo>
                  <a:lnTo>
                    <a:pt x="953" y="1143"/>
                  </a:lnTo>
                  <a:lnTo>
                    <a:pt x="944" y="1083"/>
                  </a:lnTo>
                  <a:lnTo>
                    <a:pt x="932" y="1071"/>
                  </a:lnTo>
                  <a:lnTo>
                    <a:pt x="891" y="1112"/>
                  </a:lnTo>
                  <a:lnTo>
                    <a:pt x="894" y="1110"/>
                  </a:lnTo>
                  <a:lnTo>
                    <a:pt x="875" y="1110"/>
                  </a:lnTo>
                  <a:lnTo>
                    <a:pt x="877" y="1114"/>
                  </a:lnTo>
                  <a:lnTo>
                    <a:pt x="877" y="995"/>
                  </a:lnTo>
                  <a:lnTo>
                    <a:pt x="837" y="948"/>
                  </a:lnTo>
                  <a:lnTo>
                    <a:pt x="791" y="842"/>
                  </a:lnTo>
                  <a:lnTo>
                    <a:pt x="791" y="844"/>
                  </a:lnTo>
                  <a:lnTo>
                    <a:pt x="750" y="611"/>
                  </a:lnTo>
                  <a:lnTo>
                    <a:pt x="750" y="612"/>
                  </a:lnTo>
                  <a:lnTo>
                    <a:pt x="760" y="437"/>
                  </a:lnTo>
                  <a:lnTo>
                    <a:pt x="780" y="370"/>
                  </a:lnTo>
                  <a:lnTo>
                    <a:pt x="780" y="371"/>
                  </a:lnTo>
                  <a:lnTo>
                    <a:pt x="795" y="357"/>
                  </a:lnTo>
                  <a:lnTo>
                    <a:pt x="692" y="328"/>
                  </a:lnTo>
                  <a:lnTo>
                    <a:pt x="692" y="333"/>
                  </a:lnTo>
                  <a:lnTo>
                    <a:pt x="789" y="294"/>
                  </a:lnTo>
                  <a:lnTo>
                    <a:pt x="802" y="282"/>
                  </a:lnTo>
                  <a:lnTo>
                    <a:pt x="712" y="222"/>
                  </a:lnTo>
                  <a:lnTo>
                    <a:pt x="714" y="225"/>
                  </a:lnTo>
                  <a:lnTo>
                    <a:pt x="714" y="215"/>
                  </a:lnTo>
                  <a:lnTo>
                    <a:pt x="711" y="219"/>
                  </a:lnTo>
                  <a:lnTo>
                    <a:pt x="775" y="198"/>
                  </a:lnTo>
                  <a:lnTo>
                    <a:pt x="712" y="143"/>
                  </a:lnTo>
                  <a:lnTo>
                    <a:pt x="711" y="150"/>
                  </a:lnTo>
                  <a:lnTo>
                    <a:pt x="772" y="141"/>
                  </a:lnTo>
                  <a:lnTo>
                    <a:pt x="771" y="87"/>
                  </a:lnTo>
                  <a:lnTo>
                    <a:pt x="750" y="66"/>
                  </a:lnTo>
                  <a:lnTo>
                    <a:pt x="750" y="69"/>
                  </a:lnTo>
                  <a:lnTo>
                    <a:pt x="750" y="59"/>
                  </a:lnTo>
                  <a:lnTo>
                    <a:pt x="750" y="62"/>
                  </a:lnTo>
                  <a:lnTo>
                    <a:pt x="758" y="51"/>
                  </a:lnTo>
                  <a:lnTo>
                    <a:pt x="756" y="53"/>
                  </a:lnTo>
                  <a:lnTo>
                    <a:pt x="846" y="92"/>
                  </a:lnTo>
                  <a:lnTo>
                    <a:pt x="841" y="87"/>
                  </a:lnTo>
                  <a:lnTo>
                    <a:pt x="846" y="85"/>
                  </a:lnTo>
                  <a:lnTo>
                    <a:pt x="756" y="46"/>
                  </a:lnTo>
                  <a:lnTo>
                    <a:pt x="743" y="58"/>
                  </a:lnTo>
                  <a:lnTo>
                    <a:pt x="745" y="70"/>
                  </a:lnTo>
                  <a:lnTo>
                    <a:pt x="765" y="91"/>
                  </a:lnTo>
                  <a:lnTo>
                    <a:pt x="765" y="88"/>
                  </a:lnTo>
                  <a:lnTo>
                    <a:pt x="765" y="138"/>
                  </a:lnTo>
                  <a:lnTo>
                    <a:pt x="768" y="134"/>
                  </a:lnTo>
                  <a:lnTo>
                    <a:pt x="703" y="145"/>
                  </a:lnTo>
                  <a:lnTo>
                    <a:pt x="765" y="198"/>
                  </a:lnTo>
                  <a:lnTo>
                    <a:pt x="768" y="192"/>
                  </a:lnTo>
                  <a:lnTo>
                    <a:pt x="707" y="212"/>
                  </a:lnTo>
                  <a:lnTo>
                    <a:pt x="707" y="226"/>
                  </a:lnTo>
                  <a:lnTo>
                    <a:pt x="795" y="284"/>
                  </a:lnTo>
                  <a:lnTo>
                    <a:pt x="795" y="279"/>
                  </a:lnTo>
                  <a:lnTo>
                    <a:pt x="785" y="288"/>
                  </a:lnTo>
                  <a:lnTo>
                    <a:pt x="787" y="287"/>
                  </a:lnTo>
                  <a:lnTo>
                    <a:pt x="680" y="332"/>
                  </a:lnTo>
                  <a:lnTo>
                    <a:pt x="787" y="363"/>
                  </a:lnTo>
                  <a:lnTo>
                    <a:pt x="785" y="356"/>
                  </a:lnTo>
                  <a:lnTo>
                    <a:pt x="775" y="367"/>
                  </a:lnTo>
                  <a:lnTo>
                    <a:pt x="753" y="436"/>
                  </a:lnTo>
                  <a:lnTo>
                    <a:pt x="743" y="612"/>
                  </a:lnTo>
                  <a:lnTo>
                    <a:pt x="784" y="845"/>
                  </a:lnTo>
                  <a:lnTo>
                    <a:pt x="831" y="952"/>
                  </a:lnTo>
                  <a:lnTo>
                    <a:pt x="872" y="999"/>
                  </a:lnTo>
                  <a:lnTo>
                    <a:pt x="871" y="997"/>
                  </a:lnTo>
                  <a:lnTo>
                    <a:pt x="872" y="1117"/>
                  </a:lnTo>
                  <a:lnTo>
                    <a:pt x="895" y="1117"/>
                  </a:lnTo>
                  <a:lnTo>
                    <a:pt x="934" y="1078"/>
                  </a:lnTo>
                  <a:lnTo>
                    <a:pt x="929" y="1078"/>
                  </a:lnTo>
                  <a:lnTo>
                    <a:pt x="938" y="1087"/>
                  </a:lnTo>
                  <a:lnTo>
                    <a:pt x="937" y="1085"/>
                  </a:lnTo>
                  <a:lnTo>
                    <a:pt x="948" y="1146"/>
                  </a:lnTo>
                  <a:lnTo>
                    <a:pt x="974" y="1146"/>
                  </a:lnTo>
                  <a:lnTo>
                    <a:pt x="1003" y="1086"/>
                  </a:lnTo>
                  <a:lnTo>
                    <a:pt x="998" y="1087"/>
                  </a:lnTo>
                  <a:lnTo>
                    <a:pt x="1036" y="1127"/>
                  </a:lnTo>
                  <a:lnTo>
                    <a:pt x="1064" y="1146"/>
                  </a:lnTo>
                  <a:lnTo>
                    <a:pt x="1063" y="1143"/>
                  </a:lnTo>
                  <a:lnTo>
                    <a:pt x="1074" y="1250"/>
                  </a:lnTo>
                  <a:lnTo>
                    <a:pt x="1075" y="1247"/>
                  </a:lnTo>
                  <a:lnTo>
                    <a:pt x="1055" y="1286"/>
                  </a:lnTo>
                  <a:lnTo>
                    <a:pt x="1056" y="1285"/>
                  </a:lnTo>
                  <a:lnTo>
                    <a:pt x="921" y="1343"/>
                  </a:lnTo>
                  <a:lnTo>
                    <a:pt x="803" y="1422"/>
                  </a:lnTo>
                  <a:lnTo>
                    <a:pt x="745" y="1480"/>
                  </a:lnTo>
                  <a:lnTo>
                    <a:pt x="707" y="1636"/>
                  </a:lnTo>
                  <a:lnTo>
                    <a:pt x="707" y="1878"/>
                  </a:lnTo>
                  <a:lnTo>
                    <a:pt x="726" y="1898"/>
                  </a:lnTo>
                  <a:lnTo>
                    <a:pt x="803" y="2045"/>
                  </a:lnTo>
                  <a:lnTo>
                    <a:pt x="803" y="2042"/>
                  </a:lnTo>
                  <a:lnTo>
                    <a:pt x="726" y="2176"/>
                  </a:lnTo>
                  <a:lnTo>
                    <a:pt x="696" y="2274"/>
                  </a:lnTo>
                  <a:lnTo>
                    <a:pt x="668" y="2352"/>
                  </a:lnTo>
                  <a:lnTo>
                    <a:pt x="609" y="2581"/>
                  </a:lnTo>
                  <a:lnTo>
                    <a:pt x="611" y="2581"/>
                  </a:lnTo>
                  <a:lnTo>
                    <a:pt x="589" y="2622"/>
                  </a:lnTo>
                  <a:lnTo>
                    <a:pt x="589" y="2719"/>
                  </a:lnTo>
                  <a:lnTo>
                    <a:pt x="589" y="2718"/>
                  </a:lnTo>
                  <a:lnTo>
                    <a:pt x="542" y="2932"/>
                  </a:lnTo>
                  <a:lnTo>
                    <a:pt x="542" y="3125"/>
                  </a:lnTo>
                  <a:lnTo>
                    <a:pt x="544" y="3121"/>
                  </a:lnTo>
                  <a:lnTo>
                    <a:pt x="535" y="3121"/>
                  </a:lnTo>
                  <a:lnTo>
                    <a:pt x="340" y="3150"/>
                  </a:lnTo>
                  <a:lnTo>
                    <a:pt x="341" y="3150"/>
                  </a:lnTo>
                  <a:lnTo>
                    <a:pt x="244" y="3132"/>
                  </a:lnTo>
                  <a:lnTo>
                    <a:pt x="136" y="3375"/>
                  </a:lnTo>
                  <a:lnTo>
                    <a:pt x="0" y="3579"/>
                  </a:lnTo>
                  <a:lnTo>
                    <a:pt x="19" y="3705"/>
                  </a:lnTo>
                  <a:lnTo>
                    <a:pt x="40" y="3775"/>
                  </a:lnTo>
                  <a:lnTo>
                    <a:pt x="341" y="3796"/>
                  </a:lnTo>
                  <a:lnTo>
                    <a:pt x="339" y="3794"/>
                  </a:lnTo>
                  <a:lnTo>
                    <a:pt x="358" y="3813"/>
                  </a:lnTo>
                  <a:lnTo>
                    <a:pt x="358" y="3811"/>
                  </a:lnTo>
                  <a:lnTo>
                    <a:pt x="368" y="4119"/>
                  </a:lnTo>
                  <a:lnTo>
                    <a:pt x="368" y="4121"/>
                  </a:lnTo>
                  <a:lnTo>
                    <a:pt x="387" y="4295"/>
                  </a:lnTo>
                  <a:lnTo>
                    <a:pt x="387" y="4463"/>
                  </a:lnTo>
                  <a:lnTo>
                    <a:pt x="586" y="4452"/>
                  </a:lnTo>
                  <a:lnTo>
                    <a:pt x="645" y="4393"/>
                  </a:lnTo>
                  <a:lnTo>
                    <a:pt x="645" y="4324"/>
                  </a:lnTo>
                  <a:lnTo>
                    <a:pt x="626" y="4237"/>
                  </a:lnTo>
                  <a:lnTo>
                    <a:pt x="616" y="3859"/>
                  </a:lnTo>
                  <a:lnTo>
                    <a:pt x="616" y="3861"/>
                  </a:lnTo>
                  <a:lnTo>
                    <a:pt x="634" y="3834"/>
                  </a:lnTo>
                  <a:lnTo>
                    <a:pt x="631" y="3835"/>
                  </a:lnTo>
                  <a:lnTo>
                    <a:pt x="863" y="3862"/>
                  </a:lnTo>
                  <a:lnTo>
                    <a:pt x="860" y="3859"/>
                  </a:lnTo>
                  <a:lnTo>
                    <a:pt x="860" y="3873"/>
                  </a:lnTo>
                  <a:lnTo>
                    <a:pt x="1066" y="3911"/>
                  </a:lnTo>
                  <a:lnTo>
                    <a:pt x="1063" y="3908"/>
                  </a:lnTo>
                  <a:lnTo>
                    <a:pt x="1074" y="3949"/>
                  </a:lnTo>
                  <a:lnTo>
                    <a:pt x="1074" y="3947"/>
                  </a:lnTo>
                  <a:lnTo>
                    <a:pt x="1074" y="4064"/>
                  </a:lnTo>
                  <a:lnTo>
                    <a:pt x="1093" y="4152"/>
                  </a:lnTo>
                  <a:lnTo>
                    <a:pt x="1093" y="4151"/>
                  </a:lnTo>
                  <a:lnTo>
                    <a:pt x="1093" y="4459"/>
                  </a:lnTo>
                  <a:lnTo>
                    <a:pt x="1140" y="4809"/>
                  </a:lnTo>
                  <a:lnTo>
                    <a:pt x="1141" y="4806"/>
                  </a:lnTo>
                  <a:lnTo>
                    <a:pt x="1118" y="4849"/>
                  </a:lnTo>
                  <a:lnTo>
                    <a:pt x="1152" y="4849"/>
                  </a:lnTo>
                  <a:lnTo>
                    <a:pt x="1151" y="4849"/>
                  </a:lnTo>
                  <a:lnTo>
                    <a:pt x="1160" y="4859"/>
                  </a:lnTo>
                  <a:lnTo>
                    <a:pt x="1159" y="4856"/>
                  </a:lnTo>
                  <a:lnTo>
                    <a:pt x="1160" y="4868"/>
                  </a:lnTo>
                  <a:lnTo>
                    <a:pt x="1300" y="4870"/>
                  </a:lnTo>
                  <a:lnTo>
                    <a:pt x="1331" y="4848"/>
                  </a:lnTo>
                  <a:lnTo>
                    <a:pt x="1331" y="4488"/>
                  </a:lnTo>
                  <a:lnTo>
                    <a:pt x="1302" y="3966"/>
                  </a:lnTo>
                  <a:lnTo>
                    <a:pt x="1302" y="3928"/>
                  </a:lnTo>
                  <a:lnTo>
                    <a:pt x="1297" y="3931"/>
                  </a:lnTo>
                  <a:lnTo>
                    <a:pt x="1326" y="3950"/>
                  </a:lnTo>
                  <a:lnTo>
                    <a:pt x="1324" y="3947"/>
                  </a:lnTo>
                  <a:lnTo>
                    <a:pt x="1335" y="4015"/>
                  </a:lnTo>
                  <a:lnTo>
                    <a:pt x="1374" y="4094"/>
                  </a:lnTo>
                  <a:lnTo>
                    <a:pt x="1529" y="4259"/>
                  </a:lnTo>
                  <a:lnTo>
                    <a:pt x="1529" y="4260"/>
                  </a:lnTo>
                  <a:lnTo>
                    <a:pt x="1809" y="4473"/>
                  </a:lnTo>
                  <a:lnTo>
                    <a:pt x="1809" y="4471"/>
                  </a:lnTo>
                  <a:lnTo>
                    <a:pt x="2031" y="4742"/>
                  </a:lnTo>
                  <a:lnTo>
                    <a:pt x="2108" y="4783"/>
                  </a:lnTo>
                  <a:lnTo>
                    <a:pt x="2178" y="4791"/>
                  </a:lnTo>
                  <a:lnTo>
                    <a:pt x="2246" y="4772"/>
                  </a:lnTo>
                  <a:lnTo>
                    <a:pt x="2324" y="4694"/>
                  </a:lnTo>
                  <a:lnTo>
                    <a:pt x="2322" y="4695"/>
                  </a:lnTo>
                  <a:lnTo>
                    <a:pt x="2371" y="4695"/>
                  </a:lnTo>
                  <a:lnTo>
                    <a:pt x="2441" y="4656"/>
                  </a:lnTo>
                  <a:lnTo>
                    <a:pt x="2663" y="4383"/>
                  </a:lnTo>
                  <a:lnTo>
                    <a:pt x="2656" y="4382"/>
                  </a:lnTo>
                  <a:lnTo>
                    <a:pt x="2697" y="4624"/>
                  </a:lnTo>
                  <a:lnTo>
                    <a:pt x="2735" y="4840"/>
                  </a:lnTo>
                  <a:lnTo>
                    <a:pt x="2786" y="4870"/>
                  </a:lnTo>
                  <a:lnTo>
                    <a:pt x="2873" y="4879"/>
                  </a:lnTo>
                  <a:lnTo>
                    <a:pt x="2943" y="4829"/>
                  </a:lnTo>
                  <a:lnTo>
                    <a:pt x="2944" y="4788"/>
                  </a:lnTo>
                  <a:lnTo>
                    <a:pt x="2907" y="4247"/>
                  </a:lnTo>
                  <a:lnTo>
                    <a:pt x="2875" y="4044"/>
                  </a:lnTo>
                  <a:lnTo>
                    <a:pt x="2875" y="4045"/>
                  </a:lnTo>
                  <a:lnTo>
                    <a:pt x="2875" y="3916"/>
                  </a:lnTo>
                  <a:lnTo>
                    <a:pt x="2875" y="3919"/>
                  </a:lnTo>
                  <a:lnTo>
                    <a:pt x="2896" y="3889"/>
                  </a:lnTo>
                  <a:lnTo>
                    <a:pt x="2893" y="3892"/>
                  </a:lnTo>
                  <a:lnTo>
                    <a:pt x="2912" y="3892"/>
                  </a:lnTo>
                  <a:lnTo>
                    <a:pt x="3280" y="3796"/>
                  </a:lnTo>
                  <a:lnTo>
                    <a:pt x="3359" y="3725"/>
                  </a:lnTo>
                  <a:lnTo>
                    <a:pt x="3360" y="3695"/>
                  </a:lnTo>
                  <a:lnTo>
                    <a:pt x="3360" y="3697"/>
                  </a:lnTo>
                  <a:lnTo>
                    <a:pt x="3368" y="3658"/>
                  </a:lnTo>
                  <a:lnTo>
                    <a:pt x="3379" y="3552"/>
                  </a:lnTo>
                  <a:lnTo>
                    <a:pt x="3378" y="3553"/>
                  </a:lnTo>
                  <a:lnTo>
                    <a:pt x="3417" y="3513"/>
                  </a:lnTo>
                  <a:lnTo>
                    <a:pt x="3428" y="3414"/>
                  </a:lnTo>
                  <a:lnTo>
                    <a:pt x="3417" y="3365"/>
                  </a:lnTo>
                  <a:lnTo>
                    <a:pt x="3300" y="3238"/>
                  </a:lnTo>
                  <a:lnTo>
                    <a:pt x="3116" y="3161"/>
                  </a:lnTo>
                  <a:lnTo>
                    <a:pt x="3119" y="3163"/>
                  </a:lnTo>
                  <a:lnTo>
                    <a:pt x="3119" y="3058"/>
                  </a:lnTo>
                  <a:lnTo>
                    <a:pt x="3118" y="3060"/>
                  </a:lnTo>
                  <a:lnTo>
                    <a:pt x="3137" y="3040"/>
                  </a:lnTo>
                  <a:lnTo>
                    <a:pt x="3134" y="3041"/>
                  </a:lnTo>
                  <a:lnTo>
                    <a:pt x="3242" y="3051"/>
                  </a:lnTo>
                  <a:lnTo>
                    <a:pt x="3264" y="3029"/>
                  </a:lnTo>
                  <a:lnTo>
                    <a:pt x="3166" y="2901"/>
                  </a:lnTo>
                  <a:lnTo>
                    <a:pt x="3165" y="2899"/>
                  </a:lnTo>
                  <a:lnTo>
                    <a:pt x="2915" y="2658"/>
                  </a:lnTo>
                  <a:lnTo>
                    <a:pt x="2913" y="2658"/>
                  </a:lnTo>
                  <a:lnTo>
                    <a:pt x="2798" y="2562"/>
                  </a:lnTo>
                  <a:lnTo>
                    <a:pt x="2800" y="2562"/>
                  </a:lnTo>
                  <a:lnTo>
                    <a:pt x="2731" y="2502"/>
                  </a:lnTo>
                  <a:lnTo>
                    <a:pt x="2614" y="2417"/>
                  </a:lnTo>
                  <a:lnTo>
                    <a:pt x="2429" y="2417"/>
                  </a:lnTo>
                  <a:lnTo>
                    <a:pt x="2196" y="2523"/>
                  </a:lnTo>
                  <a:lnTo>
                    <a:pt x="2197" y="2521"/>
                  </a:lnTo>
                  <a:lnTo>
                    <a:pt x="2149" y="2521"/>
                  </a:lnTo>
                  <a:lnTo>
                    <a:pt x="2150" y="2528"/>
                  </a:lnTo>
                  <a:lnTo>
                    <a:pt x="2219" y="2451"/>
                  </a:lnTo>
                  <a:lnTo>
                    <a:pt x="2266" y="2353"/>
                  </a:lnTo>
                  <a:lnTo>
                    <a:pt x="2276" y="2226"/>
                  </a:lnTo>
                  <a:lnTo>
                    <a:pt x="2200" y="2001"/>
                  </a:lnTo>
                  <a:lnTo>
                    <a:pt x="2123" y="1875"/>
                  </a:lnTo>
                  <a:lnTo>
                    <a:pt x="2121" y="1880"/>
                  </a:lnTo>
                  <a:lnTo>
                    <a:pt x="2131" y="1871"/>
                  </a:lnTo>
                  <a:lnTo>
                    <a:pt x="2130" y="1871"/>
                  </a:lnTo>
                  <a:lnTo>
                    <a:pt x="2146" y="1871"/>
                  </a:lnTo>
                  <a:lnTo>
                    <a:pt x="2121" y="1846"/>
                  </a:lnTo>
                  <a:lnTo>
                    <a:pt x="2123" y="1847"/>
                  </a:lnTo>
                  <a:lnTo>
                    <a:pt x="2063" y="1683"/>
                  </a:lnTo>
                  <a:lnTo>
                    <a:pt x="1948" y="1480"/>
                  </a:lnTo>
                  <a:lnTo>
                    <a:pt x="1948" y="1483"/>
                  </a:lnTo>
                  <a:lnTo>
                    <a:pt x="1978" y="1453"/>
                  </a:lnTo>
                  <a:lnTo>
                    <a:pt x="1967" y="1422"/>
                  </a:lnTo>
                  <a:lnTo>
                    <a:pt x="1898" y="1400"/>
                  </a:lnTo>
                  <a:lnTo>
                    <a:pt x="1899" y="1401"/>
                  </a:lnTo>
                  <a:lnTo>
                    <a:pt x="1832" y="1334"/>
                  </a:lnTo>
                  <a:lnTo>
                    <a:pt x="1832" y="1339"/>
                  </a:lnTo>
                  <a:lnTo>
                    <a:pt x="1851" y="1320"/>
                  </a:lnTo>
                  <a:lnTo>
                    <a:pt x="1848" y="1322"/>
                  </a:lnTo>
                  <a:lnTo>
                    <a:pt x="1880" y="1322"/>
                  </a:lnTo>
                  <a:lnTo>
                    <a:pt x="2046" y="1183"/>
                  </a:lnTo>
                  <a:lnTo>
                    <a:pt x="2094" y="1037"/>
                  </a:lnTo>
                  <a:lnTo>
                    <a:pt x="2063" y="737"/>
                  </a:lnTo>
                  <a:lnTo>
                    <a:pt x="2063" y="739"/>
                  </a:lnTo>
                  <a:lnTo>
                    <a:pt x="2104" y="661"/>
                  </a:lnTo>
                  <a:lnTo>
                    <a:pt x="2100" y="663"/>
                  </a:lnTo>
                  <a:lnTo>
                    <a:pt x="2197" y="672"/>
                  </a:lnTo>
                  <a:lnTo>
                    <a:pt x="2196" y="672"/>
                  </a:lnTo>
                  <a:lnTo>
                    <a:pt x="2273" y="714"/>
                  </a:lnTo>
                  <a:lnTo>
                    <a:pt x="2299" y="674"/>
                  </a:lnTo>
                  <a:lnTo>
                    <a:pt x="2284" y="674"/>
                  </a:lnTo>
                  <a:lnTo>
                    <a:pt x="2287" y="676"/>
                  </a:lnTo>
                  <a:lnTo>
                    <a:pt x="2247" y="638"/>
                  </a:lnTo>
                  <a:lnTo>
                    <a:pt x="2181" y="540"/>
                  </a:lnTo>
                  <a:lnTo>
                    <a:pt x="2181" y="546"/>
                  </a:lnTo>
                  <a:lnTo>
                    <a:pt x="2189" y="536"/>
                  </a:lnTo>
                  <a:lnTo>
                    <a:pt x="2188" y="537"/>
                  </a:lnTo>
                  <a:lnTo>
                    <a:pt x="2226" y="537"/>
                  </a:lnTo>
                  <a:lnTo>
                    <a:pt x="2510" y="636"/>
                  </a:lnTo>
                  <a:lnTo>
                    <a:pt x="2510" y="600"/>
                  </a:lnTo>
                  <a:lnTo>
                    <a:pt x="2496" y="600"/>
                  </a:lnTo>
                  <a:lnTo>
                    <a:pt x="2499" y="601"/>
                  </a:lnTo>
                  <a:lnTo>
                    <a:pt x="2490" y="589"/>
                  </a:lnTo>
                  <a:lnTo>
                    <a:pt x="2403" y="474"/>
                  </a:lnTo>
                  <a:lnTo>
                    <a:pt x="2274" y="366"/>
                  </a:lnTo>
                  <a:lnTo>
                    <a:pt x="2274" y="371"/>
                  </a:lnTo>
                  <a:lnTo>
                    <a:pt x="2287" y="361"/>
                  </a:lnTo>
                  <a:lnTo>
                    <a:pt x="2284" y="363"/>
                  </a:lnTo>
                  <a:lnTo>
                    <a:pt x="2414" y="372"/>
                  </a:lnTo>
                  <a:lnTo>
                    <a:pt x="2412" y="338"/>
                  </a:lnTo>
                  <a:lnTo>
                    <a:pt x="2274" y="241"/>
                  </a:lnTo>
                  <a:lnTo>
                    <a:pt x="2111" y="143"/>
                  </a:lnTo>
                  <a:lnTo>
                    <a:pt x="1955" y="74"/>
                  </a:lnTo>
                  <a:lnTo>
                    <a:pt x="1802" y="0"/>
                  </a:lnTo>
                  <a:lnTo>
                    <a:pt x="180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599" name="Freeform 16">
              <a:extLst>
                <a:ext uri="{FF2B5EF4-FFF2-40B4-BE49-F238E27FC236}">
                  <a16:creationId xmlns="" xmlns:a16="http://schemas.microsoft.com/office/drawing/2014/main" id="{16142F1C-6C9C-421E-99F0-8335F11DA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686"/>
              <a:ext cx="350" cy="57"/>
            </a:xfrm>
            <a:custGeom>
              <a:avLst/>
              <a:gdLst>
                <a:gd name="T0" fmla="*/ 0 w 961"/>
                <a:gd name="T1" fmla="*/ 0 h 174"/>
                <a:gd name="T2" fmla="*/ 0 w 961"/>
                <a:gd name="T3" fmla="*/ 0 h 174"/>
                <a:gd name="T4" fmla="*/ 0 w 961"/>
                <a:gd name="T5" fmla="*/ 0 h 174"/>
                <a:gd name="T6" fmla="*/ 0 w 961"/>
                <a:gd name="T7" fmla="*/ 0 h 174"/>
                <a:gd name="T8" fmla="*/ 0 w 961"/>
                <a:gd name="T9" fmla="*/ 0 h 174"/>
                <a:gd name="T10" fmla="*/ 0 w 961"/>
                <a:gd name="T11" fmla="*/ 0 h 174"/>
                <a:gd name="T12" fmla="*/ 0 w 961"/>
                <a:gd name="T13" fmla="*/ 0 h 174"/>
                <a:gd name="T14" fmla="*/ 0 w 961"/>
                <a:gd name="T15" fmla="*/ 0 h 174"/>
                <a:gd name="T16" fmla="*/ 0 w 961"/>
                <a:gd name="T17" fmla="*/ 0 h 174"/>
                <a:gd name="T18" fmla="*/ 0 w 961"/>
                <a:gd name="T19" fmla="*/ 0 h 174"/>
                <a:gd name="T20" fmla="*/ 0 w 961"/>
                <a:gd name="T21" fmla="*/ 0 h 174"/>
                <a:gd name="T22" fmla="*/ 0 w 961"/>
                <a:gd name="T23" fmla="*/ 0 h 174"/>
                <a:gd name="T24" fmla="*/ 0 w 961"/>
                <a:gd name="T25" fmla="*/ 0 h 174"/>
                <a:gd name="T26" fmla="*/ 0 w 961"/>
                <a:gd name="T27" fmla="*/ 0 h 174"/>
                <a:gd name="T28" fmla="*/ 0 w 961"/>
                <a:gd name="T29" fmla="*/ 0 h 174"/>
                <a:gd name="T30" fmla="*/ 0 w 961"/>
                <a:gd name="T31" fmla="*/ 0 h 174"/>
                <a:gd name="T32" fmla="*/ 0 w 961"/>
                <a:gd name="T33" fmla="*/ 0 h 174"/>
                <a:gd name="T34" fmla="*/ 0 w 961"/>
                <a:gd name="T35" fmla="*/ 0 h 174"/>
                <a:gd name="T36" fmla="*/ 0 w 961"/>
                <a:gd name="T37" fmla="*/ 0 h 174"/>
                <a:gd name="T38" fmla="*/ 0 w 961"/>
                <a:gd name="T39" fmla="*/ 0 h 174"/>
                <a:gd name="T40" fmla="*/ 0 w 961"/>
                <a:gd name="T41" fmla="*/ 0 h 174"/>
                <a:gd name="T42" fmla="*/ 0 w 961"/>
                <a:gd name="T43" fmla="*/ 0 h 174"/>
                <a:gd name="T44" fmla="*/ 0 w 961"/>
                <a:gd name="T45" fmla="*/ 0 h 174"/>
                <a:gd name="T46" fmla="*/ 0 w 961"/>
                <a:gd name="T47" fmla="*/ 0 h 174"/>
                <a:gd name="T48" fmla="*/ 0 w 961"/>
                <a:gd name="T49" fmla="*/ 0 h 174"/>
                <a:gd name="T50" fmla="*/ 0 w 961"/>
                <a:gd name="T51" fmla="*/ 0 h 174"/>
                <a:gd name="T52" fmla="*/ 0 w 961"/>
                <a:gd name="T53" fmla="*/ 0 h 174"/>
                <a:gd name="T54" fmla="*/ 0 w 961"/>
                <a:gd name="T55" fmla="*/ 0 h 174"/>
                <a:gd name="T56" fmla="*/ 0 w 961"/>
                <a:gd name="T57" fmla="*/ 0 h 174"/>
                <a:gd name="T58" fmla="*/ 0 w 961"/>
                <a:gd name="T59" fmla="*/ 0 h 174"/>
                <a:gd name="T60" fmla="*/ 0 w 961"/>
                <a:gd name="T61" fmla="*/ 0 h 174"/>
                <a:gd name="T62" fmla="*/ 0 w 961"/>
                <a:gd name="T63" fmla="*/ 0 h 174"/>
                <a:gd name="T64" fmla="*/ 0 w 961"/>
                <a:gd name="T65" fmla="*/ 0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61" h="174">
                  <a:moveTo>
                    <a:pt x="5" y="152"/>
                  </a:moveTo>
                  <a:lnTo>
                    <a:pt x="26" y="8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43" y="26"/>
                  </a:lnTo>
                  <a:lnTo>
                    <a:pt x="39" y="23"/>
                  </a:lnTo>
                  <a:lnTo>
                    <a:pt x="88" y="111"/>
                  </a:lnTo>
                  <a:lnTo>
                    <a:pt x="149" y="174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459" y="17"/>
                  </a:lnTo>
                  <a:lnTo>
                    <a:pt x="516" y="7"/>
                  </a:lnTo>
                  <a:lnTo>
                    <a:pt x="805" y="26"/>
                  </a:lnTo>
                  <a:lnTo>
                    <a:pt x="804" y="26"/>
                  </a:lnTo>
                  <a:lnTo>
                    <a:pt x="960" y="67"/>
                  </a:lnTo>
                  <a:lnTo>
                    <a:pt x="961" y="60"/>
                  </a:lnTo>
                  <a:lnTo>
                    <a:pt x="805" y="19"/>
                  </a:lnTo>
                  <a:lnTo>
                    <a:pt x="516" y="0"/>
                  </a:lnTo>
                  <a:lnTo>
                    <a:pt x="457" y="10"/>
                  </a:lnTo>
                  <a:lnTo>
                    <a:pt x="244" y="69"/>
                  </a:lnTo>
                  <a:lnTo>
                    <a:pt x="146" y="167"/>
                  </a:lnTo>
                  <a:lnTo>
                    <a:pt x="150" y="167"/>
                  </a:lnTo>
                  <a:lnTo>
                    <a:pt x="93" y="107"/>
                  </a:lnTo>
                  <a:lnTo>
                    <a:pt x="45" y="19"/>
                  </a:lnTo>
                  <a:lnTo>
                    <a:pt x="19" y="19"/>
                  </a:lnTo>
                  <a:lnTo>
                    <a:pt x="19" y="80"/>
                  </a:lnTo>
                  <a:lnTo>
                    <a:pt x="0" y="147"/>
                  </a:lnTo>
                  <a:lnTo>
                    <a:pt x="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0" name="Freeform 17">
              <a:extLst>
                <a:ext uri="{FF2B5EF4-FFF2-40B4-BE49-F238E27FC236}">
                  <a16:creationId xmlns="" xmlns:a16="http://schemas.microsoft.com/office/drawing/2014/main" id="{F7FCC3B4-0C04-4276-A19C-442C13C8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2697"/>
              <a:ext cx="612" cy="368"/>
            </a:xfrm>
            <a:custGeom>
              <a:avLst/>
              <a:gdLst>
                <a:gd name="T0" fmla="*/ 0 w 1680"/>
                <a:gd name="T1" fmla="*/ 0 h 1112"/>
                <a:gd name="T2" fmla="*/ 0 w 1680"/>
                <a:gd name="T3" fmla="*/ 0 h 1112"/>
                <a:gd name="T4" fmla="*/ 0 w 1680"/>
                <a:gd name="T5" fmla="*/ 0 h 1112"/>
                <a:gd name="T6" fmla="*/ 0 w 1680"/>
                <a:gd name="T7" fmla="*/ 0 h 1112"/>
                <a:gd name="T8" fmla="*/ 0 w 1680"/>
                <a:gd name="T9" fmla="*/ 0 h 1112"/>
                <a:gd name="T10" fmla="*/ 0 w 1680"/>
                <a:gd name="T11" fmla="*/ 0 h 1112"/>
                <a:gd name="T12" fmla="*/ 0 w 1680"/>
                <a:gd name="T13" fmla="*/ 0 h 1112"/>
                <a:gd name="T14" fmla="*/ 0 w 1680"/>
                <a:gd name="T15" fmla="*/ 0 h 1112"/>
                <a:gd name="T16" fmla="*/ 0 w 1680"/>
                <a:gd name="T17" fmla="*/ 0 h 1112"/>
                <a:gd name="T18" fmla="*/ 0 w 1680"/>
                <a:gd name="T19" fmla="*/ 0 h 1112"/>
                <a:gd name="T20" fmla="*/ 0 w 1680"/>
                <a:gd name="T21" fmla="*/ 0 h 1112"/>
                <a:gd name="T22" fmla="*/ 0 w 1680"/>
                <a:gd name="T23" fmla="*/ 0 h 1112"/>
                <a:gd name="T24" fmla="*/ 0 w 1680"/>
                <a:gd name="T25" fmla="*/ 0 h 1112"/>
                <a:gd name="T26" fmla="*/ 0 w 1680"/>
                <a:gd name="T27" fmla="*/ 0 h 1112"/>
                <a:gd name="T28" fmla="*/ 0 w 1680"/>
                <a:gd name="T29" fmla="*/ 0 h 1112"/>
                <a:gd name="T30" fmla="*/ 0 w 1680"/>
                <a:gd name="T31" fmla="*/ 0 h 1112"/>
                <a:gd name="T32" fmla="*/ 0 w 1680"/>
                <a:gd name="T33" fmla="*/ 0 h 1112"/>
                <a:gd name="T34" fmla="*/ 0 w 1680"/>
                <a:gd name="T35" fmla="*/ 0 h 1112"/>
                <a:gd name="T36" fmla="*/ 0 w 1680"/>
                <a:gd name="T37" fmla="*/ 0 h 1112"/>
                <a:gd name="T38" fmla="*/ 0 w 1680"/>
                <a:gd name="T39" fmla="*/ 0 h 1112"/>
                <a:gd name="T40" fmla="*/ 0 w 1680"/>
                <a:gd name="T41" fmla="*/ 0 h 1112"/>
                <a:gd name="T42" fmla="*/ 0 w 1680"/>
                <a:gd name="T43" fmla="*/ 0 h 1112"/>
                <a:gd name="T44" fmla="*/ 0 w 1680"/>
                <a:gd name="T45" fmla="*/ 0 h 1112"/>
                <a:gd name="T46" fmla="*/ 0 w 1680"/>
                <a:gd name="T47" fmla="*/ 0 h 1112"/>
                <a:gd name="T48" fmla="*/ 0 w 1680"/>
                <a:gd name="T49" fmla="*/ 0 h 1112"/>
                <a:gd name="T50" fmla="*/ 0 w 1680"/>
                <a:gd name="T51" fmla="*/ 0 h 1112"/>
                <a:gd name="T52" fmla="*/ 0 w 1680"/>
                <a:gd name="T53" fmla="*/ 0 h 1112"/>
                <a:gd name="T54" fmla="*/ 0 w 1680"/>
                <a:gd name="T55" fmla="*/ 0 h 1112"/>
                <a:gd name="T56" fmla="*/ 0 w 1680"/>
                <a:gd name="T57" fmla="*/ 0 h 1112"/>
                <a:gd name="T58" fmla="*/ 0 w 1680"/>
                <a:gd name="T59" fmla="*/ 0 h 1112"/>
                <a:gd name="T60" fmla="*/ 0 w 1680"/>
                <a:gd name="T61" fmla="*/ 0 h 1112"/>
                <a:gd name="T62" fmla="*/ 0 w 1680"/>
                <a:gd name="T63" fmla="*/ 0 h 1112"/>
                <a:gd name="T64" fmla="*/ 0 w 1680"/>
                <a:gd name="T65" fmla="*/ 0 h 1112"/>
                <a:gd name="T66" fmla="*/ 0 w 1680"/>
                <a:gd name="T67" fmla="*/ 0 h 1112"/>
                <a:gd name="T68" fmla="*/ 0 w 1680"/>
                <a:gd name="T69" fmla="*/ 0 h 1112"/>
                <a:gd name="T70" fmla="*/ 0 w 1680"/>
                <a:gd name="T71" fmla="*/ 0 h 1112"/>
                <a:gd name="T72" fmla="*/ 0 w 1680"/>
                <a:gd name="T73" fmla="*/ 0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80" h="1112">
                  <a:moveTo>
                    <a:pt x="1042" y="58"/>
                  </a:moveTo>
                  <a:lnTo>
                    <a:pt x="1351" y="211"/>
                  </a:lnTo>
                  <a:lnTo>
                    <a:pt x="1458" y="271"/>
                  </a:lnTo>
                  <a:lnTo>
                    <a:pt x="1582" y="367"/>
                  </a:lnTo>
                  <a:lnTo>
                    <a:pt x="1516" y="367"/>
                  </a:lnTo>
                  <a:lnTo>
                    <a:pt x="1486" y="357"/>
                  </a:lnTo>
                  <a:lnTo>
                    <a:pt x="1458" y="357"/>
                  </a:lnTo>
                  <a:lnTo>
                    <a:pt x="1439" y="378"/>
                  </a:lnTo>
                  <a:lnTo>
                    <a:pt x="1650" y="570"/>
                  </a:lnTo>
                  <a:lnTo>
                    <a:pt x="1650" y="581"/>
                  </a:lnTo>
                  <a:lnTo>
                    <a:pt x="1680" y="609"/>
                  </a:lnTo>
                  <a:lnTo>
                    <a:pt x="1467" y="541"/>
                  </a:lnTo>
                  <a:lnTo>
                    <a:pt x="1370" y="521"/>
                  </a:lnTo>
                  <a:lnTo>
                    <a:pt x="1362" y="521"/>
                  </a:lnTo>
                  <a:lnTo>
                    <a:pt x="1341" y="541"/>
                  </a:lnTo>
                  <a:lnTo>
                    <a:pt x="1448" y="677"/>
                  </a:lnTo>
                  <a:lnTo>
                    <a:pt x="1303" y="658"/>
                  </a:lnTo>
                  <a:lnTo>
                    <a:pt x="1140" y="619"/>
                  </a:lnTo>
                  <a:lnTo>
                    <a:pt x="993" y="541"/>
                  </a:lnTo>
                  <a:lnTo>
                    <a:pt x="976" y="541"/>
                  </a:lnTo>
                  <a:lnTo>
                    <a:pt x="976" y="609"/>
                  </a:lnTo>
                  <a:lnTo>
                    <a:pt x="983" y="619"/>
                  </a:lnTo>
                  <a:lnTo>
                    <a:pt x="983" y="647"/>
                  </a:lnTo>
                  <a:lnTo>
                    <a:pt x="831" y="570"/>
                  </a:lnTo>
                  <a:lnTo>
                    <a:pt x="598" y="483"/>
                  </a:lnTo>
                  <a:lnTo>
                    <a:pt x="513" y="455"/>
                  </a:lnTo>
                  <a:lnTo>
                    <a:pt x="502" y="455"/>
                  </a:lnTo>
                  <a:lnTo>
                    <a:pt x="491" y="619"/>
                  </a:lnTo>
                  <a:lnTo>
                    <a:pt x="434" y="647"/>
                  </a:lnTo>
                  <a:lnTo>
                    <a:pt x="415" y="677"/>
                  </a:lnTo>
                  <a:lnTo>
                    <a:pt x="395" y="745"/>
                  </a:lnTo>
                  <a:lnTo>
                    <a:pt x="406" y="801"/>
                  </a:lnTo>
                  <a:lnTo>
                    <a:pt x="406" y="831"/>
                  </a:lnTo>
                  <a:lnTo>
                    <a:pt x="384" y="852"/>
                  </a:lnTo>
                  <a:lnTo>
                    <a:pt x="298" y="831"/>
                  </a:lnTo>
                  <a:lnTo>
                    <a:pt x="222" y="871"/>
                  </a:lnTo>
                  <a:lnTo>
                    <a:pt x="203" y="899"/>
                  </a:lnTo>
                  <a:lnTo>
                    <a:pt x="222" y="967"/>
                  </a:lnTo>
                  <a:lnTo>
                    <a:pt x="269" y="1005"/>
                  </a:lnTo>
                  <a:lnTo>
                    <a:pt x="310" y="1005"/>
                  </a:lnTo>
                  <a:lnTo>
                    <a:pt x="279" y="1112"/>
                  </a:lnTo>
                  <a:lnTo>
                    <a:pt x="250" y="1063"/>
                  </a:lnTo>
                  <a:lnTo>
                    <a:pt x="222" y="1063"/>
                  </a:lnTo>
                  <a:lnTo>
                    <a:pt x="203" y="1112"/>
                  </a:lnTo>
                  <a:lnTo>
                    <a:pt x="172" y="1045"/>
                  </a:lnTo>
                  <a:lnTo>
                    <a:pt x="164" y="1045"/>
                  </a:lnTo>
                  <a:lnTo>
                    <a:pt x="145" y="1063"/>
                  </a:lnTo>
                  <a:lnTo>
                    <a:pt x="58" y="852"/>
                  </a:lnTo>
                  <a:lnTo>
                    <a:pt x="20" y="609"/>
                  </a:lnTo>
                  <a:lnTo>
                    <a:pt x="28" y="445"/>
                  </a:lnTo>
                  <a:lnTo>
                    <a:pt x="58" y="367"/>
                  </a:lnTo>
                  <a:lnTo>
                    <a:pt x="28" y="348"/>
                  </a:lnTo>
                  <a:lnTo>
                    <a:pt x="49" y="329"/>
                  </a:lnTo>
                  <a:lnTo>
                    <a:pt x="66" y="329"/>
                  </a:lnTo>
                  <a:lnTo>
                    <a:pt x="77" y="318"/>
                  </a:lnTo>
                  <a:lnTo>
                    <a:pt x="77" y="288"/>
                  </a:lnTo>
                  <a:lnTo>
                    <a:pt x="9" y="260"/>
                  </a:lnTo>
                  <a:lnTo>
                    <a:pt x="0" y="260"/>
                  </a:lnTo>
                  <a:lnTo>
                    <a:pt x="49" y="211"/>
                  </a:lnTo>
                  <a:lnTo>
                    <a:pt x="20" y="193"/>
                  </a:lnTo>
                  <a:lnTo>
                    <a:pt x="49" y="165"/>
                  </a:lnTo>
                  <a:lnTo>
                    <a:pt x="28" y="145"/>
                  </a:lnTo>
                  <a:lnTo>
                    <a:pt x="28" y="126"/>
                  </a:lnTo>
                  <a:lnTo>
                    <a:pt x="58" y="145"/>
                  </a:lnTo>
                  <a:lnTo>
                    <a:pt x="77" y="165"/>
                  </a:lnTo>
                  <a:lnTo>
                    <a:pt x="95" y="165"/>
                  </a:lnTo>
                  <a:lnTo>
                    <a:pt x="116" y="137"/>
                  </a:lnTo>
                  <a:lnTo>
                    <a:pt x="116" y="58"/>
                  </a:lnTo>
                  <a:lnTo>
                    <a:pt x="212" y="165"/>
                  </a:lnTo>
                  <a:lnTo>
                    <a:pt x="222" y="173"/>
                  </a:lnTo>
                  <a:lnTo>
                    <a:pt x="338" y="68"/>
                  </a:lnTo>
                  <a:lnTo>
                    <a:pt x="560" y="0"/>
                  </a:lnTo>
                  <a:lnTo>
                    <a:pt x="821" y="9"/>
                  </a:lnTo>
                  <a:lnTo>
                    <a:pt x="1042" y="58"/>
                  </a:lnTo>
                  <a:close/>
                </a:path>
              </a:pathLst>
            </a:custGeom>
            <a:solidFill>
              <a:srgbClr val="AD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1" name="Freeform 18">
              <a:extLst>
                <a:ext uri="{FF2B5EF4-FFF2-40B4-BE49-F238E27FC236}">
                  <a16:creationId xmlns="" xmlns:a16="http://schemas.microsoft.com/office/drawing/2014/main" id="{68EDF3E4-EDBC-45C3-A8CC-4880FD97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863"/>
              <a:ext cx="383" cy="307"/>
            </a:xfrm>
            <a:custGeom>
              <a:avLst/>
              <a:gdLst>
                <a:gd name="T0" fmla="*/ 0 w 1052"/>
                <a:gd name="T1" fmla="*/ 0 h 929"/>
                <a:gd name="T2" fmla="*/ 0 w 1052"/>
                <a:gd name="T3" fmla="*/ 0 h 929"/>
                <a:gd name="T4" fmla="*/ 0 w 1052"/>
                <a:gd name="T5" fmla="*/ 0 h 929"/>
                <a:gd name="T6" fmla="*/ 0 w 1052"/>
                <a:gd name="T7" fmla="*/ 0 h 929"/>
                <a:gd name="T8" fmla="*/ 0 w 1052"/>
                <a:gd name="T9" fmla="*/ 0 h 929"/>
                <a:gd name="T10" fmla="*/ 0 w 1052"/>
                <a:gd name="T11" fmla="*/ 0 h 929"/>
                <a:gd name="T12" fmla="*/ 0 w 1052"/>
                <a:gd name="T13" fmla="*/ 0 h 929"/>
                <a:gd name="T14" fmla="*/ 0 w 1052"/>
                <a:gd name="T15" fmla="*/ 0 h 929"/>
                <a:gd name="T16" fmla="*/ 0 w 1052"/>
                <a:gd name="T17" fmla="*/ 0 h 929"/>
                <a:gd name="T18" fmla="*/ 0 w 1052"/>
                <a:gd name="T19" fmla="*/ 0 h 929"/>
                <a:gd name="T20" fmla="*/ 0 w 1052"/>
                <a:gd name="T21" fmla="*/ 0 h 929"/>
                <a:gd name="T22" fmla="*/ 0 w 1052"/>
                <a:gd name="T23" fmla="*/ 0 h 929"/>
                <a:gd name="T24" fmla="*/ 0 w 1052"/>
                <a:gd name="T25" fmla="*/ 0 h 929"/>
                <a:gd name="T26" fmla="*/ 0 w 1052"/>
                <a:gd name="T27" fmla="*/ 0 h 929"/>
                <a:gd name="T28" fmla="*/ 0 w 1052"/>
                <a:gd name="T29" fmla="*/ 0 h 929"/>
                <a:gd name="T30" fmla="*/ 0 w 1052"/>
                <a:gd name="T31" fmla="*/ 0 h 929"/>
                <a:gd name="T32" fmla="*/ 0 w 1052"/>
                <a:gd name="T33" fmla="*/ 0 h 929"/>
                <a:gd name="T34" fmla="*/ 0 w 1052"/>
                <a:gd name="T35" fmla="*/ 0 h 929"/>
                <a:gd name="T36" fmla="*/ 0 w 1052"/>
                <a:gd name="T37" fmla="*/ 0 h 929"/>
                <a:gd name="T38" fmla="*/ 0 w 1052"/>
                <a:gd name="T39" fmla="*/ 0 h 929"/>
                <a:gd name="T40" fmla="*/ 0 w 1052"/>
                <a:gd name="T41" fmla="*/ 0 h 929"/>
                <a:gd name="T42" fmla="*/ 0 w 1052"/>
                <a:gd name="T43" fmla="*/ 0 h 929"/>
                <a:gd name="T44" fmla="*/ 0 w 1052"/>
                <a:gd name="T45" fmla="*/ 0 h 929"/>
                <a:gd name="T46" fmla="*/ 0 w 1052"/>
                <a:gd name="T47" fmla="*/ 0 h 929"/>
                <a:gd name="T48" fmla="*/ 0 w 1052"/>
                <a:gd name="T49" fmla="*/ 0 h 929"/>
                <a:gd name="T50" fmla="*/ 0 w 1052"/>
                <a:gd name="T51" fmla="*/ 0 h 929"/>
                <a:gd name="T52" fmla="*/ 0 w 1052"/>
                <a:gd name="T53" fmla="*/ 0 h 929"/>
                <a:gd name="T54" fmla="*/ 0 w 1052"/>
                <a:gd name="T55" fmla="*/ 0 h 929"/>
                <a:gd name="T56" fmla="*/ 0 w 1052"/>
                <a:gd name="T57" fmla="*/ 0 h 929"/>
                <a:gd name="T58" fmla="*/ 0 w 1052"/>
                <a:gd name="T59" fmla="*/ 0 h 929"/>
                <a:gd name="T60" fmla="*/ 0 w 1052"/>
                <a:gd name="T61" fmla="*/ 0 h 929"/>
                <a:gd name="T62" fmla="*/ 0 w 1052"/>
                <a:gd name="T63" fmla="*/ 0 h 929"/>
                <a:gd name="T64" fmla="*/ 0 w 1052"/>
                <a:gd name="T65" fmla="*/ 0 h 929"/>
                <a:gd name="T66" fmla="*/ 0 w 1052"/>
                <a:gd name="T67" fmla="*/ 0 h 929"/>
                <a:gd name="T68" fmla="*/ 0 w 1052"/>
                <a:gd name="T69" fmla="*/ 0 h 929"/>
                <a:gd name="T70" fmla="*/ 0 w 1052"/>
                <a:gd name="T71" fmla="*/ 0 h 929"/>
                <a:gd name="T72" fmla="*/ 0 w 1052"/>
                <a:gd name="T73" fmla="*/ 0 h 9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52" h="929">
                  <a:moveTo>
                    <a:pt x="752" y="184"/>
                  </a:moveTo>
                  <a:lnTo>
                    <a:pt x="793" y="184"/>
                  </a:lnTo>
                  <a:lnTo>
                    <a:pt x="793" y="145"/>
                  </a:lnTo>
                  <a:lnTo>
                    <a:pt x="773" y="96"/>
                  </a:lnTo>
                  <a:lnTo>
                    <a:pt x="1023" y="184"/>
                  </a:lnTo>
                  <a:lnTo>
                    <a:pt x="1052" y="194"/>
                  </a:lnTo>
                  <a:lnTo>
                    <a:pt x="1034" y="291"/>
                  </a:lnTo>
                  <a:lnTo>
                    <a:pt x="1042" y="416"/>
                  </a:lnTo>
                  <a:lnTo>
                    <a:pt x="1042" y="619"/>
                  </a:lnTo>
                  <a:lnTo>
                    <a:pt x="995" y="715"/>
                  </a:lnTo>
                  <a:lnTo>
                    <a:pt x="830" y="822"/>
                  </a:lnTo>
                  <a:lnTo>
                    <a:pt x="559" y="929"/>
                  </a:lnTo>
                  <a:lnTo>
                    <a:pt x="494" y="899"/>
                  </a:lnTo>
                  <a:lnTo>
                    <a:pt x="425" y="843"/>
                  </a:lnTo>
                  <a:lnTo>
                    <a:pt x="348" y="833"/>
                  </a:lnTo>
                  <a:lnTo>
                    <a:pt x="272" y="784"/>
                  </a:lnTo>
                  <a:lnTo>
                    <a:pt x="193" y="696"/>
                  </a:lnTo>
                  <a:lnTo>
                    <a:pt x="135" y="600"/>
                  </a:lnTo>
                  <a:lnTo>
                    <a:pt x="115" y="561"/>
                  </a:lnTo>
                  <a:lnTo>
                    <a:pt x="115" y="493"/>
                  </a:lnTo>
                  <a:lnTo>
                    <a:pt x="143" y="493"/>
                  </a:lnTo>
                  <a:lnTo>
                    <a:pt x="165" y="465"/>
                  </a:lnTo>
                  <a:lnTo>
                    <a:pt x="143" y="446"/>
                  </a:lnTo>
                  <a:lnTo>
                    <a:pt x="78" y="465"/>
                  </a:lnTo>
                  <a:lnTo>
                    <a:pt x="28" y="465"/>
                  </a:lnTo>
                  <a:lnTo>
                    <a:pt x="0" y="416"/>
                  </a:lnTo>
                  <a:lnTo>
                    <a:pt x="0" y="397"/>
                  </a:lnTo>
                  <a:lnTo>
                    <a:pt x="69" y="358"/>
                  </a:lnTo>
                  <a:lnTo>
                    <a:pt x="135" y="386"/>
                  </a:lnTo>
                  <a:lnTo>
                    <a:pt x="174" y="386"/>
                  </a:lnTo>
                  <a:lnTo>
                    <a:pt x="212" y="340"/>
                  </a:lnTo>
                  <a:lnTo>
                    <a:pt x="193" y="224"/>
                  </a:lnTo>
                  <a:lnTo>
                    <a:pt x="203" y="194"/>
                  </a:lnTo>
                  <a:lnTo>
                    <a:pt x="289" y="127"/>
                  </a:lnTo>
                  <a:lnTo>
                    <a:pt x="289" y="0"/>
                  </a:lnTo>
                  <a:lnTo>
                    <a:pt x="522" y="79"/>
                  </a:lnTo>
                  <a:lnTo>
                    <a:pt x="752" y="18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2" name="Freeform 19">
              <a:extLst>
                <a:ext uri="{FF2B5EF4-FFF2-40B4-BE49-F238E27FC236}">
                  <a16:creationId xmlns="" xmlns:a16="http://schemas.microsoft.com/office/drawing/2014/main" id="{57482C2B-A0F4-417F-98DB-7C1BBE639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37"/>
              <a:ext cx="67" cy="73"/>
            </a:xfrm>
            <a:custGeom>
              <a:avLst/>
              <a:gdLst>
                <a:gd name="T0" fmla="*/ 0 w 184"/>
                <a:gd name="T1" fmla="*/ 0 h 222"/>
                <a:gd name="T2" fmla="*/ 0 w 184"/>
                <a:gd name="T3" fmla="*/ 0 h 222"/>
                <a:gd name="T4" fmla="*/ 0 w 184"/>
                <a:gd name="T5" fmla="*/ 0 h 222"/>
                <a:gd name="T6" fmla="*/ 0 w 184"/>
                <a:gd name="T7" fmla="*/ 0 h 222"/>
                <a:gd name="T8" fmla="*/ 0 w 184"/>
                <a:gd name="T9" fmla="*/ 0 h 222"/>
                <a:gd name="T10" fmla="*/ 0 w 184"/>
                <a:gd name="T11" fmla="*/ 0 h 222"/>
                <a:gd name="T12" fmla="*/ 0 w 184"/>
                <a:gd name="T13" fmla="*/ 0 h 222"/>
                <a:gd name="T14" fmla="*/ 0 w 184"/>
                <a:gd name="T15" fmla="*/ 0 h 222"/>
                <a:gd name="T16" fmla="*/ 0 w 184"/>
                <a:gd name="T17" fmla="*/ 0 h 222"/>
                <a:gd name="T18" fmla="*/ 0 w 184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4" h="222">
                  <a:moveTo>
                    <a:pt x="184" y="47"/>
                  </a:moveTo>
                  <a:lnTo>
                    <a:pt x="175" y="145"/>
                  </a:lnTo>
                  <a:lnTo>
                    <a:pt x="146" y="192"/>
                  </a:lnTo>
                  <a:lnTo>
                    <a:pt x="118" y="222"/>
                  </a:lnTo>
                  <a:lnTo>
                    <a:pt x="41" y="222"/>
                  </a:lnTo>
                  <a:lnTo>
                    <a:pt x="0" y="145"/>
                  </a:lnTo>
                  <a:lnTo>
                    <a:pt x="41" y="38"/>
                  </a:lnTo>
                  <a:lnTo>
                    <a:pt x="98" y="0"/>
                  </a:lnTo>
                  <a:lnTo>
                    <a:pt x="165" y="19"/>
                  </a:lnTo>
                  <a:lnTo>
                    <a:pt x="18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3" name="Freeform 20">
              <a:extLst>
                <a:ext uri="{FF2B5EF4-FFF2-40B4-BE49-F238E27FC236}">
                  <a16:creationId xmlns="" xmlns:a16="http://schemas.microsoft.com/office/drawing/2014/main" id="{DA112A98-1D9C-4F30-830D-977976C3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940"/>
              <a:ext cx="56" cy="76"/>
            </a:xfrm>
            <a:custGeom>
              <a:avLst/>
              <a:gdLst>
                <a:gd name="T0" fmla="*/ 0 w 154"/>
                <a:gd name="T1" fmla="*/ 0 h 232"/>
                <a:gd name="T2" fmla="*/ 0 w 154"/>
                <a:gd name="T3" fmla="*/ 0 h 232"/>
                <a:gd name="T4" fmla="*/ 0 w 154"/>
                <a:gd name="T5" fmla="*/ 0 h 232"/>
                <a:gd name="T6" fmla="*/ 0 w 154"/>
                <a:gd name="T7" fmla="*/ 0 h 232"/>
                <a:gd name="T8" fmla="*/ 0 w 154"/>
                <a:gd name="T9" fmla="*/ 0 h 232"/>
                <a:gd name="T10" fmla="*/ 0 w 154"/>
                <a:gd name="T11" fmla="*/ 0 h 232"/>
                <a:gd name="T12" fmla="*/ 0 w 154"/>
                <a:gd name="T13" fmla="*/ 0 h 232"/>
                <a:gd name="T14" fmla="*/ 0 w 154"/>
                <a:gd name="T15" fmla="*/ 0 h 232"/>
                <a:gd name="T16" fmla="*/ 0 w 154"/>
                <a:gd name="T17" fmla="*/ 0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232">
                  <a:moveTo>
                    <a:pt x="154" y="66"/>
                  </a:moveTo>
                  <a:lnTo>
                    <a:pt x="154" y="173"/>
                  </a:lnTo>
                  <a:lnTo>
                    <a:pt x="134" y="203"/>
                  </a:lnTo>
                  <a:lnTo>
                    <a:pt x="97" y="232"/>
                  </a:lnTo>
                  <a:lnTo>
                    <a:pt x="28" y="194"/>
                  </a:lnTo>
                  <a:lnTo>
                    <a:pt x="0" y="117"/>
                  </a:lnTo>
                  <a:lnTo>
                    <a:pt x="39" y="0"/>
                  </a:lnTo>
                  <a:lnTo>
                    <a:pt x="105" y="10"/>
                  </a:lnTo>
                  <a:lnTo>
                    <a:pt x="15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4" name="Freeform 21">
              <a:extLst>
                <a:ext uri="{FF2B5EF4-FFF2-40B4-BE49-F238E27FC236}">
                  <a16:creationId xmlns="" xmlns:a16="http://schemas.microsoft.com/office/drawing/2014/main" id="{147B52C2-FAA2-4C1A-83EF-E9F3EADB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946"/>
              <a:ext cx="49" cy="58"/>
            </a:xfrm>
            <a:custGeom>
              <a:avLst/>
              <a:gdLst>
                <a:gd name="T0" fmla="*/ 0 w 134"/>
                <a:gd name="T1" fmla="*/ 0 h 175"/>
                <a:gd name="T2" fmla="*/ 0 w 134"/>
                <a:gd name="T3" fmla="*/ 0 h 175"/>
                <a:gd name="T4" fmla="*/ 0 w 134"/>
                <a:gd name="T5" fmla="*/ 0 h 175"/>
                <a:gd name="T6" fmla="*/ 0 w 134"/>
                <a:gd name="T7" fmla="*/ 0 h 175"/>
                <a:gd name="T8" fmla="*/ 0 w 134"/>
                <a:gd name="T9" fmla="*/ 0 h 175"/>
                <a:gd name="T10" fmla="*/ 0 w 134"/>
                <a:gd name="T11" fmla="*/ 0 h 175"/>
                <a:gd name="T12" fmla="*/ 0 w 134"/>
                <a:gd name="T13" fmla="*/ 0 h 175"/>
                <a:gd name="T14" fmla="*/ 0 w 134"/>
                <a:gd name="T15" fmla="*/ 0 h 175"/>
                <a:gd name="T16" fmla="*/ 0 w 134"/>
                <a:gd name="T17" fmla="*/ 0 h 175"/>
                <a:gd name="T18" fmla="*/ 0 w 134"/>
                <a:gd name="T19" fmla="*/ 0 h 175"/>
                <a:gd name="T20" fmla="*/ 0 w 134"/>
                <a:gd name="T21" fmla="*/ 0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75">
                  <a:moveTo>
                    <a:pt x="124" y="29"/>
                  </a:moveTo>
                  <a:lnTo>
                    <a:pt x="134" y="39"/>
                  </a:lnTo>
                  <a:lnTo>
                    <a:pt x="106" y="134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0" y="117"/>
                  </a:lnTo>
                  <a:lnTo>
                    <a:pt x="10" y="77"/>
                  </a:lnTo>
                  <a:lnTo>
                    <a:pt x="10" y="47"/>
                  </a:lnTo>
                  <a:lnTo>
                    <a:pt x="67" y="0"/>
                  </a:lnTo>
                  <a:lnTo>
                    <a:pt x="96" y="0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5" name="Freeform 22">
              <a:extLst>
                <a:ext uri="{FF2B5EF4-FFF2-40B4-BE49-F238E27FC236}">
                  <a16:creationId xmlns="" xmlns:a16="http://schemas.microsoft.com/office/drawing/2014/main" id="{4B7D2CE2-81BB-4770-990E-02DEEE3B1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49"/>
              <a:ext cx="34" cy="55"/>
            </a:xfrm>
            <a:custGeom>
              <a:avLst/>
              <a:gdLst>
                <a:gd name="T0" fmla="*/ 0 w 95"/>
                <a:gd name="T1" fmla="*/ 0 h 165"/>
                <a:gd name="T2" fmla="*/ 0 w 95"/>
                <a:gd name="T3" fmla="*/ 0 h 165"/>
                <a:gd name="T4" fmla="*/ 0 w 95"/>
                <a:gd name="T5" fmla="*/ 0 h 165"/>
                <a:gd name="T6" fmla="*/ 0 w 95"/>
                <a:gd name="T7" fmla="*/ 0 h 165"/>
                <a:gd name="T8" fmla="*/ 0 w 95"/>
                <a:gd name="T9" fmla="*/ 0 h 165"/>
                <a:gd name="T10" fmla="*/ 0 w 95"/>
                <a:gd name="T11" fmla="*/ 0 h 165"/>
                <a:gd name="T12" fmla="*/ 0 w 95"/>
                <a:gd name="T13" fmla="*/ 0 h 165"/>
                <a:gd name="T14" fmla="*/ 0 w 95"/>
                <a:gd name="T15" fmla="*/ 0 h 165"/>
                <a:gd name="T16" fmla="*/ 0 w 95"/>
                <a:gd name="T17" fmla="*/ 0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65">
                  <a:moveTo>
                    <a:pt x="95" y="124"/>
                  </a:moveTo>
                  <a:lnTo>
                    <a:pt x="77" y="154"/>
                  </a:lnTo>
                  <a:lnTo>
                    <a:pt x="58" y="165"/>
                  </a:lnTo>
                  <a:lnTo>
                    <a:pt x="30" y="165"/>
                  </a:lnTo>
                  <a:lnTo>
                    <a:pt x="0" y="107"/>
                  </a:lnTo>
                  <a:lnTo>
                    <a:pt x="0" y="37"/>
                  </a:lnTo>
                  <a:lnTo>
                    <a:pt x="30" y="0"/>
                  </a:lnTo>
                  <a:lnTo>
                    <a:pt x="77" y="19"/>
                  </a:lnTo>
                  <a:lnTo>
                    <a:pt x="95" y="1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6" name="Freeform 23">
              <a:extLst>
                <a:ext uri="{FF2B5EF4-FFF2-40B4-BE49-F238E27FC236}">
                  <a16:creationId xmlns="" xmlns:a16="http://schemas.microsoft.com/office/drawing/2014/main" id="{6BCE1AD8-75D0-4D31-B903-CC9893758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3052"/>
              <a:ext cx="133" cy="111"/>
            </a:xfrm>
            <a:custGeom>
              <a:avLst/>
              <a:gdLst>
                <a:gd name="T0" fmla="*/ 0 w 366"/>
                <a:gd name="T1" fmla="*/ 0 h 337"/>
                <a:gd name="T2" fmla="*/ 0 w 366"/>
                <a:gd name="T3" fmla="*/ 0 h 337"/>
                <a:gd name="T4" fmla="*/ 0 w 366"/>
                <a:gd name="T5" fmla="*/ 0 h 337"/>
                <a:gd name="T6" fmla="*/ 0 w 366"/>
                <a:gd name="T7" fmla="*/ 0 h 337"/>
                <a:gd name="T8" fmla="*/ 0 w 366"/>
                <a:gd name="T9" fmla="*/ 0 h 337"/>
                <a:gd name="T10" fmla="*/ 0 w 366"/>
                <a:gd name="T11" fmla="*/ 0 h 337"/>
                <a:gd name="T12" fmla="*/ 0 w 366"/>
                <a:gd name="T13" fmla="*/ 0 h 337"/>
                <a:gd name="T14" fmla="*/ 0 w 366"/>
                <a:gd name="T15" fmla="*/ 0 h 337"/>
                <a:gd name="T16" fmla="*/ 0 w 366"/>
                <a:gd name="T17" fmla="*/ 0 h 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" h="337">
                  <a:moveTo>
                    <a:pt x="222" y="280"/>
                  </a:moveTo>
                  <a:lnTo>
                    <a:pt x="347" y="318"/>
                  </a:lnTo>
                  <a:lnTo>
                    <a:pt x="366" y="337"/>
                  </a:lnTo>
                  <a:lnTo>
                    <a:pt x="134" y="289"/>
                  </a:lnTo>
                  <a:lnTo>
                    <a:pt x="19" y="184"/>
                  </a:lnTo>
                  <a:lnTo>
                    <a:pt x="0" y="47"/>
                  </a:lnTo>
                  <a:lnTo>
                    <a:pt x="8" y="0"/>
                  </a:lnTo>
                  <a:lnTo>
                    <a:pt x="87" y="155"/>
                  </a:lnTo>
                  <a:lnTo>
                    <a:pt x="222" y="28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7" name="Freeform 24">
              <a:extLst>
                <a:ext uri="{FF2B5EF4-FFF2-40B4-BE49-F238E27FC236}">
                  <a16:creationId xmlns="" xmlns:a16="http://schemas.microsoft.com/office/drawing/2014/main" id="{33CB7E2C-04C6-4BAB-B8C8-E9F486A99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055"/>
              <a:ext cx="123" cy="57"/>
            </a:xfrm>
            <a:custGeom>
              <a:avLst/>
              <a:gdLst>
                <a:gd name="T0" fmla="*/ 0 w 337"/>
                <a:gd name="T1" fmla="*/ 0 h 172"/>
                <a:gd name="T2" fmla="*/ 0 w 337"/>
                <a:gd name="T3" fmla="*/ 0 h 172"/>
                <a:gd name="T4" fmla="*/ 0 w 337"/>
                <a:gd name="T5" fmla="*/ 0 h 172"/>
                <a:gd name="T6" fmla="*/ 0 w 337"/>
                <a:gd name="T7" fmla="*/ 0 h 172"/>
                <a:gd name="T8" fmla="*/ 0 w 337"/>
                <a:gd name="T9" fmla="*/ 0 h 172"/>
                <a:gd name="T10" fmla="*/ 0 w 337"/>
                <a:gd name="T11" fmla="*/ 0 h 172"/>
                <a:gd name="T12" fmla="*/ 0 w 337"/>
                <a:gd name="T13" fmla="*/ 0 h 172"/>
                <a:gd name="T14" fmla="*/ 0 w 337"/>
                <a:gd name="T15" fmla="*/ 0 h 172"/>
                <a:gd name="T16" fmla="*/ 0 w 337"/>
                <a:gd name="T17" fmla="*/ 0 h 172"/>
                <a:gd name="T18" fmla="*/ 0 w 337"/>
                <a:gd name="T19" fmla="*/ 0 h 172"/>
                <a:gd name="T20" fmla="*/ 0 w 337"/>
                <a:gd name="T21" fmla="*/ 0 h 172"/>
                <a:gd name="T22" fmla="*/ 0 w 337"/>
                <a:gd name="T23" fmla="*/ 0 h 172"/>
                <a:gd name="T24" fmla="*/ 0 w 337"/>
                <a:gd name="T25" fmla="*/ 0 h 172"/>
                <a:gd name="T26" fmla="*/ 0 w 337"/>
                <a:gd name="T27" fmla="*/ 0 h 172"/>
                <a:gd name="T28" fmla="*/ 0 w 337"/>
                <a:gd name="T29" fmla="*/ 0 h 172"/>
                <a:gd name="T30" fmla="*/ 0 w 337"/>
                <a:gd name="T31" fmla="*/ 0 h 172"/>
                <a:gd name="T32" fmla="*/ 0 w 337"/>
                <a:gd name="T33" fmla="*/ 0 h 172"/>
                <a:gd name="T34" fmla="*/ 0 w 337"/>
                <a:gd name="T35" fmla="*/ 0 h 172"/>
                <a:gd name="T36" fmla="*/ 0 w 337"/>
                <a:gd name="T37" fmla="*/ 0 h 172"/>
                <a:gd name="T38" fmla="*/ 0 w 337"/>
                <a:gd name="T39" fmla="*/ 0 h 172"/>
                <a:gd name="T40" fmla="*/ 0 w 337"/>
                <a:gd name="T41" fmla="*/ 0 h 172"/>
                <a:gd name="T42" fmla="*/ 0 w 337"/>
                <a:gd name="T43" fmla="*/ 0 h 172"/>
                <a:gd name="T44" fmla="*/ 0 w 337"/>
                <a:gd name="T45" fmla="*/ 0 h 172"/>
                <a:gd name="T46" fmla="*/ 0 w 33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7" h="172">
                  <a:moveTo>
                    <a:pt x="188" y="80"/>
                  </a:moveTo>
                  <a:lnTo>
                    <a:pt x="207" y="85"/>
                  </a:lnTo>
                  <a:lnTo>
                    <a:pt x="225" y="91"/>
                  </a:lnTo>
                  <a:lnTo>
                    <a:pt x="243" y="94"/>
                  </a:lnTo>
                  <a:lnTo>
                    <a:pt x="262" y="95"/>
                  </a:lnTo>
                  <a:lnTo>
                    <a:pt x="299" y="96"/>
                  </a:lnTo>
                  <a:lnTo>
                    <a:pt x="337" y="96"/>
                  </a:lnTo>
                  <a:lnTo>
                    <a:pt x="325" y="108"/>
                  </a:lnTo>
                  <a:lnTo>
                    <a:pt x="312" y="121"/>
                  </a:lnTo>
                  <a:lnTo>
                    <a:pt x="299" y="132"/>
                  </a:lnTo>
                  <a:lnTo>
                    <a:pt x="285" y="141"/>
                  </a:lnTo>
                  <a:lnTo>
                    <a:pt x="269" y="149"/>
                  </a:lnTo>
                  <a:lnTo>
                    <a:pt x="252" y="157"/>
                  </a:lnTo>
                  <a:lnTo>
                    <a:pt x="234" y="163"/>
                  </a:lnTo>
                  <a:lnTo>
                    <a:pt x="225" y="164"/>
                  </a:lnTo>
                  <a:lnTo>
                    <a:pt x="214" y="165"/>
                  </a:lnTo>
                  <a:lnTo>
                    <a:pt x="149" y="172"/>
                  </a:lnTo>
                  <a:lnTo>
                    <a:pt x="74" y="148"/>
                  </a:lnTo>
                  <a:lnTo>
                    <a:pt x="50" y="110"/>
                  </a:lnTo>
                  <a:lnTo>
                    <a:pt x="17" y="52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6" y="43"/>
                  </a:lnTo>
                  <a:lnTo>
                    <a:pt x="188" y="80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8" name="Freeform 25">
              <a:extLst>
                <a:ext uri="{FF2B5EF4-FFF2-40B4-BE49-F238E27FC236}">
                  <a16:creationId xmlns="" xmlns:a16="http://schemas.microsoft.com/office/drawing/2014/main" id="{A57504E4-A440-4ECC-B013-1A22971A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3131"/>
              <a:ext cx="267" cy="199"/>
            </a:xfrm>
            <a:custGeom>
              <a:avLst/>
              <a:gdLst>
                <a:gd name="T0" fmla="*/ 0 w 735"/>
                <a:gd name="T1" fmla="*/ 0 h 600"/>
                <a:gd name="T2" fmla="*/ 0 w 735"/>
                <a:gd name="T3" fmla="*/ 0 h 600"/>
                <a:gd name="T4" fmla="*/ 0 w 735"/>
                <a:gd name="T5" fmla="*/ 0 h 600"/>
                <a:gd name="T6" fmla="*/ 0 w 735"/>
                <a:gd name="T7" fmla="*/ 0 h 600"/>
                <a:gd name="T8" fmla="*/ 0 w 735"/>
                <a:gd name="T9" fmla="*/ 0 h 600"/>
                <a:gd name="T10" fmla="*/ 0 w 735"/>
                <a:gd name="T11" fmla="*/ 0 h 600"/>
                <a:gd name="T12" fmla="*/ 0 w 735"/>
                <a:gd name="T13" fmla="*/ 0 h 600"/>
                <a:gd name="T14" fmla="*/ 0 w 735"/>
                <a:gd name="T15" fmla="*/ 0 h 600"/>
                <a:gd name="T16" fmla="*/ 0 w 735"/>
                <a:gd name="T17" fmla="*/ 0 h 600"/>
                <a:gd name="T18" fmla="*/ 0 w 735"/>
                <a:gd name="T19" fmla="*/ 0 h 600"/>
                <a:gd name="T20" fmla="*/ 0 w 735"/>
                <a:gd name="T21" fmla="*/ 0 h 600"/>
                <a:gd name="T22" fmla="*/ 0 w 735"/>
                <a:gd name="T23" fmla="*/ 0 h 600"/>
                <a:gd name="T24" fmla="*/ 0 w 735"/>
                <a:gd name="T25" fmla="*/ 0 h 600"/>
                <a:gd name="T26" fmla="*/ 0 w 735"/>
                <a:gd name="T27" fmla="*/ 0 h 600"/>
                <a:gd name="T28" fmla="*/ 0 w 735"/>
                <a:gd name="T29" fmla="*/ 0 h 600"/>
                <a:gd name="T30" fmla="*/ 0 w 735"/>
                <a:gd name="T31" fmla="*/ 0 h 600"/>
                <a:gd name="T32" fmla="*/ 0 w 735"/>
                <a:gd name="T33" fmla="*/ 0 h 600"/>
                <a:gd name="T34" fmla="*/ 0 w 735"/>
                <a:gd name="T35" fmla="*/ 0 h 600"/>
                <a:gd name="T36" fmla="*/ 0 w 735"/>
                <a:gd name="T37" fmla="*/ 0 h 600"/>
                <a:gd name="T38" fmla="*/ 0 w 735"/>
                <a:gd name="T39" fmla="*/ 0 h 600"/>
                <a:gd name="T40" fmla="*/ 0 w 735"/>
                <a:gd name="T41" fmla="*/ 0 h 600"/>
                <a:gd name="T42" fmla="*/ 0 w 735"/>
                <a:gd name="T43" fmla="*/ 0 h 600"/>
                <a:gd name="T44" fmla="*/ 0 w 735"/>
                <a:gd name="T45" fmla="*/ 0 h 600"/>
                <a:gd name="T46" fmla="*/ 0 w 735"/>
                <a:gd name="T47" fmla="*/ 0 h 6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5" h="600">
                  <a:moveTo>
                    <a:pt x="571" y="105"/>
                  </a:moveTo>
                  <a:lnTo>
                    <a:pt x="735" y="135"/>
                  </a:lnTo>
                  <a:lnTo>
                    <a:pt x="571" y="261"/>
                  </a:lnTo>
                  <a:lnTo>
                    <a:pt x="512" y="387"/>
                  </a:lnTo>
                  <a:lnTo>
                    <a:pt x="493" y="483"/>
                  </a:lnTo>
                  <a:lnTo>
                    <a:pt x="445" y="600"/>
                  </a:lnTo>
                  <a:lnTo>
                    <a:pt x="406" y="483"/>
                  </a:lnTo>
                  <a:lnTo>
                    <a:pt x="414" y="483"/>
                  </a:lnTo>
                  <a:lnTo>
                    <a:pt x="414" y="415"/>
                  </a:lnTo>
                  <a:lnTo>
                    <a:pt x="378" y="299"/>
                  </a:lnTo>
                  <a:lnTo>
                    <a:pt x="357" y="280"/>
                  </a:lnTo>
                  <a:lnTo>
                    <a:pt x="328" y="319"/>
                  </a:lnTo>
                  <a:lnTo>
                    <a:pt x="357" y="348"/>
                  </a:lnTo>
                  <a:lnTo>
                    <a:pt x="378" y="426"/>
                  </a:lnTo>
                  <a:lnTo>
                    <a:pt x="233" y="466"/>
                  </a:lnTo>
                  <a:lnTo>
                    <a:pt x="68" y="524"/>
                  </a:lnTo>
                  <a:lnTo>
                    <a:pt x="0" y="552"/>
                  </a:lnTo>
                  <a:lnTo>
                    <a:pt x="0" y="348"/>
                  </a:lnTo>
                  <a:lnTo>
                    <a:pt x="50" y="193"/>
                  </a:lnTo>
                  <a:lnTo>
                    <a:pt x="156" y="96"/>
                  </a:lnTo>
                  <a:lnTo>
                    <a:pt x="233" y="77"/>
                  </a:lnTo>
                  <a:lnTo>
                    <a:pt x="368" y="0"/>
                  </a:lnTo>
                  <a:lnTo>
                    <a:pt x="512" y="105"/>
                  </a:lnTo>
                  <a:lnTo>
                    <a:pt x="571" y="105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09" name="Freeform 26">
              <a:extLst>
                <a:ext uri="{FF2B5EF4-FFF2-40B4-BE49-F238E27FC236}">
                  <a16:creationId xmlns="" xmlns:a16="http://schemas.microsoft.com/office/drawing/2014/main" id="{89CA446C-DFB6-40B2-8DFF-296D85BBE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51"/>
              <a:ext cx="25" cy="10"/>
            </a:xfrm>
            <a:custGeom>
              <a:avLst/>
              <a:gdLst>
                <a:gd name="T0" fmla="*/ 0 w 68"/>
                <a:gd name="T1" fmla="*/ 0 h 28"/>
                <a:gd name="T2" fmla="*/ 0 w 68"/>
                <a:gd name="T3" fmla="*/ 0 h 28"/>
                <a:gd name="T4" fmla="*/ 0 w 68"/>
                <a:gd name="T5" fmla="*/ 0 h 28"/>
                <a:gd name="T6" fmla="*/ 0 w 6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28">
                  <a:moveTo>
                    <a:pt x="0" y="19"/>
                  </a:moveTo>
                  <a:lnTo>
                    <a:pt x="20" y="0"/>
                  </a:lnTo>
                  <a:lnTo>
                    <a:pt x="68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0" name="Freeform 27">
              <a:extLst>
                <a:ext uri="{FF2B5EF4-FFF2-40B4-BE49-F238E27FC236}">
                  <a16:creationId xmlns="" xmlns:a16="http://schemas.microsoft.com/office/drawing/2014/main" id="{7B9FE129-9A0A-41BD-A4F5-88E857B0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3163"/>
              <a:ext cx="422" cy="368"/>
            </a:xfrm>
            <a:custGeom>
              <a:avLst/>
              <a:gdLst>
                <a:gd name="T0" fmla="*/ 0 w 1157"/>
                <a:gd name="T1" fmla="*/ 0 h 1112"/>
                <a:gd name="T2" fmla="*/ 0 w 1157"/>
                <a:gd name="T3" fmla="*/ 0 h 1112"/>
                <a:gd name="T4" fmla="*/ 0 w 1157"/>
                <a:gd name="T5" fmla="*/ 0 h 1112"/>
                <a:gd name="T6" fmla="*/ 0 w 1157"/>
                <a:gd name="T7" fmla="*/ 0 h 1112"/>
                <a:gd name="T8" fmla="*/ 0 w 1157"/>
                <a:gd name="T9" fmla="*/ 0 h 1112"/>
                <a:gd name="T10" fmla="*/ 0 w 1157"/>
                <a:gd name="T11" fmla="*/ 0 h 1112"/>
                <a:gd name="T12" fmla="*/ 0 w 1157"/>
                <a:gd name="T13" fmla="*/ 0 h 1112"/>
                <a:gd name="T14" fmla="*/ 0 w 1157"/>
                <a:gd name="T15" fmla="*/ 0 h 1112"/>
                <a:gd name="T16" fmla="*/ 0 w 1157"/>
                <a:gd name="T17" fmla="*/ 0 h 1112"/>
                <a:gd name="T18" fmla="*/ 0 w 1157"/>
                <a:gd name="T19" fmla="*/ 0 h 1112"/>
                <a:gd name="T20" fmla="*/ 0 w 1157"/>
                <a:gd name="T21" fmla="*/ 0 h 1112"/>
                <a:gd name="T22" fmla="*/ 0 w 1157"/>
                <a:gd name="T23" fmla="*/ 0 h 1112"/>
                <a:gd name="T24" fmla="*/ 0 w 1157"/>
                <a:gd name="T25" fmla="*/ 0 h 1112"/>
                <a:gd name="T26" fmla="*/ 0 w 1157"/>
                <a:gd name="T27" fmla="*/ 0 h 1112"/>
                <a:gd name="T28" fmla="*/ 0 w 1157"/>
                <a:gd name="T29" fmla="*/ 0 h 1112"/>
                <a:gd name="T30" fmla="*/ 0 w 1157"/>
                <a:gd name="T31" fmla="*/ 0 h 1112"/>
                <a:gd name="T32" fmla="*/ 0 w 1157"/>
                <a:gd name="T33" fmla="*/ 0 h 1112"/>
                <a:gd name="T34" fmla="*/ 0 w 1157"/>
                <a:gd name="T35" fmla="*/ 0 h 1112"/>
                <a:gd name="T36" fmla="*/ 0 w 1157"/>
                <a:gd name="T37" fmla="*/ 0 h 1112"/>
                <a:gd name="T38" fmla="*/ 0 w 1157"/>
                <a:gd name="T39" fmla="*/ 0 h 1112"/>
                <a:gd name="T40" fmla="*/ 0 w 1157"/>
                <a:gd name="T41" fmla="*/ 0 h 1112"/>
                <a:gd name="T42" fmla="*/ 0 w 1157"/>
                <a:gd name="T43" fmla="*/ 0 h 1112"/>
                <a:gd name="T44" fmla="*/ 0 w 1157"/>
                <a:gd name="T45" fmla="*/ 0 h 1112"/>
                <a:gd name="T46" fmla="*/ 0 w 1157"/>
                <a:gd name="T47" fmla="*/ 0 h 1112"/>
                <a:gd name="T48" fmla="*/ 0 w 1157"/>
                <a:gd name="T49" fmla="*/ 0 h 1112"/>
                <a:gd name="T50" fmla="*/ 0 w 1157"/>
                <a:gd name="T51" fmla="*/ 0 h 1112"/>
                <a:gd name="T52" fmla="*/ 0 w 1157"/>
                <a:gd name="T53" fmla="*/ 0 h 1112"/>
                <a:gd name="T54" fmla="*/ 0 w 1157"/>
                <a:gd name="T55" fmla="*/ 0 h 1112"/>
                <a:gd name="T56" fmla="*/ 0 w 1157"/>
                <a:gd name="T57" fmla="*/ 0 h 1112"/>
                <a:gd name="T58" fmla="*/ 0 w 1157"/>
                <a:gd name="T59" fmla="*/ 0 h 1112"/>
                <a:gd name="T60" fmla="*/ 0 w 1157"/>
                <a:gd name="T61" fmla="*/ 0 h 1112"/>
                <a:gd name="T62" fmla="*/ 0 w 1157"/>
                <a:gd name="T63" fmla="*/ 0 h 1112"/>
                <a:gd name="T64" fmla="*/ 0 w 1157"/>
                <a:gd name="T65" fmla="*/ 0 h 1112"/>
                <a:gd name="T66" fmla="*/ 0 w 1157"/>
                <a:gd name="T67" fmla="*/ 0 h 1112"/>
                <a:gd name="T68" fmla="*/ 0 w 1157"/>
                <a:gd name="T69" fmla="*/ 0 h 1112"/>
                <a:gd name="T70" fmla="*/ 0 w 1157"/>
                <a:gd name="T71" fmla="*/ 0 h 1112"/>
                <a:gd name="T72" fmla="*/ 0 w 1157"/>
                <a:gd name="T73" fmla="*/ 0 h 1112"/>
                <a:gd name="T74" fmla="*/ 0 w 1157"/>
                <a:gd name="T75" fmla="*/ 0 h 1112"/>
                <a:gd name="T76" fmla="*/ 0 w 1157"/>
                <a:gd name="T77" fmla="*/ 0 h 1112"/>
                <a:gd name="T78" fmla="*/ 0 w 1157"/>
                <a:gd name="T79" fmla="*/ 0 h 1112"/>
                <a:gd name="T80" fmla="*/ 0 w 1157"/>
                <a:gd name="T81" fmla="*/ 0 h 1112"/>
                <a:gd name="T82" fmla="*/ 0 w 1157"/>
                <a:gd name="T83" fmla="*/ 0 h 1112"/>
                <a:gd name="T84" fmla="*/ 0 w 1157"/>
                <a:gd name="T85" fmla="*/ 0 h 1112"/>
                <a:gd name="T86" fmla="*/ 0 w 1157"/>
                <a:gd name="T87" fmla="*/ 0 h 1112"/>
                <a:gd name="T88" fmla="*/ 0 w 1157"/>
                <a:gd name="T89" fmla="*/ 0 h 1112"/>
                <a:gd name="T90" fmla="*/ 0 w 1157"/>
                <a:gd name="T91" fmla="*/ 0 h 1112"/>
                <a:gd name="T92" fmla="*/ 0 w 1157"/>
                <a:gd name="T93" fmla="*/ 0 h 1112"/>
                <a:gd name="T94" fmla="*/ 0 w 1157"/>
                <a:gd name="T95" fmla="*/ 0 h 1112"/>
                <a:gd name="T96" fmla="*/ 0 w 1157"/>
                <a:gd name="T97" fmla="*/ 0 h 1112"/>
                <a:gd name="T98" fmla="*/ 0 w 1157"/>
                <a:gd name="T99" fmla="*/ 0 h 1112"/>
                <a:gd name="T100" fmla="*/ 0 w 1157"/>
                <a:gd name="T101" fmla="*/ 0 h 1112"/>
                <a:gd name="T102" fmla="*/ 0 w 1157"/>
                <a:gd name="T103" fmla="*/ 0 h 1112"/>
                <a:gd name="T104" fmla="*/ 0 w 1157"/>
                <a:gd name="T105" fmla="*/ 0 h 1112"/>
                <a:gd name="T106" fmla="*/ 0 w 1157"/>
                <a:gd name="T107" fmla="*/ 0 h 1112"/>
                <a:gd name="T108" fmla="*/ 0 w 1157"/>
                <a:gd name="T109" fmla="*/ 0 h 1112"/>
                <a:gd name="T110" fmla="*/ 0 w 1157"/>
                <a:gd name="T111" fmla="*/ 0 h 1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7" h="1112">
                  <a:moveTo>
                    <a:pt x="1140" y="49"/>
                  </a:moveTo>
                  <a:lnTo>
                    <a:pt x="1149" y="49"/>
                  </a:lnTo>
                  <a:lnTo>
                    <a:pt x="1157" y="59"/>
                  </a:lnTo>
                  <a:lnTo>
                    <a:pt x="1129" y="77"/>
                  </a:lnTo>
                  <a:lnTo>
                    <a:pt x="1014" y="97"/>
                  </a:lnTo>
                  <a:lnTo>
                    <a:pt x="1023" y="126"/>
                  </a:lnTo>
                  <a:lnTo>
                    <a:pt x="1062" y="156"/>
                  </a:lnTo>
                  <a:lnTo>
                    <a:pt x="1111" y="223"/>
                  </a:lnTo>
                  <a:lnTo>
                    <a:pt x="1111" y="280"/>
                  </a:lnTo>
                  <a:lnTo>
                    <a:pt x="1099" y="291"/>
                  </a:lnTo>
                  <a:lnTo>
                    <a:pt x="1034" y="203"/>
                  </a:lnTo>
                  <a:lnTo>
                    <a:pt x="1023" y="203"/>
                  </a:lnTo>
                  <a:lnTo>
                    <a:pt x="1014" y="194"/>
                  </a:lnTo>
                  <a:lnTo>
                    <a:pt x="1003" y="203"/>
                  </a:lnTo>
                  <a:lnTo>
                    <a:pt x="1071" y="309"/>
                  </a:lnTo>
                  <a:lnTo>
                    <a:pt x="1071" y="349"/>
                  </a:lnTo>
                  <a:lnTo>
                    <a:pt x="1014" y="436"/>
                  </a:lnTo>
                  <a:lnTo>
                    <a:pt x="1014" y="447"/>
                  </a:lnTo>
                  <a:lnTo>
                    <a:pt x="983" y="447"/>
                  </a:lnTo>
                  <a:lnTo>
                    <a:pt x="976" y="378"/>
                  </a:lnTo>
                  <a:lnTo>
                    <a:pt x="927" y="330"/>
                  </a:lnTo>
                  <a:lnTo>
                    <a:pt x="938" y="330"/>
                  </a:lnTo>
                  <a:lnTo>
                    <a:pt x="946" y="319"/>
                  </a:lnTo>
                  <a:lnTo>
                    <a:pt x="946" y="309"/>
                  </a:lnTo>
                  <a:lnTo>
                    <a:pt x="888" y="309"/>
                  </a:lnTo>
                  <a:lnTo>
                    <a:pt x="821" y="319"/>
                  </a:lnTo>
                  <a:lnTo>
                    <a:pt x="792" y="319"/>
                  </a:lnTo>
                  <a:lnTo>
                    <a:pt x="792" y="309"/>
                  </a:lnTo>
                  <a:lnTo>
                    <a:pt x="782" y="301"/>
                  </a:lnTo>
                  <a:lnTo>
                    <a:pt x="754" y="301"/>
                  </a:lnTo>
                  <a:lnTo>
                    <a:pt x="735" y="398"/>
                  </a:lnTo>
                  <a:lnTo>
                    <a:pt x="754" y="513"/>
                  </a:lnTo>
                  <a:lnTo>
                    <a:pt x="754" y="765"/>
                  </a:lnTo>
                  <a:lnTo>
                    <a:pt x="705" y="909"/>
                  </a:lnTo>
                  <a:lnTo>
                    <a:pt x="637" y="1055"/>
                  </a:lnTo>
                  <a:lnTo>
                    <a:pt x="579" y="1112"/>
                  </a:lnTo>
                  <a:lnTo>
                    <a:pt x="463" y="1112"/>
                  </a:lnTo>
                  <a:lnTo>
                    <a:pt x="348" y="1036"/>
                  </a:lnTo>
                  <a:lnTo>
                    <a:pt x="183" y="862"/>
                  </a:lnTo>
                  <a:lnTo>
                    <a:pt x="0" y="513"/>
                  </a:lnTo>
                  <a:lnTo>
                    <a:pt x="0" y="485"/>
                  </a:lnTo>
                  <a:lnTo>
                    <a:pt x="250" y="387"/>
                  </a:lnTo>
                  <a:lnTo>
                    <a:pt x="338" y="387"/>
                  </a:lnTo>
                  <a:lnTo>
                    <a:pt x="395" y="543"/>
                  </a:lnTo>
                  <a:lnTo>
                    <a:pt x="367" y="659"/>
                  </a:lnTo>
                  <a:lnTo>
                    <a:pt x="356" y="756"/>
                  </a:lnTo>
                  <a:lnTo>
                    <a:pt x="356" y="793"/>
                  </a:lnTo>
                  <a:lnTo>
                    <a:pt x="376" y="812"/>
                  </a:lnTo>
                  <a:lnTo>
                    <a:pt x="434" y="543"/>
                  </a:lnTo>
                  <a:lnTo>
                    <a:pt x="513" y="359"/>
                  </a:lnTo>
                  <a:lnTo>
                    <a:pt x="551" y="212"/>
                  </a:lnTo>
                  <a:lnTo>
                    <a:pt x="743" y="59"/>
                  </a:lnTo>
                  <a:lnTo>
                    <a:pt x="878" y="39"/>
                  </a:lnTo>
                  <a:lnTo>
                    <a:pt x="938" y="0"/>
                  </a:lnTo>
                  <a:lnTo>
                    <a:pt x="993" y="9"/>
                  </a:lnTo>
                  <a:lnTo>
                    <a:pt x="1140" y="4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1" name="Freeform 28">
              <a:extLst>
                <a:ext uri="{FF2B5EF4-FFF2-40B4-BE49-F238E27FC236}">
                  <a16:creationId xmlns="" xmlns:a16="http://schemas.microsoft.com/office/drawing/2014/main" id="{B79D1E95-2BB0-442D-992D-6B175319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202"/>
              <a:ext cx="525" cy="419"/>
            </a:xfrm>
            <a:custGeom>
              <a:avLst/>
              <a:gdLst>
                <a:gd name="T0" fmla="*/ 0 w 1440"/>
                <a:gd name="T1" fmla="*/ 0 h 1268"/>
                <a:gd name="T2" fmla="*/ 0 w 1440"/>
                <a:gd name="T3" fmla="*/ 0 h 1268"/>
                <a:gd name="T4" fmla="*/ 0 w 1440"/>
                <a:gd name="T5" fmla="*/ 0 h 1268"/>
                <a:gd name="T6" fmla="*/ 0 w 1440"/>
                <a:gd name="T7" fmla="*/ 0 h 1268"/>
                <a:gd name="T8" fmla="*/ 0 w 1440"/>
                <a:gd name="T9" fmla="*/ 0 h 1268"/>
                <a:gd name="T10" fmla="*/ 0 w 1440"/>
                <a:gd name="T11" fmla="*/ 0 h 1268"/>
                <a:gd name="T12" fmla="*/ 0 w 1440"/>
                <a:gd name="T13" fmla="*/ 0 h 1268"/>
                <a:gd name="T14" fmla="*/ 0 w 1440"/>
                <a:gd name="T15" fmla="*/ 0 h 1268"/>
                <a:gd name="T16" fmla="*/ 0 w 1440"/>
                <a:gd name="T17" fmla="*/ 0 h 1268"/>
                <a:gd name="T18" fmla="*/ 0 w 1440"/>
                <a:gd name="T19" fmla="*/ 0 h 1268"/>
                <a:gd name="T20" fmla="*/ 0 w 1440"/>
                <a:gd name="T21" fmla="*/ 0 h 1268"/>
                <a:gd name="T22" fmla="*/ 0 w 1440"/>
                <a:gd name="T23" fmla="*/ 0 h 1268"/>
                <a:gd name="T24" fmla="*/ 0 w 1440"/>
                <a:gd name="T25" fmla="*/ 0 h 1268"/>
                <a:gd name="T26" fmla="*/ 0 w 1440"/>
                <a:gd name="T27" fmla="*/ 0 h 1268"/>
                <a:gd name="T28" fmla="*/ 0 w 1440"/>
                <a:gd name="T29" fmla="*/ 0 h 1268"/>
                <a:gd name="T30" fmla="*/ 0 w 1440"/>
                <a:gd name="T31" fmla="*/ 0 h 1268"/>
                <a:gd name="T32" fmla="*/ 0 w 1440"/>
                <a:gd name="T33" fmla="*/ 0 h 1268"/>
                <a:gd name="T34" fmla="*/ 0 w 1440"/>
                <a:gd name="T35" fmla="*/ 0 h 1268"/>
                <a:gd name="T36" fmla="*/ 0 w 1440"/>
                <a:gd name="T37" fmla="*/ 0 h 1268"/>
                <a:gd name="T38" fmla="*/ 0 w 1440"/>
                <a:gd name="T39" fmla="*/ 0 h 1268"/>
                <a:gd name="T40" fmla="*/ 0 w 1440"/>
                <a:gd name="T41" fmla="*/ 0 h 1268"/>
                <a:gd name="T42" fmla="*/ 0 w 1440"/>
                <a:gd name="T43" fmla="*/ 0 h 1268"/>
                <a:gd name="T44" fmla="*/ 0 w 1440"/>
                <a:gd name="T45" fmla="*/ 0 h 1268"/>
                <a:gd name="T46" fmla="*/ 0 w 1440"/>
                <a:gd name="T47" fmla="*/ 0 h 1268"/>
                <a:gd name="T48" fmla="*/ 0 w 1440"/>
                <a:gd name="T49" fmla="*/ 0 h 1268"/>
                <a:gd name="T50" fmla="*/ 0 w 1440"/>
                <a:gd name="T51" fmla="*/ 0 h 1268"/>
                <a:gd name="T52" fmla="*/ 0 w 1440"/>
                <a:gd name="T53" fmla="*/ 0 h 1268"/>
                <a:gd name="T54" fmla="*/ 0 w 1440"/>
                <a:gd name="T55" fmla="*/ 0 h 1268"/>
                <a:gd name="T56" fmla="*/ 0 w 1440"/>
                <a:gd name="T57" fmla="*/ 0 h 1268"/>
                <a:gd name="T58" fmla="*/ 0 w 1440"/>
                <a:gd name="T59" fmla="*/ 0 h 1268"/>
                <a:gd name="T60" fmla="*/ 0 w 1440"/>
                <a:gd name="T61" fmla="*/ 0 h 1268"/>
                <a:gd name="T62" fmla="*/ 0 w 1440"/>
                <a:gd name="T63" fmla="*/ 0 h 1268"/>
                <a:gd name="T64" fmla="*/ 0 w 1440"/>
                <a:gd name="T65" fmla="*/ 0 h 1268"/>
                <a:gd name="T66" fmla="*/ 0 w 1440"/>
                <a:gd name="T67" fmla="*/ 0 h 1268"/>
                <a:gd name="T68" fmla="*/ 0 w 1440"/>
                <a:gd name="T69" fmla="*/ 0 h 1268"/>
                <a:gd name="T70" fmla="*/ 0 w 1440"/>
                <a:gd name="T71" fmla="*/ 0 h 1268"/>
                <a:gd name="T72" fmla="*/ 0 w 1440"/>
                <a:gd name="T73" fmla="*/ 0 h 1268"/>
                <a:gd name="T74" fmla="*/ 0 w 1440"/>
                <a:gd name="T75" fmla="*/ 0 h 1268"/>
                <a:gd name="T76" fmla="*/ 0 w 1440"/>
                <a:gd name="T77" fmla="*/ 0 h 1268"/>
                <a:gd name="T78" fmla="*/ 0 w 1440"/>
                <a:gd name="T79" fmla="*/ 0 h 1268"/>
                <a:gd name="T80" fmla="*/ 0 w 1440"/>
                <a:gd name="T81" fmla="*/ 0 h 1268"/>
                <a:gd name="T82" fmla="*/ 0 w 1440"/>
                <a:gd name="T83" fmla="*/ 0 h 1268"/>
                <a:gd name="T84" fmla="*/ 0 w 1440"/>
                <a:gd name="T85" fmla="*/ 0 h 1268"/>
                <a:gd name="T86" fmla="*/ 0 w 1440"/>
                <a:gd name="T87" fmla="*/ 0 h 1268"/>
                <a:gd name="T88" fmla="*/ 0 w 1440"/>
                <a:gd name="T89" fmla="*/ 0 h 1268"/>
                <a:gd name="T90" fmla="*/ 0 w 1440"/>
                <a:gd name="T91" fmla="*/ 0 h 1268"/>
                <a:gd name="T92" fmla="*/ 0 w 1440"/>
                <a:gd name="T93" fmla="*/ 0 h 1268"/>
                <a:gd name="T94" fmla="*/ 0 w 1440"/>
                <a:gd name="T95" fmla="*/ 0 h 1268"/>
                <a:gd name="T96" fmla="*/ 0 w 1440"/>
                <a:gd name="T97" fmla="*/ 0 h 12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40" h="1268">
                  <a:moveTo>
                    <a:pt x="1354" y="107"/>
                  </a:moveTo>
                  <a:lnTo>
                    <a:pt x="1363" y="118"/>
                  </a:lnTo>
                  <a:lnTo>
                    <a:pt x="1440" y="320"/>
                  </a:lnTo>
                  <a:lnTo>
                    <a:pt x="1430" y="348"/>
                  </a:lnTo>
                  <a:lnTo>
                    <a:pt x="1258" y="465"/>
                  </a:lnTo>
                  <a:lnTo>
                    <a:pt x="1248" y="474"/>
                  </a:lnTo>
                  <a:lnTo>
                    <a:pt x="1248" y="484"/>
                  </a:lnTo>
                  <a:lnTo>
                    <a:pt x="1199" y="397"/>
                  </a:lnTo>
                  <a:lnTo>
                    <a:pt x="1189" y="388"/>
                  </a:lnTo>
                  <a:lnTo>
                    <a:pt x="1171" y="408"/>
                  </a:lnTo>
                  <a:lnTo>
                    <a:pt x="1286" y="687"/>
                  </a:lnTo>
                  <a:lnTo>
                    <a:pt x="1286" y="706"/>
                  </a:lnTo>
                  <a:lnTo>
                    <a:pt x="1092" y="881"/>
                  </a:lnTo>
                  <a:lnTo>
                    <a:pt x="900" y="1131"/>
                  </a:lnTo>
                  <a:lnTo>
                    <a:pt x="765" y="1189"/>
                  </a:lnTo>
                  <a:lnTo>
                    <a:pt x="707" y="1238"/>
                  </a:lnTo>
                  <a:lnTo>
                    <a:pt x="609" y="1208"/>
                  </a:lnTo>
                  <a:lnTo>
                    <a:pt x="485" y="1229"/>
                  </a:lnTo>
                  <a:lnTo>
                    <a:pt x="263" y="1257"/>
                  </a:lnTo>
                  <a:lnTo>
                    <a:pt x="214" y="1268"/>
                  </a:lnTo>
                  <a:lnTo>
                    <a:pt x="0" y="1178"/>
                  </a:lnTo>
                  <a:lnTo>
                    <a:pt x="29" y="996"/>
                  </a:lnTo>
                  <a:lnTo>
                    <a:pt x="79" y="843"/>
                  </a:lnTo>
                  <a:lnTo>
                    <a:pt x="107" y="746"/>
                  </a:lnTo>
                  <a:lnTo>
                    <a:pt x="146" y="640"/>
                  </a:lnTo>
                  <a:lnTo>
                    <a:pt x="175" y="600"/>
                  </a:lnTo>
                  <a:lnTo>
                    <a:pt x="175" y="591"/>
                  </a:lnTo>
                  <a:lnTo>
                    <a:pt x="222" y="649"/>
                  </a:lnTo>
                  <a:lnTo>
                    <a:pt x="291" y="775"/>
                  </a:lnTo>
                  <a:lnTo>
                    <a:pt x="493" y="986"/>
                  </a:lnTo>
                  <a:lnTo>
                    <a:pt x="581" y="1025"/>
                  </a:lnTo>
                  <a:lnTo>
                    <a:pt x="688" y="1044"/>
                  </a:lnTo>
                  <a:lnTo>
                    <a:pt x="774" y="1005"/>
                  </a:lnTo>
                  <a:lnTo>
                    <a:pt x="872" y="843"/>
                  </a:lnTo>
                  <a:lnTo>
                    <a:pt x="949" y="630"/>
                  </a:lnTo>
                  <a:lnTo>
                    <a:pt x="919" y="243"/>
                  </a:lnTo>
                  <a:lnTo>
                    <a:pt x="1034" y="233"/>
                  </a:lnTo>
                  <a:lnTo>
                    <a:pt x="1075" y="262"/>
                  </a:lnTo>
                  <a:lnTo>
                    <a:pt x="1075" y="331"/>
                  </a:lnTo>
                  <a:lnTo>
                    <a:pt x="1120" y="369"/>
                  </a:lnTo>
                  <a:lnTo>
                    <a:pt x="1179" y="348"/>
                  </a:lnTo>
                  <a:lnTo>
                    <a:pt x="1236" y="233"/>
                  </a:lnTo>
                  <a:lnTo>
                    <a:pt x="1294" y="136"/>
                  </a:lnTo>
                  <a:lnTo>
                    <a:pt x="1277" y="78"/>
                  </a:lnTo>
                  <a:lnTo>
                    <a:pt x="1236" y="30"/>
                  </a:lnTo>
                  <a:lnTo>
                    <a:pt x="1217" y="10"/>
                  </a:lnTo>
                  <a:lnTo>
                    <a:pt x="1266" y="0"/>
                  </a:lnTo>
                  <a:lnTo>
                    <a:pt x="1294" y="0"/>
                  </a:lnTo>
                  <a:lnTo>
                    <a:pt x="1354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2" name="Freeform 29">
              <a:extLst>
                <a:ext uri="{FF2B5EF4-FFF2-40B4-BE49-F238E27FC236}">
                  <a16:creationId xmlns="" xmlns:a16="http://schemas.microsoft.com/office/drawing/2014/main" id="{DC93FAB7-A18F-4884-97A9-617812FA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3254"/>
              <a:ext cx="24" cy="28"/>
            </a:xfrm>
            <a:custGeom>
              <a:avLst/>
              <a:gdLst>
                <a:gd name="T0" fmla="*/ 0 w 68"/>
                <a:gd name="T1" fmla="*/ 0 h 87"/>
                <a:gd name="T2" fmla="*/ 0 w 68"/>
                <a:gd name="T3" fmla="*/ 0 h 87"/>
                <a:gd name="T4" fmla="*/ 0 w 68"/>
                <a:gd name="T5" fmla="*/ 0 h 87"/>
                <a:gd name="T6" fmla="*/ 0 w 68"/>
                <a:gd name="T7" fmla="*/ 0 h 87"/>
                <a:gd name="T8" fmla="*/ 0 w 6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7">
                  <a:moveTo>
                    <a:pt x="68" y="87"/>
                  </a:moveTo>
                  <a:lnTo>
                    <a:pt x="48" y="87"/>
                  </a:lnTo>
                  <a:lnTo>
                    <a:pt x="0" y="0"/>
                  </a:lnTo>
                  <a:lnTo>
                    <a:pt x="68" y="77"/>
                  </a:lnTo>
                  <a:lnTo>
                    <a:pt x="6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3" name="Freeform 30">
              <a:extLst>
                <a:ext uri="{FF2B5EF4-FFF2-40B4-BE49-F238E27FC236}">
                  <a16:creationId xmlns="" xmlns:a16="http://schemas.microsoft.com/office/drawing/2014/main" id="{D0FED6DB-D31A-4804-8AD0-B4D994947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3327"/>
              <a:ext cx="330" cy="390"/>
            </a:xfrm>
            <a:custGeom>
              <a:avLst/>
              <a:gdLst>
                <a:gd name="T0" fmla="*/ 0 w 907"/>
                <a:gd name="T1" fmla="*/ 0 h 1181"/>
                <a:gd name="T2" fmla="*/ 0 w 907"/>
                <a:gd name="T3" fmla="*/ 0 h 1181"/>
                <a:gd name="T4" fmla="*/ 0 w 907"/>
                <a:gd name="T5" fmla="*/ 0 h 1181"/>
                <a:gd name="T6" fmla="*/ 0 w 907"/>
                <a:gd name="T7" fmla="*/ 0 h 1181"/>
                <a:gd name="T8" fmla="*/ 0 w 907"/>
                <a:gd name="T9" fmla="*/ 0 h 1181"/>
                <a:gd name="T10" fmla="*/ 0 w 907"/>
                <a:gd name="T11" fmla="*/ 0 h 1181"/>
                <a:gd name="T12" fmla="*/ 0 w 907"/>
                <a:gd name="T13" fmla="*/ 0 h 1181"/>
                <a:gd name="T14" fmla="*/ 0 w 907"/>
                <a:gd name="T15" fmla="*/ 0 h 1181"/>
                <a:gd name="T16" fmla="*/ 0 w 907"/>
                <a:gd name="T17" fmla="*/ 0 h 1181"/>
                <a:gd name="T18" fmla="*/ 0 w 907"/>
                <a:gd name="T19" fmla="*/ 0 h 1181"/>
                <a:gd name="T20" fmla="*/ 0 w 907"/>
                <a:gd name="T21" fmla="*/ 0 h 1181"/>
                <a:gd name="T22" fmla="*/ 0 w 907"/>
                <a:gd name="T23" fmla="*/ 0 h 1181"/>
                <a:gd name="T24" fmla="*/ 0 w 907"/>
                <a:gd name="T25" fmla="*/ 0 h 1181"/>
                <a:gd name="T26" fmla="*/ 0 w 907"/>
                <a:gd name="T27" fmla="*/ 0 h 1181"/>
                <a:gd name="T28" fmla="*/ 0 w 907"/>
                <a:gd name="T29" fmla="*/ 0 h 1181"/>
                <a:gd name="T30" fmla="*/ 0 w 907"/>
                <a:gd name="T31" fmla="*/ 0 h 1181"/>
                <a:gd name="T32" fmla="*/ 0 w 907"/>
                <a:gd name="T33" fmla="*/ 0 h 1181"/>
                <a:gd name="T34" fmla="*/ 0 w 907"/>
                <a:gd name="T35" fmla="*/ 0 h 1181"/>
                <a:gd name="T36" fmla="*/ 0 w 907"/>
                <a:gd name="T37" fmla="*/ 0 h 1181"/>
                <a:gd name="T38" fmla="*/ 0 w 907"/>
                <a:gd name="T39" fmla="*/ 0 h 1181"/>
                <a:gd name="T40" fmla="*/ 0 w 907"/>
                <a:gd name="T41" fmla="*/ 0 h 1181"/>
                <a:gd name="T42" fmla="*/ 0 w 907"/>
                <a:gd name="T43" fmla="*/ 0 h 1181"/>
                <a:gd name="T44" fmla="*/ 0 w 907"/>
                <a:gd name="T45" fmla="*/ 0 h 1181"/>
                <a:gd name="T46" fmla="*/ 0 w 907"/>
                <a:gd name="T47" fmla="*/ 0 h 1181"/>
                <a:gd name="T48" fmla="*/ 0 w 907"/>
                <a:gd name="T49" fmla="*/ 0 h 1181"/>
                <a:gd name="T50" fmla="*/ 0 w 907"/>
                <a:gd name="T51" fmla="*/ 0 h 1181"/>
                <a:gd name="T52" fmla="*/ 0 w 907"/>
                <a:gd name="T53" fmla="*/ 0 h 1181"/>
                <a:gd name="T54" fmla="*/ 0 w 907"/>
                <a:gd name="T55" fmla="*/ 0 h 1181"/>
                <a:gd name="T56" fmla="*/ 0 w 907"/>
                <a:gd name="T57" fmla="*/ 0 h 1181"/>
                <a:gd name="T58" fmla="*/ 0 w 907"/>
                <a:gd name="T59" fmla="*/ 0 h 1181"/>
                <a:gd name="T60" fmla="*/ 0 w 907"/>
                <a:gd name="T61" fmla="*/ 0 h 1181"/>
                <a:gd name="T62" fmla="*/ 0 w 907"/>
                <a:gd name="T63" fmla="*/ 0 h 1181"/>
                <a:gd name="T64" fmla="*/ 0 w 907"/>
                <a:gd name="T65" fmla="*/ 0 h 1181"/>
                <a:gd name="T66" fmla="*/ 0 w 907"/>
                <a:gd name="T67" fmla="*/ 0 h 1181"/>
                <a:gd name="T68" fmla="*/ 0 w 907"/>
                <a:gd name="T69" fmla="*/ 0 h 1181"/>
                <a:gd name="T70" fmla="*/ 0 w 907"/>
                <a:gd name="T71" fmla="*/ 0 h 1181"/>
                <a:gd name="T72" fmla="*/ 0 w 907"/>
                <a:gd name="T73" fmla="*/ 0 h 1181"/>
                <a:gd name="T74" fmla="*/ 0 w 907"/>
                <a:gd name="T75" fmla="*/ 0 h 1181"/>
                <a:gd name="T76" fmla="*/ 0 w 907"/>
                <a:gd name="T77" fmla="*/ 0 h 1181"/>
                <a:gd name="T78" fmla="*/ 0 w 907"/>
                <a:gd name="T79" fmla="*/ 0 h 1181"/>
                <a:gd name="T80" fmla="*/ 0 w 907"/>
                <a:gd name="T81" fmla="*/ 0 h 1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7" h="1181">
                  <a:moveTo>
                    <a:pt x="820" y="146"/>
                  </a:moveTo>
                  <a:lnTo>
                    <a:pt x="859" y="204"/>
                  </a:lnTo>
                  <a:lnTo>
                    <a:pt x="907" y="416"/>
                  </a:lnTo>
                  <a:lnTo>
                    <a:pt x="878" y="504"/>
                  </a:lnTo>
                  <a:lnTo>
                    <a:pt x="713" y="705"/>
                  </a:lnTo>
                  <a:lnTo>
                    <a:pt x="521" y="852"/>
                  </a:lnTo>
                  <a:lnTo>
                    <a:pt x="406" y="949"/>
                  </a:lnTo>
                  <a:lnTo>
                    <a:pt x="348" y="1034"/>
                  </a:lnTo>
                  <a:lnTo>
                    <a:pt x="230" y="1121"/>
                  </a:lnTo>
                  <a:lnTo>
                    <a:pt x="115" y="1160"/>
                  </a:lnTo>
                  <a:lnTo>
                    <a:pt x="145" y="1141"/>
                  </a:lnTo>
                  <a:lnTo>
                    <a:pt x="165" y="1121"/>
                  </a:lnTo>
                  <a:lnTo>
                    <a:pt x="165" y="1112"/>
                  </a:lnTo>
                  <a:lnTo>
                    <a:pt x="124" y="1112"/>
                  </a:lnTo>
                  <a:lnTo>
                    <a:pt x="19" y="1181"/>
                  </a:lnTo>
                  <a:lnTo>
                    <a:pt x="9" y="1170"/>
                  </a:lnTo>
                  <a:lnTo>
                    <a:pt x="0" y="1170"/>
                  </a:lnTo>
                  <a:lnTo>
                    <a:pt x="77" y="1093"/>
                  </a:lnTo>
                  <a:lnTo>
                    <a:pt x="19" y="1102"/>
                  </a:lnTo>
                  <a:lnTo>
                    <a:pt x="9" y="1112"/>
                  </a:lnTo>
                  <a:lnTo>
                    <a:pt x="58" y="1015"/>
                  </a:lnTo>
                  <a:lnTo>
                    <a:pt x="145" y="929"/>
                  </a:lnTo>
                  <a:lnTo>
                    <a:pt x="145" y="899"/>
                  </a:lnTo>
                  <a:lnTo>
                    <a:pt x="77" y="899"/>
                  </a:lnTo>
                  <a:lnTo>
                    <a:pt x="9" y="929"/>
                  </a:lnTo>
                  <a:lnTo>
                    <a:pt x="58" y="861"/>
                  </a:lnTo>
                  <a:lnTo>
                    <a:pt x="242" y="774"/>
                  </a:lnTo>
                  <a:lnTo>
                    <a:pt x="406" y="543"/>
                  </a:lnTo>
                  <a:lnTo>
                    <a:pt x="559" y="387"/>
                  </a:lnTo>
                  <a:lnTo>
                    <a:pt x="636" y="351"/>
                  </a:lnTo>
                  <a:lnTo>
                    <a:pt x="694" y="369"/>
                  </a:lnTo>
                  <a:lnTo>
                    <a:pt x="705" y="369"/>
                  </a:lnTo>
                  <a:lnTo>
                    <a:pt x="713" y="379"/>
                  </a:lnTo>
                  <a:lnTo>
                    <a:pt x="733" y="359"/>
                  </a:lnTo>
                  <a:lnTo>
                    <a:pt x="626" y="310"/>
                  </a:lnTo>
                  <a:lnTo>
                    <a:pt x="559" y="166"/>
                  </a:lnTo>
                  <a:lnTo>
                    <a:pt x="570" y="116"/>
                  </a:lnTo>
                  <a:lnTo>
                    <a:pt x="694" y="31"/>
                  </a:lnTo>
                  <a:lnTo>
                    <a:pt x="733" y="0"/>
                  </a:lnTo>
                  <a:lnTo>
                    <a:pt x="754" y="0"/>
                  </a:lnTo>
                  <a:lnTo>
                    <a:pt x="820" y="14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4" name="Freeform 31">
              <a:extLst>
                <a:ext uri="{FF2B5EF4-FFF2-40B4-BE49-F238E27FC236}">
                  <a16:creationId xmlns="" xmlns:a16="http://schemas.microsoft.com/office/drawing/2014/main" id="{5544024C-75FF-4441-BB49-2CB50D096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3513"/>
              <a:ext cx="429" cy="246"/>
            </a:xfrm>
            <a:custGeom>
              <a:avLst/>
              <a:gdLst>
                <a:gd name="T0" fmla="*/ 0 w 1179"/>
                <a:gd name="T1" fmla="*/ 0 h 743"/>
                <a:gd name="T2" fmla="*/ 0 w 1179"/>
                <a:gd name="T3" fmla="*/ 0 h 743"/>
                <a:gd name="T4" fmla="*/ 0 w 1179"/>
                <a:gd name="T5" fmla="*/ 0 h 743"/>
                <a:gd name="T6" fmla="*/ 0 w 1179"/>
                <a:gd name="T7" fmla="*/ 0 h 743"/>
                <a:gd name="T8" fmla="*/ 0 w 1179"/>
                <a:gd name="T9" fmla="*/ 0 h 743"/>
                <a:gd name="T10" fmla="*/ 0 w 1179"/>
                <a:gd name="T11" fmla="*/ 0 h 743"/>
                <a:gd name="T12" fmla="*/ 0 w 1179"/>
                <a:gd name="T13" fmla="*/ 0 h 743"/>
                <a:gd name="T14" fmla="*/ 0 w 1179"/>
                <a:gd name="T15" fmla="*/ 0 h 743"/>
                <a:gd name="T16" fmla="*/ 0 w 1179"/>
                <a:gd name="T17" fmla="*/ 0 h 743"/>
                <a:gd name="T18" fmla="*/ 0 w 1179"/>
                <a:gd name="T19" fmla="*/ 0 h 743"/>
                <a:gd name="T20" fmla="*/ 0 w 1179"/>
                <a:gd name="T21" fmla="*/ 0 h 743"/>
                <a:gd name="T22" fmla="*/ 0 w 1179"/>
                <a:gd name="T23" fmla="*/ 0 h 743"/>
                <a:gd name="T24" fmla="*/ 0 w 1179"/>
                <a:gd name="T25" fmla="*/ 0 h 743"/>
                <a:gd name="T26" fmla="*/ 0 w 1179"/>
                <a:gd name="T27" fmla="*/ 0 h 743"/>
                <a:gd name="T28" fmla="*/ 0 w 1179"/>
                <a:gd name="T29" fmla="*/ 0 h 743"/>
                <a:gd name="T30" fmla="*/ 0 w 1179"/>
                <a:gd name="T31" fmla="*/ 0 h 743"/>
                <a:gd name="T32" fmla="*/ 0 w 1179"/>
                <a:gd name="T33" fmla="*/ 0 h 743"/>
                <a:gd name="T34" fmla="*/ 0 w 1179"/>
                <a:gd name="T35" fmla="*/ 0 h 7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79" h="743">
                  <a:moveTo>
                    <a:pt x="628" y="27"/>
                  </a:moveTo>
                  <a:lnTo>
                    <a:pt x="1073" y="434"/>
                  </a:lnTo>
                  <a:lnTo>
                    <a:pt x="1179" y="570"/>
                  </a:lnTo>
                  <a:lnTo>
                    <a:pt x="1092" y="590"/>
                  </a:lnTo>
                  <a:lnTo>
                    <a:pt x="986" y="590"/>
                  </a:lnTo>
                  <a:lnTo>
                    <a:pt x="667" y="647"/>
                  </a:lnTo>
                  <a:lnTo>
                    <a:pt x="647" y="666"/>
                  </a:lnTo>
                  <a:lnTo>
                    <a:pt x="502" y="696"/>
                  </a:lnTo>
                  <a:lnTo>
                    <a:pt x="387" y="743"/>
                  </a:lnTo>
                  <a:lnTo>
                    <a:pt x="368" y="743"/>
                  </a:lnTo>
                  <a:lnTo>
                    <a:pt x="58" y="309"/>
                  </a:lnTo>
                  <a:lnTo>
                    <a:pt x="9" y="231"/>
                  </a:lnTo>
                  <a:lnTo>
                    <a:pt x="0" y="221"/>
                  </a:lnTo>
                  <a:lnTo>
                    <a:pt x="96" y="134"/>
                  </a:lnTo>
                  <a:lnTo>
                    <a:pt x="299" y="47"/>
                  </a:lnTo>
                  <a:lnTo>
                    <a:pt x="464" y="0"/>
                  </a:lnTo>
                  <a:lnTo>
                    <a:pt x="561" y="9"/>
                  </a:lnTo>
                  <a:lnTo>
                    <a:pt x="628" y="27"/>
                  </a:lnTo>
                  <a:close/>
                </a:path>
              </a:pathLst>
            </a:custGeom>
            <a:solidFill>
              <a:srgbClr val="AFE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5" name="Freeform 32">
              <a:extLst>
                <a:ext uri="{FF2B5EF4-FFF2-40B4-BE49-F238E27FC236}">
                  <a16:creationId xmlns="" xmlns:a16="http://schemas.microsoft.com/office/drawing/2014/main" id="{BD59193A-97CC-4E1D-B97A-C892776F1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" y="3592"/>
              <a:ext cx="563" cy="314"/>
            </a:xfrm>
            <a:custGeom>
              <a:avLst/>
              <a:gdLst>
                <a:gd name="T0" fmla="*/ 0 w 1544"/>
                <a:gd name="T1" fmla="*/ 0 h 951"/>
                <a:gd name="T2" fmla="*/ 0 w 1544"/>
                <a:gd name="T3" fmla="*/ 0 h 951"/>
                <a:gd name="T4" fmla="*/ 0 w 1544"/>
                <a:gd name="T5" fmla="*/ 0 h 951"/>
                <a:gd name="T6" fmla="*/ 0 w 1544"/>
                <a:gd name="T7" fmla="*/ 0 h 951"/>
                <a:gd name="T8" fmla="*/ 0 w 1544"/>
                <a:gd name="T9" fmla="*/ 0 h 951"/>
                <a:gd name="T10" fmla="*/ 0 w 1544"/>
                <a:gd name="T11" fmla="*/ 0 h 951"/>
                <a:gd name="T12" fmla="*/ 0 w 1544"/>
                <a:gd name="T13" fmla="*/ 0 h 951"/>
                <a:gd name="T14" fmla="*/ 0 w 1544"/>
                <a:gd name="T15" fmla="*/ 0 h 951"/>
                <a:gd name="T16" fmla="*/ 0 w 1544"/>
                <a:gd name="T17" fmla="*/ 0 h 951"/>
                <a:gd name="T18" fmla="*/ 0 w 1544"/>
                <a:gd name="T19" fmla="*/ 0 h 951"/>
                <a:gd name="T20" fmla="*/ 0 w 1544"/>
                <a:gd name="T21" fmla="*/ 0 h 951"/>
                <a:gd name="T22" fmla="*/ 0 w 1544"/>
                <a:gd name="T23" fmla="*/ 0 h 951"/>
                <a:gd name="T24" fmla="*/ 0 w 1544"/>
                <a:gd name="T25" fmla="*/ 0 h 951"/>
                <a:gd name="T26" fmla="*/ 0 w 1544"/>
                <a:gd name="T27" fmla="*/ 0 h 951"/>
                <a:gd name="T28" fmla="*/ 0 w 1544"/>
                <a:gd name="T29" fmla="*/ 0 h 951"/>
                <a:gd name="T30" fmla="*/ 0 w 1544"/>
                <a:gd name="T31" fmla="*/ 0 h 951"/>
                <a:gd name="T32" fmla="*/ 0 w 1544"/>
                <a:gd name="T33" fmla="*/ 0 h 951"/>
                <a:gd name="T34" fmla="*/ 0 w 1544"/>
                <a:gd name="T35" fmla="*/ 0 h 951"/>
                <a:gd name="T36" fmla="*/ 0 w 1544"/>
                <a:gd name="T37" fmla="*/ 0 h 951"/>
                <a:gd name="T38" fmla="*/ 0 w 1544"/>
                <a:gd name="T39" fmla="*/ 0 h 951"/>
                <a:gd name="T40" fmla="*/ 0 w 1544"/>
                <a:gd name="T41" fmla="*/ 0 h 951"/>
                <a:gd name="T42" fmla="*/ 0 w 1544"/>
                <a:gd name="T43" fmla="*/ 0 h 951"/>
                <a:gd name="T44" fmla="*/ 0 w 1544"/>
                <a:gd name="T45" fmla="*/ 0 h 951"/>
                <a:gd name="T46" fmla="*/ 0 w 1544"/>
                <a:gd name="T47" fmla="*/ 0 h 951"/>
                <a:gd name="T48" fmla="*/ 0 w 1544"/>
                <a:gd name="T49" fmla="*/ 0 h 951"/>
                <a:gd name="T50" fmla="*/ 0 w 1544"/>
                <a:gd name="T51" fmla="*/ 0 h 951"/>
                <a:gd name="T52" fmla="*/ 0 w 1544"/>
                <a:gd name="T53" fmla="*/ 0 h 951"/>
                <a:gd name="T54" fmla="*/ 0 w 1544"/>
                <a:gd name="T55" fmla="*/ 0 h 951"/>
                <a:gd name="T56" fmla="*/ 0 w 1544"/>
                <a:gd name="T57" fmla="*/ 0 h 951"/>
                <a:gd name="T58" fmla="*/ 0 w 1544"/>
                <a:gd name="T59" fmla="*/ 0 h 951"/>
                <a:gd name="T60" fmla="*/ 0 w 1544"/>
                <a:gd name="T61" fmla="*/ 0 h 951"/>
                <a:gd name="T62" fmla="*/ 0 w 1544"/>
                <a:gd name="T63" fmla="*/ 0 h 951"/>
                <a:gd name="T64" fmla="*/ 0 w 1544"/>
                <a:gd name="T65" fmla="*/ 0 h 951"/>
                <a:gd name="T66" fmla="*/ 0 w 1544"/>
                <a:gd name="T67" fmla="*/ 0 h 951"/>
                <a:gd name="T68" fmla="*/ 0 w 1544"/>
                <a:gd name="T69" fmla="*/ 0 h 951"/>
                <a:gd name="T70" fmla="*/ 0 w 1544"/>
                <a:gd name="T71" fmla="*/ 0 h 951"/>
                <a:gd name="T72" fmla="*/ 0 w 1544"/>
                <a:gd name="T73" fmla="*/ 0 h 951"/>
                <a:gd name="T74" fmla="*/ 0 w 1544"/>
                <a:gd name="T75" fmla="*/ 0 h 951"/>
                <a:gd name="T76" fmla="*/ 0 w 1544"/>
                <a:gd name="T77" fmla="*/ 0 h 951"/>
                <a:gd name="T78" fmla="*/ 0 w 1544"/>
                <a:gd name="T79" fmla="*/ 0 h 9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44" h="951">
                  <a:moveTo>
                    <a:pt x="1372" y="282"/>
                  </a:moveTo>
                  <a:lnTo>
                    <a:pt x="1535" y="514"/>
                  </a:lnTo>
                  <a:lnTo>
                    <a:pt x="1544" y="523"/>
                  </a:lnTo>
                  <a:lnTo>
                    <a:pt x="1448" y="581"/>
                  </a:lnTo>
                  <a:lnTo>
                    <a:pt x="1158" y="698"/>
                  </a:lnTo>
                  <a:lnTo>
                    <a:pt x="917" y="873"/>
                  </a:lnTo>
                  <a:lnTo>
                    <a:pt x="840" y="951"/>
                  </a:lnTo>
                  <a:lnTo>
                    <a:pt x="656" y="775"/>
                  </a:lnTo>
                  <a:lnTo>
                    <a:pt x="609" y="707"/>
                  </a:lnTo>
                  <a:lnTo>
                    <a:pt x="434" y="545"/>
                  </a:lnTo>
                  <a:lnTo>
                    <a:pt x="434" y="533"/>
                  </a:lnTo>
                  <a:lnTo>
                    <a:pt x="415" y="514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34" y="233"/>
                  </a:lnTo>
                  <a:lnTo>
                    <a:pt x="20" y="148"/>
                  </a:lnTo>
                  <a:lnTo>
                    <a:pt x="11" y="148"/>
                  </a:lnTo>
                  <a:lnTo>
                    <a:pt x="0" y="139"/>
                  </a:lnTo>
                  <a:lnTo>
                    <a:pt x="154" y="98"/>
                  </a:lnTo>
                  <a:lnTo>
                    <a:pt x="425" y="79"/>
                  </a:lnTo>
                  <a:lnTo>
                    <a:pt x="513" y="98"/>
                  </a:lnTo>
                  <a:lnTo>
                    <a:pt x="492" y="118"/>
                  </a:lnTo>
                  <a:lnTo>
                    <a:pt x="492" y="148"/>
                  </a:lnTo>
                  <a:lnTo>
                    <a:pt x="522" y="167"/>
                  </a:lnTo>
                  <a:lnTo>
                    <a:pt x="599" y="156"/>
                  </a:lnTo>
                  <a:lnTo>
                    <a:pt x="609" y="148"/>
                  </a:lnTo>
                  <a:lnTo>
                    <a:pt x="522" y="233"/>
                  </a:lnTo>
                  <a:lnTo>
                    <a:pt x="464" y="351"/>
                  </a:lnTo>
                  <a:lnTo>
                    <a:pt x="453" y="351"/>
                  </a:lnTo>
                  <a:lnTo>
                    <a:pt x="453" y="397"/>
                  </a:lnTo>
                  <a:lnTo>
                    <a:pt x="541" y="427"/>
                  </a:lnTo>
                  <a:lnTo>
                    <a:pt x="705" y="389"/>
                  </a:lnTo>
                  <a:lnTo>
                    <a:pt x="802" y="331"/>
                  </a:lnTo>
                  <a:lnTo>
                    <a:pt x="859" y="292"/>
                  </a:lnTo>
                  <a:lnTo>
                    <a:pt x="976" y="167"/>
                  </a:lnTo>
                  <a:lnTo>
                    <a:pt x="1014" y="118"/>
                  </a:lnTo>
                  <a:lnTo>
                    <a:pt x="1073" y="79"/>
                  </a:lnTo>
                  <a:lnTo>
                    <a:pt x="1179" y="0"/>
                  </a:lnTo>
                  <a:lnTo>
                    <a:pt x="1237" y="79"/>
                  </a:lnTo>
                  <a:lnTo>
                    <a:pt x="1372" y="28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6" name="Freeform 33">
              <a:extLst>
                <a:ext uri="{FF2B5EF4-FFF2-40B4-BE49-F238E27FC236}">
                  <a16:creationId xmlns="" xmlns:a16="http://schemas.microsoft.com/office/drawing/2014/main" id="{784FF310-D564-49FA-A5B3-95EA583A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609"/>
              <a:ext cx="99" cy="166"/>
            </a:xfrm>
            <a:custGeom>
              <a:avLst/>
              <a:gdLst>
                <a:gd name="T0" fmla="*/ 0 w 271"/>
                <a:gd name="T1" fmla="*/ 0 h 502"/>
                <a:gd name="T2" fmla="*/ 0 w 271"/>
                <a:gd name="T3" fmla="*/ 0 h 502"/>
                <a:gd name="T4" fmla="*/ 0 w 271"/>
                <a:gd name="T5" fmla="*/ 0 h 502"/>
                <a:gd name="T6" fmla="*/ 0 w 271"/>
                <a:gd name="T7" fmla="*/ 0 h 502"/>
                <a:gd name="T8" fmla="*/ 0 w 271"/>
                <a:gd name="T9" fmla="*/ 0 h 502"/>
                <a:gd name="T10" fmla="*/ 0 w 271"/>
                <a:gd name="T11" fmla="*/ 0 h 502"/>
                <a:gd name="T12" fmla="*/ 0 w 271"/>
                <a:gd name="T13" fmla="*/ 0 h 502"/>
                <a:gd name="T14" fmla="*/ 0 w 271"/>
                <a:gd name="T15" fmla="*/ 0 h 502"/>
                <a:gd name="T16" fmla="*/ 0 w 271"/>
                <a:gd name="T17" fmla="*/ 0 h 502"/>
                <a:gd name="T18" fmla="*/ 0 w 271"/>
                <a:gd name="T19" fmla="*/ 0 h 502"/>
                <a:gd name="T20" fmla="*/ 0 w 271"/>
                <a:gd name="T21" fmla="*/ 0 h 502"/>
                <a:gd name="T22" fmla="*/ 0 w 271"/>
                <a:gd name="T23" fmla="*/ 0 h 502"/>
                <a:gd name="T24" fmla="*/ 0 w 271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1" h="502">
                  <a:moveTo>
                    <a:pt x="166" y="77"/>
                  </a:moveTo>
                  <a:lnTo>
                    <a:pt x="233" y="126"/>
                  </a:lnTo>
                  <a:lnTo>
                    <a:pt x="254" y="425"/>
                  </a:lnTo>
                  <a:lnTo>
                    <a:pt x="271" y="444"/>
                  </a:lnTo>
                  <a:lnTo>
                    <a:pt x="109" y="502"/>
                  </a:lnTo>
                  <a:lnTo>
                    <a:pt x="30" y="396"/>
                  </a:lnTo>
                  <a:lnTo>
                    <a:pt x="30" y="357"/>
                  </a:lnTo>
                  <a:lnTo>
                    <a:pt x="22" y="346"/>
                  </a:lnTo>
                  <a:lnTo>
                    <a:pt x="0" y="308"/>
                  </a:lnTo>
                  <a:lnTo>
                    <a:pt x="59" y="9"/>
                  </a:lnTo>
                  <a:lnTo>
                    <a:pt x="68" y="0"/>
                  </a:lnTo>
                  <a:lnTo>
                    <a:pt x="214" y="4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7" name="Freeform 34">
              <a:extLst>
                <a:ext uri="{FF2B5EF4-FFF2-40B4-BE49-F238E27FC236}">
                  <a16:creationId xmlns="" xmlns:a16="http://schemas.microsoft.com/office/drawing/2014/main" id="{42F6ECD8-3647-4A78-ABC0-71D6AF8B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3663"/>
              <a:ext cx="285" cy="323"/>
            </a:xfrm>
            <a:custGeom>
              <a:avLst/>
              <a:gdLst>
                <a:gd name="T0" fmla="*/ 0 w 782"/>
                <a:gd name="T1" fmla="*/ 0 h 977"/>
                <a:gd name="T2" fmla="*/ 0 w 782"/>
                <a:gd name="T3" fmla="*/ 0 h 977"/>
                <a:gd name="T4" fmla="*/ 0 w 782"/>
                <a:gd name="T5" fmla="*/ 0 h 977"/>
                <a:gd name="T6" fmla="*/ 0 w 782"/>
                <a:gd name="T7" fmla="*/ 0 h 977"/>
                <a:gd name="T8" fmla="*/ 0 w 782"/>
                <a:gd name="T9" fmla="*/ 0 h 977"/>
                <a:gd name="T10" fmla="*/ 0 w 782"/>
                <a:gd name="T11" fmla="*/ 0 h 977"/>
                <a:gd name="T12" fmla="*/ 0 w 782"/>
                <a:gd name="T13" fmla="*/ 0 h 977"/>
                <a:gd name="T14" fmla="*/ 0 w 782"/>
                <a:gd name="T15" fmla="*/ 0 h 977"/>
                <a:gd name="T16" fmla="*/ 0 w 782"/>
                <a:gd name="T17" fmla="*/ 0 h 977"/>
                <a:gd name="T18" fmla="*/ 0 w 782"/>
                <a:gd name="T19" fmla="*/ 0 h 977"/>
                <a:gd name="T20" fmla="*/ 0 w 782"/>
                <a:gd name="T21" fmla="*/ 0 h 977"/>
                <a:gd name="T22" fmla="*/ 0 w 782"/>
                <a:gd name="T23" fmla="*/ 0 h 977"/>
                <a:gd name="T24" fmla="*/ 0 w 782"/>
                <a:gd name="T25" fmla="*/ 0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2" h="977">
                  <a:moveTo>
                    <a:pt x="744" y="775"/>
                  </a:moveTo>
                  <a:lnTo>
                    <a:pt x="782" y="890"/>
                  </a:lnTo>
                  <a:lnTo>
                    <a:pt x="782" y="977"/>
                  </a:lnTo>
                  <a:lnTo>
                    <a:pt x="658" y="843"/>
                  </a:lnTo>
                  <a:lnTo>
                    <a:pt x="414" y="591"/>
                  </a:lnTo>
                  <a:lnTo>
                    <a:pt x="173" y="378"/>
                  </a:lnTo>
                  <a:lnTo>
                    <a:pt x="164" y="386"/>
                  </a:lnTo>
                  <a:lnTo>
                    <a:pt x="164" y="367"/>
                  </a:lnTo>
                  <a:lnTo>
                    <a:pt x="39" y="271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617" y="619"/>
                  </a:lnTo>
                  <a:lnTo>
                    <a:pt x="744" y="775"/>
                  </a:lnTo>
                  <a:close/>
                </a:path>
              </a:pathLst>
            </a:custGeom>
            <a:solidFill>
              <a:srgbClr val="65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8" name="Freeform 35">
              <a:extLst>
                <a:ext uri="{FF2B5EF4-FFF2-40B4-BE49-F238E27FC236}">
                  <a16:creationId xmlns="" xmlns:a16="http://schemas.microsoft.com/office/drawing/2014/main" id="{9D598FB3-B1B7-4D03-9E77-B139832F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3665"/>
              <a:ext cx="17" cy="20"/>
            </a:xfrm>
            <a:custGeom>
              <a:avLst/>
              <a:gdLst>
                <a:gd name="T0" fmla="*/ 0 w 49"/>
                <a:gd name="T1" fmla="*/ 0 h 58"/>
                <a:gd name="T2" fmla="*/ 0 w 49"/>
                <a:gd name="T3" fmla="*/ 0 h 58"/>
                <a:gd name="T4" fmla="*/ 0 w 49"/>
                <a:gd name="T5" fmla="*/ 0 h 58"/>
                <a:gd name="T6" fmla="*/ 0 w 4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8">
                  <a:moveTo>
                    <a:pt x="0" y="58"/>
                  </a:moveTo>
                  <a:lnTo>
                    <a:pt x="38" y="0"/>
                  </a:lnTo>
                  <a:lnTo>
                    <a:pt x="49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19" name="Freeform 36">
              <a:extLst>
                <a:ext uri="{FF2B5EF4-FFF2-40B4-BE49-F238E27FC236}">
                  <a16:creationId xmlns="" xmlns:a16="http://schemas.microsoft.com/office/drawing/2014/main" id="{B4112A0A-A2ED-4F7C-A5D1-110CDD2D5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3717"/>
              <a:ext cx="232" cy="87"/>
            </a:xfrm>
            <a:custGeom>
              <a:avLst/>
              <a:gdLst>
                <a:gd name="T0" fmla="*/ 0 w 636"/>
                <a:gd name="T1" fmla="*/ 0 h 261"/>
                <a:gd name="T2" fmla="*/ 0 w 636"/>
                <a:gd name="T3" fmla="*/ 0 h 261"/>
                <a:gd name="T4" fmla="*/ 0 w 636"/>
                <a:gd name="T5" fmla="*/ 0 h 261"/>
                <a:gd name="T6" fmla="*/ 0 w 636"/>
                <a:gd name="T7" fmla="*/ 0 h 261"/>
                <a:gd name="T8" fmla="*/ 0 w 636"/>
                <a:gd name="T9" fmla="*/ 0 h 261"/>
                <a:gd name="T10" fmla="*/ 0 w 636"/>
                <a:gd name="T11" fmla="*/ 0 h 261"/>
                <a:gd name="T12" fmla="*/ 0 w 636"/>
                <a:gd name="T13" fmla="*/ 0 h 261"/>
                <a:gd name="T14" fmla="*/ 0 w 636"/>
                <a:gd name="T15" fmla="*/ 0 h 261"/>
                <a:gd name="T16" fmla="*/ 0 w 636"/>
                <a:gd name="T17" fmla="*/ 0 h 261"/>
                <a:gd name="T18" fmla="*/ 0 w 636"/>
                <a:gd name="T19" fmla="*/ 0 h 261"/>
                <a:gd name="T20" fmla="*/ 0 w 636"/>
                <a:gd name="T21" fmla="*/ 0 h 261"/>
                <a:gd name="T22" fmla="*/ 0 w 636"/>
                <a:gd name="T23" fmla="*/ 0 h 261"/>
                <a:gd name="T24" fmla="*/ 0 w 636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6" h="261">
                  <a:moveTo>
                    <a:pt x="636" y="250"/>
                  </a:moveTo>
                  <a:lnTo>
                    <a:pt x="252" y="250"/>
                  </a:lnTo>
                  <a:lnTo>
                    <a:pt x="10" y="261"/>
                  </a:lnTo>
                  <a:lnTo>
                    <a:pt x="0" y="184"/>
                  </a:lnTo>
                  <a:lnTo>
                    <a:pt x="0" y="153"/>
                  </a:lnTo>
                  <a:lnTo>
                    <a:pt x="77" y="115"/>
                  </a:lnTo>
                  <a:lnTo>
                    <a:pt x="126" y="115"/>
                  </a:lnTo>
                  <a:lnTo>
                    <a:pt x="194" y="77"/>
                  </a:lnTo>
                  <a:lnTo>
                    <a:pt x="377" y="47"/>
                  </a:lnTo>
                  <a:lnTo>
                    <a:pt x="531" y="9"/>
                  </a:lnTo>
                  <a:lnTo>
                    <a:pt x="590" y="0"/>
                  </a:lnTo>
                  <a:lnTo>
                    <a:pt x="636" y="9"/>
                  </a:lnTo>
                  <a:lnTo>
                    <a:pt x="636" y="25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0" name="Freeform 37">
              <a:extLst>
                <a:ext uri="{FF2B5EF4-FFF2-40B4-BE49-F238E27FC236}">
                  <a16:creationId xmlns="" xmlns:a16="http://schemas.microsoft.com/office/drawing/2014/main" id="{7B9C93C1-53E0-42A9-8314-05F6B38C5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749"/>
              <a:ext cx="205" cy="141"/>
            </a:xfrm>
            <a:custGeom>
              <a:avLst/>
              <a:gdLst>
                <a:gd name="T0" fmla="*/ 0 w 562"/>
                <a:gd name="T1" fmla="*/ 0 h 426"/>
                <a:gd name="T2" fmla="*/ 0 w 562"/>
                <a:gd name="T3" fmla="*/ 0 h 426"/>
                <a:gd name="T4" fmla="*/ 0 w 562"/>
                <a:gd name="T5" fmla="*/ 0 h 426"/>
                <a:gd name="T6" fmla="*/ 0 w 562"/>
                <a:gd name="T7" fmla="*/ 0 h 426"/>
                <a:gd name="T8" fmla="*/ 0 w 562"/>
                <a:gd name="T9" fmla="*/ 0 h 426"/>
                <a:gd name="T10" fmla="*/ 0 w 562"/>
                <a:gd name="T11" fmla="*/ 0 h 426"/>
                <a:gd name="T12" fmla="*/ 0 w 562"/>
                <a:gd name="T13" fmla="*/ 0 h 426"/>
                <a:gd name="T14" fmla="*/ 0 w 562"/>
                <a:gd name="T15" fmla="*/ 0 h 426"/>
                <a:gd name="T16" fmla="*/ 0 w 562"/>
                <a:gd name="T17" fmla="*/ 0 h 426"/>
                <a:gd name="T18" fmla="*/ 0 w 562"/>
                <a:gd name="T19" fmla="*/ 0 h 426"/>
                <a:gd name="T20" fmla="*/ 0 w 562"/>
                <a:gd name="T21" fmla="*/ 0 h 426"/>
                <a:gd name="T22" fmla="*/ 0 w 562"/>
                <a:gd name="T23" fmla="*/ 0 h 426"/>
                <a:gd name="T24" fmla="*/ 0 w 562"/>
                <a:gd name="T25" fmla="*/ 0 h 426"/>
                <a:gd name="T26" fmla="*/ 0 w 562"/>
                <a:gd name="T27" fmla="*/ 0 h 4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2" h="426">
                  <a:moveTo>
                    <a:pt x="562" y="96"/>
                  </a:moveTo>
                  <a:lnTo>
                    <a:pt x="562" y="124"/>
                  </a:lnTo>
                  <a:lnTo>
                    <a:pt x="447" y="271"/>
                  </a:lnTo>
                  <a:lnTo>
                    <a:pt x="409" y="387"/>
                  </a:lnTo>
                  <a:lnTo>
                    <a:pt x="418" y="397"/>
                  </a:lnTo>
                  <a:lnTo>
                    <a:pt x="418" y="406"/>
                  </a:lnTo>
                  <a:lnTo>
                    <a:pt x="12" y="426"/>
                  </a:lnTo>
                  <a:lnTo>
                    <a:pt x="0" y="416"/>
                  </a:lnTo>
                  <a:lnTo>
                    <a:pt x="138" y="175"/>
                  </a:lnTo>
                  <a:lnTo>
                    <a:pt x="195" y="19"/>
                  </a:lnTo>
                  <a:lnTo>
                    <a:pt x="464" y="9"/>
                  </a:lnTo>
                  <a:lnTo>
                    <a:pt x="475" y="0"/>
                  </a:lnTo>
                  <a:lnTo>
                    <a:pt x="514" y="0"/>
                  </a:lnTo>
                  <a:lnTo>
                    <a:pt x="562" y="96"/>
                  </a:lnTo>
                  <a:close/>
                </a:path>
              </a:pathLst>
            </a:custGeom>
            <a:solidFill>
              <a:srgbClr val="E0A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1" name="Freeform 38">
              <a:extLst>
                <a:ext uri="{FF2B5EF4-FFF2-40B4-BE49-F238E27FC236}">
                  <a16:creationId xmlns="" xmlns:a16="http://schemas.microsoft.com/office/drawing/2014/main" id="{5DDC163C-76BB-4999-B6F0-2B15524D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3761"/>
              <a:ext cx="569" cy="199"/>
            </a:xfrm>
            <a:custGeom>
              <a:avLst/>
              <a:gdLst>
                <a:gd name="T0" fmla="*/ 0 w 1565"/>
                <a:gd name="T1" fmla="*/ 0 h 600"/>
                <a:gd name="T2" fmla="*/ 0 w 1565"/>
                <a:gd name="T3" fmla="*/ 0 h 600"/>
                <a:gd name="T4" fmla="*/ 0 w 1565"/>
                <a:gd name="T5" fmla="*/ 0 h 600"/>
                <a:gd name="T6" fmla="*/ 0 w 1565"/>
                <a:gd name="T7" fmla="*/ 0 h 600"/>
                <a:gd name="T8" fmla="*/ 0 w 1565"/>
                <a:gd name="T9" fmla="*/ 0 h 600"/>
                <a:gd name="T10" fmla="*/ 0 w 1565"/>
                <a:gd name="T11" fmla="*/ 0 h 600"/>
                <a:gd name="T12" fmla="*/ 0 w 1565"/>
                <a:gd name="T13" fmla="*/ 0 h 600"/>
                <a:gd name="T14" fmla="*/ 0 w 1565"/>
                <a:gd name="T15" fmla="*/ 0 h 600"/>
                <a:gd name="T16" fmla="*/ 0 w 1565"/>
                <a:gd name="T17" fmla="*/ 0 h 600"/>
                <a:gd name="T18" fmla="*/ 0 w 1565"/>
                <a:gd name="T19" fmla="*/ 0 h 600"/>
                <a:gd name="T20" fmla="*/ 0 w 1565"/>
                <a:gd name="T21" fmla="*/ 0 h 600"/>
                <a:gd name="T22" fmla="*/ 0 w 1565"/>
                <a:gd name="T23" fmla="*/ 0 h 600"/>
                <a:gd name="T24" fmla="*/ 0 w 1565"/>
                <a:gd name="T25" fmla="*/ 0 h 600"/>
                <a:gd name="T26" fmla="*/ 0 w 1565"/>
                <a:gd name="T27" fmla="*/ 0 h 600"/>
                <a:gd name="T28" fmla="*/ 0 w 1565"/>
                <a:gd name="T29" fmla="*/ 0 h 600"/>
                <a:gd name="T30" fmla="*/ 0 w 1565"/>
                <a:gd name="T31" fmla="*/ 0 h 600"/>
                <a:gd name="T32" fmla="*/ 0 w 1565"/>
                <a:gd name="T33" fmla="*/ 0 h 600"/>
                <a:gd name="T34" fmla="*/ 0 w 1565"/>
                <a:gd name="T35" fmla="*/ 0 h 600"/>
                <a:gd name="T36" fmla="*/ 0 w 1565"/>
                <a:gd name="T37" fmla="*/ 0 h 600"/>
                <a:gd name="T38" fmla="*/ 0 w 1565"/>
                <a:gd name="T39" fmla="*/ 0 h 6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65" h="600">
                  <a:moveTo>
                    <a:pt x="1556" y="174"/>
                  </a:moveTo>
                  <a:lnTo>
                    <a:pt x="1565" y="261"/>
                  </a:lnTo>
                  <a:lnTo>
                    <a:pt x="1545" y="319"/>
                  </a:lnTo>
                  <a:lnTo>
                    <a:pt x="1469" y="378"/>
                  </a:lnTo>
                  <a:lnTo>
                    <a:pt x="1313" y="437"/>
                  </a:lnTo>
                  <a:lnTo>
                    <a:pt x="1170" y="466"/>
                  </a:lnTo>
                  <a:lnTo>
                    <a:pt x="1101" y="494"/>
                  </a:lnTo>
                  <a:lnTo>
                    <a:pt x="570" y="562"/>
                  </a:lnTo>
                  <a:lnTo>
                    <a:pt x="415" y="581"/>
                  </a:lnTo>
                  <a:lnTo>
                    <a:pt x="336" y="581"/>
                  </a:lnTo>
                  <a:lnTo>
                    <a:pt x="0" y="600"/>
                  </a:lnTo>
                  <a:lnTo>
                    <a:pt x="78" y="503"/>
                  </a:lnTo>
                  <a:lnTo>
                    <a:pt x="463" y="271"/>
                  </a:lnTo>
                  <a:lnTo>
                    <a:pt x="531" y="242"/>
                  </a:lnTo>
                  <a:lnTo>
                    <a:pt x="618" y="165"/>
                  </a:lnTo>
                  <a:lnTo>
                    <a:pt x="1063" y="155"/>
                  </a:lnTo>
                  <a:lnTo>
                    <a:pt x="1276" y="155"/>
                  </a:lnTo>
                  <a:lnTo>
                    <a:pt x="1294" y="0"/>
                  </a:lnTo>
                  <a:lnTo>
                    <a:pt x="1469" y="78"/>
                  </a:lnTo>
                  <a:lnTo>
                    <a:pt x="1556" y="174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2" name="Freeform 39">
              <a:extLst>
                <a:ext uri="{FF2B5EF4-FFF2-40B4-BE49-F238E27FC236}">
                  <a16:creationId xmlns="" xmlns:a16="http://schemas.microsoft.com/office/drawing/2014/main" id="{1962CB13-894F-4128-9065-228C27FF8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" y="3765"/>
              <a:ext cx="338" cy="180"/>
            </a:xfrm>
            <a:custGeom>
              <a:avLst/>
              <a:gdLst>
                <a:gd name="T0" fmla="*/ 0 w 929"/>
                <a:gd name="T1" fmla="*/ 0 h 543"/>
                <a:gd name="T2" fmla="*/ 0 w 929"/>
                <a:gd name="T3" fmla="*/ 0 h 543"/>
                <a:gd name="T4" fmla="*/ 0 w 929"/>
                <a:gd name="T5" fmla="*/ 0 h 543"/>
                <a:gd name="T6" fmla="*/ 0 w 929"/>
                <a:gd name="T7" fmla="*/ 0 h 543"/>
                <a:gd name="T8" fmla="*/ 0 w 929"/>
                <a:gd name="T9" fmla="*/ 0 h 543"/>
                <a:gd name="T10" fmla="*/ 0 w 929"/>
                <a:gd name="T11" fmla="*/ 0 h 543"/>
                <a:gd name="T12" fmla="*/ 0 w 929"/>
                <a:gd name="T13" fmla="*/ 0 h 543"/>
                <a:gd name="T14" fmla="*/ 0 w 929"/>
                <a:gd name="T15" fmla="*/ 0 h 543"/>
                <a:gd name="T16" fmla="*/ 0 w 929"/>
                <a:gd name="T17" fmla="*/ 0 h 543"/>
                <a:gd name="T18" fmla="*/ 0 w 929"/>
                <a:gd name="T19" fmla="*/ 0 h 543"/>
                <a:gd name="T20" fmla="*/ 0 w 929"/>
                <a:gd name="T21" fmla="*/ 0 h 543"/>
                <a:gd name="T22" fmla="*/ 0 w 929"/>
                <a:gd name="T23" fmla="*/ 0 h 543"/>
                <a:gd name="T24" fmla="*/ 0 w 929"/>
                <a:gd name="T25" fmla="*/ 0 h 543"/>
                <a:gd name="T26" fmla="*/ 0 w 929"/>
                <a:gd name="T27" fmla="*/ 0 h 543"/>
                <a:gd name="T28" fmla="*/ 0 w 929"/>
                <a:gd name="T29" fmla="*/ 0 h 543"/>
                <a:gd name="T30" fmla="*/ 0 w 929"/>
                <a:gd name="T31" fmla="*/ 0 h 5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9" h="543">
                  <a:moveTo>
                    <a:pt x="493" y="107"/>
                  </a:moveTo>
                  <a:lnTo>
                    <a:pt x="774" y="359"/>
                  </a:lnTo>
                  <a:lnTo>
                    <a:pt x="929" y="543"/>
                  </a:lnTo>
                  <a:lnTo>
                    <a:pt x="608" y="534"/>
                  </a:lnTo>
                  <a:lnTo>
                    <a:pt x="329" y="494"/>
                  </a:lnTo>
                  <a:lnTo>
                    <a:pt x="165" y="457"/>
                  </a:lnTo>
                  <a:lnTo>
                    <a:pt x="156" y="466"/>
                  </a:lnTo>
                  <a:lnTo>
                    <a:pt x="156" y="457"/>
                  </a:lnTo>
                  <a:lnTo>
                    <a:pt x="58" y="428"/>
                  </a:lnTo>
                  <a:lnTo>
                    <a:pt x="0" y="369"/>
                  </a:lnTo>
                  <a:lnTo>
                    <a:pt x="8" y="262"/>
                  </a:lnTo>
                  <a:lnTo>
                    <a:pt x="97" y="137"/>
                  </a:lnTo>
                  <a:lnTo>
                    <a:pt x="241" y="30"/>
                  </a:lnTo>
                  <a:lnTo>
                    <a:pt x="329" y="0"/>
                  </a:lnTo>
                  <a:lnTo>
                    <a:pt x="359" y="0"/>
                  </a:lnTo>
                  <a:lnTo>
                    <a:pt x="493" y="107"/>
                  </a:lnTo>
                  <a:close/>
                </a:path>
              </a:pathLst>
            </a:custGeom>
            <a:solidFill>
              <a:srgbClr val="EA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3" name="Freeform 40">
              <a:extLst>
                <a:ext uri="{FF2B5EF4-FFF2-40B4-BE49-F238E27FC236}">
                  <a16:creationId xmlns="" xmlns:a16="http://schemas.microsoft.com/office/drawing/2014/main" id="{C1435464-2291-4CB1-8EA8-57A5AAD6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775"/>
              <a:ext cx="3" cy="41"/>
            </a:xfrm>
            <a:custGeom>
              <a:avLst/>
              <a:gdLst>
                <a:gd name="T0" fmla="*/ 0 w 10"/>
                <a:gd name="T1" fmla="*/ 0 h 126"/>
                <a:gd name="T2" fmla="*/ 0 w 10"/>
                <a:gd name="T3" fmla="*/ 0 h 126"/>
                <a:gd name="T4" fmla="*/ 0 w 10"/>
                <a:gd name="T5" fmla="*/ 0 h 126"/>
                <a:gd name="T6" fmla="*/ 0 w 10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6">
                  <a:moveTo>
                    <a:pt x="0" y="126"/>
                  </a:moveTo>
                  <a:lnTo>
                    <a:pt x="10" y="0"/>
                  </a:lnTo>
                  <a:lnTo>
                    <a:pt x="10" y="11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4" name="Freeform 41">
              <a:extLst>
                <a:ext uri="{FF2B5EF4-FFF2-40B4-BE49-F238E27FC236}">
                  <a16:creationId xmlns="" xmlns:a16="http://schemas.microsoft.com/office/drawing/2014/main" id="{FFA8D7B0-3DD7-4B40-BDBF-06AE0E90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781"/>
              <a:ext cx="260" cy="211"/>
            </a:xfrm>
            <a:custGeom>
              <a:avLst/>
              <a:gdLst>
                <a:gd name="T0" fmla="*/ 0 w 713"/>
                <a:gd name="T1" fmla="*/ 0 h 638"/>
                <a:gd name="T2" fmla="*/ 0 w 713"/>
                <a:gd name="T3" fmla="*/ 0 h 638"/>
                <a:gd name="T4" fmla="*/ 0 w 713"/>
                <a:gd name="T5" fmla="*/ 0 h 638"/>
                <a:gd name="T6" fmla="*/ 0 w 713"/>
                <a:gd name="T7" fmla="*/ 0 h 638"/>
                <a:gd name="T8" fmla="*/ 0 w 713"/>
                <a:gd name="T9" fmla="*/ 0 h 638"/>
                <a:gd name="T10" fmla="*/ 0 w 713"/>
                <a:gd name="T11" fmla="*/ 0 h 638"/>
                <a:gd name="T12" fmla="*/ 0 w 713"/>
                <a:gd name="T13" fmla="*/ 0 h 638"/>
                <a:gd name="T14" fmla="*/ 0 w 713"/>
                <a:gd name="T15" fmla="*/ 0 h 638"/>
                <a:gd name="T16" fmla="*/ 0 w 713"/>
                <a:gd name="T17" fmla="*/ 0 h 638"/>
                <a:gd name="T18" fmla="*/ 0 w 713"/>
                <a:gd name="T19" fmla="*/ 0 h 638"/>
                <a:gd name="T20" fmla="*/ 0 w 713"/>
                <a:gd name="T21" fmla="*/ 0 h 638"/>
                <a:gd name="T22" fmla="*/ 0 w 713"/>
                <a:gd name="T23" fmla="*/ 0 h 638"/>
                <a:gd name="T24" fmla="*/ 0 w 713"/>
                <a:gd name="T25" fmla="*/ 0 h 638"/>
                <a:gd name="T26" fmla="*/ 0 w 713"/>
                <a:gd name="T27" fmla="*/ 0 h 6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3" h="638">
                  <a:moveTo>
                    <a:pt x="694" y="145"/>
                  </a:moveTo>
                  <a:lnTo>
                    <a:pt x="308" y="357"/>
                  </a:lnTo>
                  <a:lnTo>
                    <a:pt x="67" y="581"/>
                  </a:lnTo>
                  <a:lnTo>
                    <a:pt x="30" y="638"/>
                  </a:lnTo>
                  <a:lnTo>
                    <a:pt x="0" y="571"/>
                  </a:lnTo>
                  <a:lnTo>
                    <a:pt x="0" y="425"/>
                  </a:lnTo>
                  <a:lnTo>
                    <a:pt x="154" y="282"/>
                  </a:lnTo>
                  <a:lnTo>
                    <a:pt x="348" y="154"/>
                  </a:lnTo>
                  <a:lnTo>
                    <a:pt x="415" y="116"/>
                  </a:lnTo>
                  <a:lnTo>
                    <a:pt x="579" y="58"/>
                  </a:lnTo>
                  <a:lnTo>
                    <a:pt x="589" y="49"/>
                  </a:lnTo>
                  <a:lnTo>
                    <a:pt x="694" y="0"/>
                  </a:lnTo>
                  <a:lnTo>
                    <a:pt x="713" y="20"/>
                  </a:lnTo>
                  <a:lnTo>
                    <a:pt x="694" y="145"/>
                  </a:lnTo>
                  <a:close/>
                </a:path>
              </a:pathLst>
            </a:custGeom>
            <a:solidFill>
              <a:srgbClr val="7CC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5" name="Freeform 42">
              <a:extLst>
                <a:ext uri="{FF2B5EF4-FFF2-40B4-BE49-F238E27FC236}">
                  <a16:creationId xmlns="" xmlns:a16="http://schemas.microsoft.com/office/drawing/2014/main" id="{C015B7E2-88DB-4254-80C7-D8DBF3358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3896"/>
              <a:ext cx="598" cy="112"/>
            </a:xfrm>
            <a:custGeom>
              <a:avLst/>
              <a:gdLst>
                <a:gd name="T0" fmla="*/ 0 w 1642"/>
                <a:gd name="T1" fmla="*/ 0 h 340"/>
                <a:gd name="T2" fmla="*/ 0 w 1642"/>
                <a:gd name="T3" fmla="*/ 0 h 340"/>
                <a:gd name="T4" fmla="*/ 0 w 1642"/>
                <a:gd name="T5" fmla="*/ 0 h 340"/>
                <a:gd name="T6" fmla="*/ 0 w 1642"/>
                <a:gd name="T7" fmla="*/ 0 h 340"/>
                <a:gd name="T8" fmla="*/ 0 w 1642"/>
                <a:gd name="T9" fmla="*/ 0 h 340"/>
                <a:gd name="T10" fmla="*/ 0 w 1642"/>
                <a:gd name="T11" fmla="*/ 0 h 340"/>
                <a:gd name="T12" fmla="*/ 0 w 1642"/>
                <a:gd name="T13" fmla="*/ 0 h 340"/>
                <a:gd name="T14" fmla="*/ 0 w 1642"/>
                <a:gd name="T15" fmla="*/ 0 h 340"/>
                <a:gd name="T16" fmla="*/ 0 w 1642"/>
                <a:gd name="T17" fmla="*/ 0 h 340"/>
                <a:gd name="T18" fmla="*/ 0 w 1642"/>
                <a:gd name="T19" fmla="*/ 0 h 340"/>
                <a:gd name="T20" fmla="*/ 0 w 1642"/>
                <a:gd name="T21" fmla="*/ 0 h 340"/>
                <a:gd name="T22" fmla="*/ 0 w 1642"/>
                <a:gd name="T23" fmla="*/ 0 h 340"/>
                <a:gd name="T24" fmla="*/ 0 w 1642"/>
                <a:gd name="T25" fmla="*/ 0 h 340"/>
                <a:gd name="T26" fmla="*/ 0 w 1642"/>
                <a:gd name="T27" fmla="*/ 0 h 340"/>
                <a:gd name="T28" fmla="*/ 0 w 1642"/>
                <a:gd name="T29" fmla="*/ 0 h 340"/>
                <a:gd name="T30" fmla="*/ 0 w 1642"/>
                <a:gd name="T31" fmla="*/ 0 h 340"/>
                <a:gd name="T32" fmla="*/ 0 w 1642"/>
                <a:gd name="T33" fmla="*/ 0 h 3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2" h="340">
                  <a:moveTo>
                    <a:pt x="1614" y="126"/>
                  </a:moveTo>
                  <a:lnTo>
                    <a:pt x="1527" y="194"/>
                  </a:lnTo>
                  <a:lnTo>
                    <a:pt x="1236" y="261"/>
                  </a:lnTo>
                  <a:lnTo>
                    <a:pt x="841" y="309"/>
                  </a:lnTo>
                  <a:lnTo>
                    <a:pt x="356" y="340"/>
                  </a:lnTo>
                  <a:lnTo>
                    <a:pt x="202" y="340"/>
                  </a:lnTo>
                  <a:lnTo>
                    <a:pt x="0" y="330"/>
                  </a:lnTo>
                  <a:lnTo>
                    <a:pt x="56" y="261"/>
                  </a:lnTo>
                  <a:lnTo>
                    <a:pt x="76" y="244"/>
                  </a:lnTo>
                  <a:lnTo>
                    <a:pt x="405" y="213"/>
                  </a:lnTo>
                  <a:lnTo>
                    <a:pt x="918" y="184"/>
                  </a:lnTo>
                  <a:lnTo>
                    <a:pt x="956" y="165"/>
                  </a:lnTo>
                  <a:lnTo>
                    <a:pt x="1217" y="126"/>
                  </a:lnTo>
                  <a:lnTo>
                    <a:pt x="1305" y="106"/>
                  </a:lnTo>
                  <a:lnTo>
                    <a:pt x="1614" y="0"/>
                  </a:lnTo>
                  <a:lnTo>
                    <a:pt x="1642" y="0"/>
                  </a:lnTo>
                  <a:lnTo>
                    <a:pt x="1614" y="126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6" name="Freeform 43">
              <a:extLst>
                <a:ext uri="{FF2B5EF4-FFF2-40B4-BE49-F238E27FC236}">
                  <a16:creationId xmlns="" xmlns:a16="http://schemas.microsoft.com/office/drawing/2014/main" id="{B6FB43A7-B9B7-4E26-99F6-8C3D1C027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3899"/>
              <a:ext cx="183" cy="48"/>
            </a:xfrm>
            <a:custGeom>
              <a:avLst/>
              <a:gdLst>
                <a:gd name="T0" fmla="*/ 0 w 502"/>
                <a:gd name="T1" fmla="*/ 0 h 147"/>
                <a:gd name="T2" fmla="*/ 0 w 502"/>
                <a:gd name="T3" fmla="*/ 0 h 147"/>
                <a:gd name="T4" fmla="*/ 0 w 502"/>
                <a:gd name="T5" fmla="*/ 0 h 147"/>
                <a:gd name="T6" fmla="*/ 0 w 502"/>
                <a:gd name="T7" fmla="*/ 0 h 147"/>
                <a:gd name="T8" fmla="*/ 0 w 502"/>
                <a:gd name="T9" fmla="*/ 0 h 147"/>
                <a:gd name="T10" fmla="*/ 0 w 502"/>
                <a:gd name="T11" fmla="*/ 0 h 147"/>
                <a:gd name="T12" fmla="*/ 0 w 502"/>
                <a:gd name="T13" fmla="*/ 0 h 147"/>
                <a:gd name="T14" fmla="*/ 0 w 502"/>
                <a:gd name="T15" fmla="*/ 0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2" h="147">
                  <a:moveTo>
                    <a:pt x="502" y="128"/>
                  </a:moveTo>
                  <a:lnTo>
                    <a:pt x="436" y="147"/>
                  </a:lnTo>
                  <a:lnTo>
                    <a:pt x="30" y="137"/>
                  </a:lnTo>
                  <a:lnTo>
                    <a:pt x="0" y="51"/>
                  </a:lnTo>
                  <a:lnTo>
                    <a:pt x="0" y="11"/>
                  </a:lnTo>
                  <a:lnTo>
                    <a:pt x="156" y="0"/>
                  </a:lnTo>
                  <a:lnTo>
                    <a:pt x="465" y="22"/>
                  </a:lnTo>
                  <a:lnTo>
                    <a:pt x="502" y="128"/>
                  </a:lnTo>
                  <a:close/>
                </a:path>
              </a:pathLst>
            </a:custGeom>
            <a:solidFill>
              <a:srgbClr val="CC9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7" name="Freeform 44">
              <a:extLst>
                <a:ext uri="{FF2B5EF4-FFF2-40B4-BE49-F238E27FC236}">
                  <a16:creationId xmlns="" xmlns:a16="http://schemas.microsoft.com/office/drawing/2014/main" id="{0795D8CB-2A03-467C-ACFD-4C8C2F95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" y="3916"/>
              <a:ext cx="373" cy="90"/>
            </a:xfrm>
            <a:custGeom>
              <a:avLst/>
              <a:gdLst>
                <a:gd name="T0" fmla="*/ 0 w 1026"/>
                <a:gd name="T1" fmla="*/ 0 h 270"/>
                <a:gd name="T2" fmla="*/ 0 w 1026"/>
                <a:gd name="T3" fmla="*/ 0 h 270"/>
                <a:gd name="T4" fmla="*/ 0 w 1026"/>
                <a:gd name="T5" fmla="*/ 0 h 270"/>
                <a:gd name="T6" fmla="*/ 0 w 1026"/>
                <a:gd name="T7" fmla="*/ 0 h 270"/>
                <a:gd name="T8" fmla="*/ 0 w 1026"/>
                <a:gd name="T9" fmla="*/ 0 h 270"/>
                <a:gd name="T10" fmla="*/ 0 w 1026"/>
                <a:gd name="T11" fmla="*/ 0 h 270"/>
                <a:gd name="T12" fmla="*/ 0 w 1026"/>
                <a:gd name="T13" fmla="*/ 0 h 270"/>
                <a:gd name="T14" fmla="*/ 0 w 1026"/>
                <a:gd name="T15" fmla="*/ 0 h 270"/>
                <a:gd name="T16" fmla="*/ 0 w 1026"/>
                <a:gd name="T17" fmla="*/ 0 h 270"/>
                <a:gd name="T18" fmla="*/ 0 w 1026"/>
                <a:gd name="T19" fmla="*/ 0 h 270"/>
                <a:gd name="T20" fmla="*/ 0 w 1026"/>
                <a:gd name="T21" fmla="*/ 0 h 270"/>
                <a:gd name="T22" fmla="*/ 0 w 1026"/>
                <a:gd name="T23" fmla="*/ 0 h 270"/>
                <a:gd name="T24" fmla="*/ 0 w 1026"/>
                <a:gd name="T25" fmla="*/ 0 h 270"/>
                <a:gd name="T26" fmla="*/ 0 w 1026"/>
                <a:gd name="T27" fmla="*/ 0 h 270"/>
                <a:gd name="T28" fmla="*/ 0 w 1026"/>
                <a:gd name="T29" fmla="*/ 0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6" h="270">
                  <a:moveTo>
                    <a:pt x="503" y="105"/>
                  </a:moveTo>
                  <a:lnTo>
                    <a:pt x="882" y="134"/>
                  </a:lnTo>
                  <a:lnTo>
                    <a:pt x="940" y="134"/>
                  </a:lnTo>
                  <a:lnTo>
                    <a:pt x="1026" y="241"/>
                  </a:lnTo>
                  <a:lnTo>
                    <a:pt x="1026" y="270"/>
                  </a:lnTo>
                  <a:lnTo>
                    <a:pt x="920" y="249"/>
                  </a:lnTo>
                  <a:lnTo>
                    <a:pt x="735" y="249"/>
                  </a:lnTo>
                  <a:lnTo>
                    <a:pt x="532" y="230"/>
                  </a:lnTo>
                  <a:lnTo>
                    <a:pt x="515" y="211"/>
                  </a:lnTo>
                  <a:lnTo>
                    <a:pt x="388" y="201"/>
                  </a:lnTo>
                  <a:lnTo>
                    <a:pt x="271" y="173"/>
                  </a:lnTo>
                  <a:lnTo>
                    <a:pt x="30" y="134"/>
                  </a:lnTo>
                  <a:lnTo>
                    <a:pt x="0" y="0"/>
                  </a:lnTo>
                  <a:lnTo>
                    <a:pt x="166" y="56"/>
                  </a:lnTo>
                  <a:lnTo>
                    <a:pt x="503" y="105"/>
                  </a:lnTo>
                  <a:close/>
                </a:path>
              </a:pathLst>
            </a:custGeom>
            <a:solidFill>
              <a:srgbClr val="CC6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8" name="Freeform 45">
              <a:extLst>
                <a:ext uri="{FF2B5EF4-FFF2-40B4-BE49-F238E27FC236}">
                  <a16:creationId xmlns="" xmlns:a16="http://schemas.microsoft.com/office/drawing/2014/main" id="{7062C1BD-038B-4E9E-B015-D5FB7C93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" y="3960"/>
              <a:ext cx="81" cy="212"/>
            </a:xfrm>
            <a:custGeom>
              <a:avLst/>
              <a:gdLst>
                <a:gd name="T0" fmla="*/ 0 w 222"/>
                <a:gd name="T1" fmla="*/ 0 h 639"/>
                <a:gd name="T2" fmla="*/ 0 w 222"/>
                <a:gd name="T3" fmla="*/ 0 h 639"/>
                <a:gd name="T4" fmla="*/ 0 w 222"/>
                <a:gd name="T5" fmla="*/ 0 h 639"/>
                <a:gd name="T6" fmla="*/ 0 w 222"/>
                <a:gd name="T7" fmla="*/ 0 h 639"/>
                <a:gd name="T8" fmla="*/ 0 w 222"/>
                <a:gd name="T9" fmla="*/ 0 h 639"/>
                <a:gd name="T10" fmla="*/ 0 w 222"/>
                <a:gd name="T11" fmla="*/ 0 h 639"/>
                <a:gd name="T12" fmla="*/ 0 w 222"/>
                <a:gd name="T13" fmla="*/ 0 h 639"/>
                <a:gd name="T14" fmla="*/ 0 w 222"/>
                <a:gd name="T15" fmla="*/ 0 h 639"/>
                <a:gd name="T16" fmla="*/ 0 w 222"/>
                <a:gd name="T17" fmla="*/ 0 h 639"/>
                <a:gd name="T18" fmla="*/ 0 w 222"/>
                <a:gd name="T19" fmla="*/ 0 h 639"/>
                <a:gd name="T20" fmla="*/ 0 w 222"/>
                <a:gd name="T21" fmla="*/ 0 h 639"/>
                <a:gd name="T22" fmla="*/ 0 w 222"/>
                <a:gd name="T23" fmla="*/ 0 h 639"/>
                <a:gd name="T24" fmla="*/ 0 w 222"/>
                <a:gd name="T25" fmla="*/ 0 h 6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2" h="639">
                  <a:moveTo>
                    <a:pt x="182" y="9"/>
                  </a:moveTo>
                  <a:lnTo>
                    <a:pt x="204" y="39"/>
                  </a:lnTo>
                  <a:lnTo>
                    <a:pt x="212" y="455"/>
                  </a:lnTo>
                  <a:lnTo>
                    <a:pt x="222" y="590"/>
                  </a:lnTo>
                  <a:lnTo>
                    <a:pt x="173" y="628"/>
                  </a:lnTo>
                  <a:lnTo>
                    <a:pt x="57" y="639"/>
                  </a:lnTo>
                  <a:lnTo>
                    <a:pt x="38" y="600"/>
                  </a:lnTo>
                  <a:lnTo>
                    <a:pt x="9" y="88"/>
                  </a:lnTo>
                  <a:lnTo>
                    <a:pt x="0" y="39"/>
                  </a:lnTo>
                  <a:lnTo>
                    <a:pt x="0" y="9"/>
                  </a:lnTo>
                  <a:lnTo>
                    <a:pt x="97" y="0"/>
                  </a:lnTo>
                  <a:lnTo>
                    <a:pt x="154" y="9"/>
                  </a:lnTo>
                  <a:lnTo>
                    <a:pt x="182" y="9"/>
                  </a:lnTo>
                  <a:close/>
                </a:path>
              </a:pathLst>
            </a:custGeom>
            <a:solidFill>
              <a:srgbClr val="C9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29" name="Freeform 46">
              <a:extLst>
                <a:ext uri="{FF2B5EF4-FFF2-40B4-BE49-F238E27FC236}">
                  <a16:creationId xmlns="" xmlns:a16="http://schemas.microsoft.com/office/drawing/2014/main" id="{41C4D315-5AF7-44D5-816E-2364FC02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4002"/>
              <a:ext cx="70" cy="304"/>
            </a:xfrm>
            <a:custGeom>
              <a:avLst/>
              <a:gdLst>
                <a:gd name="T0" fmla="*/ 0 w 192"/>
                <a:gd name="T1" fmla="*/ 0 h 921"/>
                <a:gd name="T2" fmla="*/ 0 w 192"/>
                <a:gd name="T3" fmla="*/ 0 h 921"/>
                <a:gd name="T4" fmla="*/ 0 w 192"/>
                <a:gd name="T5" fmla="*/ 0 h 921"/>
                <a:gd name="T6" fmla="*/ 0 w 192"/>
                <a:gd name="T7" fmla="*/ 0 h 921"/>
                <a:gd name="T8" fmla="*/ 0 w 192"/>
                <a:gd name="T9" fmla="*/ 0 h 921"/>
                <a:gd name="T10" fmla="*/ 0 w 192"/>
                <a:gd name="T11" fmla="*/ 0 h 921"/>
                <a:gd name="T12" fmla="*/ 0 w 192"/>
                <a:gd name="T13" fmla="*/ 0 h 921"/>
                <a:gd name="T14" fmla="*/ 0 w 192"/>
                <a:gd name="T15" fmla="*/ 0 h 921"/>
                <a:gd name="T16" fmla="*/ 0 w 192"/>
                <a:gd name="T17" fmla="*/ 0 h 921"/>
                <a:gd name="T18" fmla="*/ 0 w 192"/>
                <a:gd name="T19" fmla="*/ 0 h 921"/>
                <a:gd name="T20" fmla="*/ 0 w 192"/>
                <a:gd name="T21" fmla="*/ 0 h 9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921">
                  <a:moveTo>
                    <a:pt x="184" y="583"/>
                  </a:moveTo>
                  <a:lnTo>
                    <a:pt x="192" y="891"/>
                  </a:lnTo>
                  <a:lnTo>
                    <a:pt x="192" y="901"/>
                  </a:lnTo>
                  <a:lnTo>
                    <a:pt x="175" y="921"/>
                  </a:lnTo>
                  <a:lnTo>
                    <a:pt x="87" y="912"/>
                  </a:lnTo>
                  <a:lnTo>
                    <a:pt x="68" y="912"/>
                  </a:lnTo>
                  <a:lnTo>
                    <a:pt x="29" y="612"/>
                  </a:lnTo>
                  <a:lnTo>
                    <a:pt x="10" y="109"/>
                  </a:lnTo>
                  <a:lnTo>
                    <a:pt x="0" y="0"/>
                  </a:lnTo>
                  <a:lnTo>
                    <a:pt x="144" y="31"/>
                  </a:lnTo>
                  <a:lnTo>
                    <a:pt x="184" y="583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0" name="Freeform 47">
              <a:extLst>
                <a:ext uri="{FF2B5EF4-FFF2-40B4-BE49-F238E27FC236}">
                  <a16:creationId xmlns="" xmlns:a16="http://schemas.microsoft.com/office/drawing/2014/main" id="{4003D989-7458-4A59-A38A-F81EEBA9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2"/>
              <a:ext cx="84" cy="304"/>
            </a:xfrm>
            <a:custGeom>
              <a:avLst/>
              <a:gdLst>
                <a:gd name="T0" fmla="*/ 0 w 232"/>
                <a:gd name="T1" fmla="*/ 0 h 921"/>
                <a:gd name="T2" fmla="*/ 0 w 232"/>
                <a:gd name="T3" fmla="*/ 0 h 921"/>
                <a:gd name="T4" fmla="*/ 0 w 232"/>
                <a:gd name="T5" fmla="*/ 0 h 921"/>
                <a:gd name="T6" fmla="*/ 0 w 232"/>
                <a:gd name="T7" fmla="*/ 0 h 921"/>
                <a:gd name="T8" fmla="*/ 0 w 232"/>
                <a:gd name="T9" fmla="*/ 0 h 921"/>
                <a:gd name="T10" fmla="*/ 0 w 232"/>
                <a:gd name="T11" fmla="*/ 0 h 921"/>
                <a:gd name="T12" fmla="*/ 0 w 232"/>
                <a:gd name="T13" fmla="*/ 0 h 921"/>
                <a:gd name="T14" fmla="*/ 0 w 232"/>
                <a:gd name="T15" fmla="*/ 0 h 921"/>
                <a:gd name="T16" fmla="*/ 0 w 232"/>
                <a:gd name="T17" fmla="*/ 0 h 921"/>
                <a:gd name="T18" fmla="*/ 0 w 232"/>
                <a:gd name="T19" fmla="*/ 0 h 921"/>
                <a:gd name="T20" fmla="*/ 0 w 232"/>
                <a:gd name="T21" fmla="*/ 0 h 921"/>
                <a:gd name="T22" fmla="*/ 0 w 232"/>
                <a:gd name="T23" fmla="*/ 0 h 9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2" h="921">
                  <a:moveTo>
                    <a:pt x="193" y="321"/>
                  </a:moveTo>
                  <a:lnTo>
                    <a:pt x="222" y="515"/>
                  </a:lnTo>
                  <a:lnTo>
                    <a:pt x="232" y="891"/>
                  </a:lnTo>
                  <a:lnTo>
                    <a:pt x="183" y="921"/>
                  </a:lnTo>
                  <a:lnTo>
                    <a:pt x="95" y="912"/>
                  </a:lnTo>
                  <a:lnTo>
                    <a:pt x="57" y="775"/>
                  </a:lnTo>
                  <a:lnTo>
                    <a:pt x="19" y="466"/>
                  </a:lnTo>
                  <a:lnTo>
                    <a:pt x="0" y="118"/>
                  </a:lnTo>
                  <a:lnTo>
                    <a:pt x="0" y="12"/>
                  </a:lnTo>
                  <a:lnTo>
                    <a:pt x="68" y="0"/>
                  </a:lnTo>
                  <a:lnTo>
                    <a:pt x="153" y="0"/>
                  </a:lnTo>
                  <a:lnTo>
                    <a:pt x="193" y="321"/>
                  </a:lnTo>
                  <a:close/>
                </a:path>
              </a:pathLst>
            </a:custGeom>
            <a:solidFill>
              <a:srgbClr val="AF6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1" name="Freeform 48">
              <a:extLst>
                <a:ext uri="{FF2B5EF4-FFF2-40B4-BE49-F238E27FC236}">
                  <a16:creationId xmlns="" xmlns:a16="http://schemas.microsoft.com/office/drawing/2014/main" id="{D332E018-8F9C-4762-8CBA-77189860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4012"/>
              <a:ext cx="439" cy="266"/>
            </a:xfrm>
            <a:custGeom>
              <a:avLst/>
              <a:gdLst>
                <a:gd name="T0" fmla="*/ 0 w 1208"/>
                <a:gd name="T1" fmla="*/ 0 h 803"/>
                <a:gd name="T2" fmla="*/ 0 w 1208"/>
                <a:gd name="T3" fmla="*/ 0 h 803"/>
                <a:gd name="T4" fmla="*/ 0 w 1208"/>
                <a:gd name="T5" fmla="*/ 0 h 803"/>
                <a:gd name="T6" fmla="*/ 0 w 1208"/>
                <a:gd name="T7" fmla="*/ 0 h 803"/>
                <a:gd name="T8" fmla="*/ 0 w 1208"/>
                <a:gd name="T9" fmla="*/ 0 h 803"/>
                <a:gd name="T10" fmla="*/ 0 w 1208"/>
                <a:gd name="T11" fmla="*/ 0 h 803"/>
                <a:gd name="T12" fmla="*/ 0 w 1208"/>
                <a:gd name="T13" fmla="*/ 0 h 803"/>
                <a:gd name="T14" fmla="*/ 0 w 1208"/>
                <a:gd name="T15" fmla="*/ 0 h 803"/>
                <a:gd name="T16" fmla="*/ 0 w 1208"/>
                <a:gd name="T17" fmla="*/ 0 h 803"/>
                <a:gd name="T18" fmla="*/ 0 w 1208"/>
                <a:gd name="T19" fmla="*/ 0 h 803"/>
                <a:gd name="T20" fmla="*/ 0 w 1208"/>
                <a:gd name="T21" fmla="*/ 0 h 803"/>
                <a:gd name="T22" fmla="*/ 0 w 1208"/>
                <a:gd name="T23" fmla="*/ 0 h 803"/>
                <a:gd name="T24" fmla="*/ 0 w 1208"/>
                <a:gd name="T25" fmla="*/ 0 h 803"/>
                <a:gd name="T26" fmla="*/ 0 w 1208"/>
                <a:gd name="T27" fmla="*/ 0 h 803"/>
                <a:gd name="T28" fmla="*/ 0 w 1208"/>
                <a:gd name="T29" fmla="*/ 0 h 803"/>
                <a:gd name="T30" fmla="*/ 0 w 1208"/>
                <a:gd name="T31" fmla="*/ 0 h 803"/>
                <a:gd name="T32" fmla="*/ 0 w 1208"/>
                <a:gd name="T33" fmla="*/ 0 h 803"/>
                <a:gd name="T34" fmla="*/ 0 w 1208"/>
                <a:gd name="T35" fmla="*/ 0 h 803"/>
                <a:gd name="T36" fmla="*/ 0 w 1208"/>
                <a:gd name="T37" fmla="*/ 0 h 803"/>
                <a:gd name="T38" fmla="*/ 0 w 1208"/>
                <a:gd name="T39" fmla="*/ 0 h 803"/>
                <a:gd name="T40" fmla="*/ 0 w 1208"/>
                <a:gd name="T41" fmla="*/ 0 h 803"/>
                <a:gd name="T42" fmla="*/ 0 w 1208"/>
                <a:gd name="T43" fmla="*/ 0 h 803"/>
                <a:gd name="T44" fmla="*/ 0 w 1208"/>
                <a:gd name="T45" fmla="*/ 0 h 803"/>
                <a:gd name="T46" fmla="*/ 0 w 1208"/>
                <a:gd name="T47" fmla="*/ 0 h 803"/>
                <a:gd name="T48" fmla="*/ 0 w 1208"/>
                <a:gd name="T49" fmla="*/ 0 h 803"/>
                <a:gd name="T50" fmla="*/ 0 w 1208"/>
                <a:gd name="T51" fmla="*/ 0 h 803"/>
                <a:gd name="T52" fmla="*/ 0 w 1208"/>
                <a:gd name="T53" fmla="*/ 0 h 803"/>
                <a:gd name="T54" fmla="*/ 0 w 1208"/>
                <a:gd name="T55" fmla="*/ 0 h 803"/>
                <a:gd name="T56" fmla="*/ 0 w 1208"/>
                <a:gd name="T57" fmla="*/ 0 h 803"/>
                <a:gd name="T58" fmla="*/ 0 w 1208"/>
                <a:gd name="T59" fmla="*/ 0 h 803"/>
                <a:gd name="T60" fmla="*/ 0 w 1208"/>
                <a:gd name="T61" fmla="*/ 0 h 803"/>
                <a:gd name="T62" fmla="*/ 0 w 1208"/>
                <a:gd name="T63" fmla="*/ 0 h 803"/>
                <a:gd name="T64" fmla="*/ 0 w 1208"/>
                <a:gd name="T65" fmla="*/ 0 h 803"/>
                <a:gd name="T66" fmla="*/ 0 w 1208"/>
                <a:gd name="T67" fmla="*/ 0 h 803"/>
                <a:gd name="T68" fmla="*/ 0 w 1208"/>
                <a:gd name="T69" fmla="*/ 0 h 803"/>
                <a:gd name="T70" fmla="*/ 0 w 1208"/>
                <a:gd name="T71" fmla="*/ 0 h 803"/>
                <a:gd name="T72" fmla="*/ 0 w 1208"/>
                <a:gd name="T73" fmla="*/ 0 h 8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08" h="803">
                  <a:moveTo>
                    <a:pt x="551" y="29"/>
                  </a:moveTo>
                  <a:lnTo>
                    <a:pt x="608" y="107"/>
                  </a:lnTo>
                  <a:lnTo>
                    <a:pt x="666" y="232"/>
                  </a:lnTo>
                  <a:lnTo>
                    <a:pt x="841" y="464"/>
                  </a:lnTo>
                  <a:lnTo>
                    <a:pt x="792" y="531"/>
                  </a:lnTo>
                  <a:lnTo>
                    <a:pt x="783" y="541"/>
                  </a:lnTo>
                  <a:lnTo>
                    <a:pt x="800" y="560"/>
                  </a:lnTo>
                  <a:lnTo>
                    <a:pt x="860" y="503"/>
                  </a:lnTo>
                  <a:lnTo>
                    <a:pt x="822" y="629"/>
                  </a:lnTo>
                  <a:lnTo>
                    <a:pt x="764" y="706"/>
                  </a:lnTo>
                  <a:lnTo>
                    <a:pt x="726" y="744"/>
                  </a:lnTo>
                  <a:lnTo>
                    <a:pt x="753" y="772"/>
                  </a:lnTo>
                  <a:lnTo>
                    <a:pt x="869" y="629"/>
                  </a:lnTo>
                  <a:lnTo>
                    <a:pt x="918" y="484"/>
                  </a:lnTo>
                  <a:lnTo>
                    <a:pt x="956" y="319"/>
                  </a:lnTo>
                  <a:lnTo>
                    <a:pt x="975" y="300"/>
                  </a:lnTo>
                  <a:lnTo>
                    <a:pt x="1063" y="300"/>
                  </a:lnTo>
                  <a:lnTo>
                    <a:pt x="1101" y="251"/>
                  </a:lnTo>
                  <a:lnTo>
                    <a:pt x="1130" y="251"/>
                  </a:lnTo>
                  <a:lnTo>
                    <a:pt x="1149" y="282"/>
                  </a:lnTo>
                  <a:lnTo>
                    <a:pt x="1208" y="241"/>
                  </a:lnTo>
                  <a:lnTo>
                    <a:pt x="1187" y="339"/>
                  </a:lnTo>
                  <a:lnTo>
                    <a:pt x="927" y="667"/>
                  </a:lnTo>
                  <a:lnTo>
                    <a:pt x="888" y="744"/>
                  </a:lnTo>
                  <a:lnTo>
                    <a:pt x="888" y="784"/>
                  </a:lnTo>
                  <a:lnTo>
                    <a:pt x="822" y="803"/>
                  </a:lnTo>
                  <a:lnTo>
                    <a:pt x="743" y="803"/>
                  </a:lnTo>
                  <a:lnTo>
                    <a:pt x="666" y="744"/>
                  </a:lnTo>
                  <a:lnTo>
                    <a:pt x="501" y="523"/>
                  </a:lnTo>
                  <a:lnTo>
                    <a:pt x="233" y="310"/>
                  </a:lnTo>
                  <a:lnTo>
                    <a:pt x="96" y="213"/>
                  </a:lnTo>
                  <a:lnTo>
                    <a:pt x="20" y="107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30" y="0"/>
                  </a:lnTo>
                  <a:lnTo>
                    <a:pt x="436" y="29"/>
                  </a:lnTo>
                  <a:lnTo>
                    <a:pt x="551" y="29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2" name="Freeform 49">
              <a:extLst>
                <a:ext uri="{FF2B5EF4-FFF2-40B4-BE49-F238E27FC236}">
                  <a16:creationId xmlns="" xmlns:a16="http://schemas.microsoft.com/office/drawing/2014/main" id="{E6F78775-CA74-4D77-9D38-C0EE1B414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4015"/>
              <a:ext cx="162" cy="141"/>
            </a:xfrm>
            <a:custGeom>
              <a:avLst/>
              <a:gdLst>
                <a:gd name="T0" fmla="*/ 0 w 446"/>
                <a:gd name="T1" fmla="*/ 0 h 425"/>
                <a:gd name="T2" fmla="*/ 0 w 446"/>
                <a:gd name="T3" fmla="*/ 0 h 425"/>
                <a:gd name="T4" fmla="*/ 0 w 446"/>
                <a:gd name="T5" fmla="*/ 0 h 425"/>
                <a:gd name="T6" fmla="*/ 0 w 446"/>
                <a:gd name="T7" fmla="*/ 0 h 425"/>
                <a:gd name="T8" fmla="*/ 0 w 446"/>
                <a:gd name="T9" fmla="*/ 0 h 425"/>
                <a:gd name="T10" fmla="*/ 0 w 446"/>
                <a:gd name="T11" fmla="*/ 0 h 425"/>
                <a:gd name="T12" fmla="*/ 0 w 446"/>
                <a:gd name="T13" fmla="*/ 0 h 425"/>
                <a:gd name="T14" fmla="*/ 0 w 446"/>
                <a:gd name="T15" fmla="*/ 0 h 425"/>
                <a:gd name="T16" fmla="*/ 0 w 446"/>
                <a:gd name="T17" fmla="*/ 0 h 425"/>
                <a:gd name="T18" fmla="*/ 0 w 446"/>
                <a:gd name="T19" fmla="*/ 0 h 425"/>
                <a:gd name="T20" fmla="*/ 0 w 446"/>
                <a:gd name="T21" fmla="*/ 0 h 425"/>
                <a:gd name="T22" fmla="*/ 0 w 446"/>
                <a:gd name="T23" fmla="*/ 0 h 425"/>
                <a:gd name="T24" fmla="*/ 0 w 446"/>
                <a:gd name="T25" fmla="*/ 0 h 425"/>
                <a:gd name="T26" fmla="*/ 0 w 446"/>
                <a:gd name="T27" fmla="*/ 0 h 425"/>
                <a:gd name="T28" fmla="*/ 0 w 446"/>
                <a:gd name="T29" fmla="*/ 0 h 4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6" h="425">
                  <a:moveTo>
                    <a:pt x="436" y="250"/>
                  </a:moveTo>
                  <a:lnTo>
                    <a:pt x="446" y="250"/>
                  </a:lnTo>
                  <a:lnTo>
                    <a:pt x="386" y="250"/>
                  </a:lnTo>
                  <a:lnTo>
                    <a:pt x="377" y="241"/>
                  </a:lnTo>
                  <a:lnTo>
                    <a:pt x="340" y="260"/>
                  </a:lnTo>
                  <a:lnTo>
                    <a:pt x="290" y="329"/>
                  </a:lnTo>
                  <a:lnTo>
                    <a:pt x="271" y="425"/>
                  </a:lnTo>
                  <a:lnTo>
                    <a:pt x="68" y="145"/>
                  </a:lnTo>
                  <a:lnTo>
                    <a:pt x="49" y="88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309" y="9"/>
                  </a:lnTo>
                  <a:lnTo>
                    <a:pt x="320" y="0"/>
                  </a:lnTo>
                  <a:lnTo>
                    <a:pt x="358" y="9"/>
                  </a:lnTo>
                  <a:lnTo>
                    <a:pt x="436" y="25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3" name="Freeform 50">
              <a:extLst>
                <a:ext uri="{FF2B5EF4-FFF2-40B4-BE49-F238E27FC236}">
                  <a16:creationId xmlns="" xmlns:a16="http://schemas.microsoft.com/office/drawing/2014/main" id="{C57D1947-630B-48C6-BBF5-24E94F07E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50"/>
              <a:ext cx="124" cy="195"/>
            </a:xfrm>
            <a:custGeom>
              <a:avLst/>
              <a:gdLst>
                <a:gd name="T0" fmla="*/ 0 w 338"/>
                <a:gd name="T1" fmla="*/ 0 h 591"/>
                <a:gd name="T2" fmla="*/ 0 w 338"/>
                <a:gd name="T3" fmla="*/ 0 h 591"/>
                <a:gd name="T4" fmla="*/ 0 w 338"/>
                <a:gd name="T5" fmla="*/ 0 h 591"/>
                <a:gd name="T6" fmla="*/ 0 w 338"/>
                <a:gd name="T7" fmla="*/ 0 h 591"/>
                <a:gd name="T8" fmla="*/ 0 w 338"/>
                <a:gd name="T9" fmla="*/ 0 h 591"/>
                <a:gd name="T10" fmla="*/ 0 w 338"/>
                <a:gd name="T11" fmla="*/ 0 h 591"/>
                <a:gd name="T12" fmla="*/ 0 w 338"/>
                <a:gd name="T13" fmla="*/ 0 h 591"/>
                <a:gd name="T14" fmla="*/ 0 w 338"/>
                <a:gd name="T15" fmla="*/ 0 h 591"/>
                <a:gd name="T16" fmla="*/ 0 w 338"/>
                <a:gd name="T17" fmla="*/ 0 h 591"/>
                <a:gd name="T18" fmla="*/ 0 w 338"/>
                <a:gd name="T19" fmla="*/ 0 h 591"/>
                <a:gd name="T20" fmla="*/ 0 w 338"/>
                <a:gd name="T21" fmla="*/ 0 h 591"/>
                <a:gd name="T22" fmla="*/ 0 w 338"/>
                <a:gd name="T23" fmla="*/ 0 h 591"/>
                <a:gd name="T24" fmla="*/ 0 w 338"/>
                <a:gd name="T25" fmla="*/ 0 h 591"/>
                <a:gd name="T26" fmla="*/ 0 w 338"/>
                <a:gd name="T27" fmla="*/ 0 h 591"/>
                <a:gd name="T28" fmla="*/ 0 w 338"/>
                <a:gd name="T29" fmla="*/ 0 h 591"/>
                <a:gd name="T30" fmla="*/ 0 w 338"/>
                <a:gd name="T31" fmla="*/ 0 h 591"/>
                <a:gd name="T32" fmla="*/ 0 w 338"/>
                <a:gd name="T33" fmla="*/ 0 h 5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8" h="591">
                  <a:moveTo>
                    <a:pt x="329" y="195"/>
                  </a:moveTo>
                  <a:lnTo>
                    <a:pt x="338" y="213"/>
                  </a:lnTo>
                  <a:lnTo>
                    <a:pt x="319" y="282"/>
                  </a:lnTo>
                  <a:lnTo>
                    <a:pt x="69" y="583"/>
                  </a:lnTo>
                  <a:lnTo>
                    <a:pt x="28" y="591"/>
                  </a:lnTo>
                  <a:lnTo>
                    <a:pt x="0" y="591"/>
                  </a:lnTo>
                  <a:lnTo>
                    <a:pt x="116" y="426"/>
                  </a:lnTo>
                  <a:lnTo>
                    <a:pt x="252" y="273"/>
                  </a:lnTo>
                  <a:lnTo>
                    <a:pt x="262" y="242"/>
                  </a:lnTo>
                  <a:lnTo>
                    <a:pt x="280" y="195"/>
                  </a:lnTo>
                  <a:lnTo>
                    <a:pt x="280" y="106"/>
                  </a:lnTo>
                  <a:lnTo>
                    <a:pt x="252" y="79"/>
                  </a:lnTo>
                  <a:lnTo>
                    <a:pt x="174" y="98"/>
                  </a:lnTo>
                  <a:lnTo>
                    <a:pt x="262" y="11"/>
                  </a:lnTo>
                  <a:lnTo>
                    <a:pt x="310" y="0"/>
                  </a:lnTo>
                  <a:lnTo>
                    <a:pt x="329" y="49"/>
                  </a:lnTo>
                  <a:lnTo>
                    <a:pt x="329" y="195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4" name="Freeform 51">
              <a:extLst>
                <a:ext uri="{FF2B5EF4-FFF2-40B4-BE49-F238E27FC236}">
                  <a16:creationId xmlns="" xmlns:a16="http://schemas.microsoft.com/office/drawing/2014/main" id="{4080D9B8-1D9C-44AB-8F7B-FAC347CF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4204"/>
              <a:ext cx="45" cy="19"/>
            </a:xfrm>
            <a:custGeom>
              <a:avLst/>
              <a:gdLst>
                <a:gd name="T0" fmla="*/ 0 w 125"/>
                <a:gd name="T1" fmla="*/ 0 h 57"/>
                <a:gd name="T2" fmla="*/ 0 w 125"/>
                <a:gd name="T3" fmla="*/ 0 h 57"/>
                <a:gd name="T4" fmla="*/ 0 w 125"/>
                <a:gd name="T5" fmla="*/ 0 h 57"/>
                <a:gd name="T6" fmla="*/ 0 w 125"/>
                <a:gd name="T7" fmla="*/ 0 h 57"/>
                <a:gd name="T8" fmla="*/ 0 w 125"/>
                <a:gd name="T9" fmla="*/ 0 h 57"/>
                <a:gd name="T10" fmla="*/ 0 w 125"/>
                <a:gd name="T11" fmla="*/ 0 h 57"/>
                <a:gd name="T12" fmla="*/ 0 w 125"/>
                <a:gd name="T13" fmla="*/ 0 h 57"/>
                <a:gd name="T14" fmla="*/ 0 w 125"/>
                <a:gd name="T15" fmla="*/ 0 h 57"/>
                <a:gd name="T16" fmla="*/ 0 w 125"/>
                <a:gd name="T17" fmla="*/ 0 h 57"/>
                <a:gd name="T18" fmla="*/ 0 w 125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7">
                  <a:moveTo>
                    <a:pt x="106" y="29"/>
                  </a:moveTo>
                  <a:lnTo>
                    <a:pt x="48" y="57"/>
                  </a:lnTo>
                  <a:lnTo>
                    <a:pt x="19" y="5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38" y="38"/>
                  </a:lnTo>
                  <a:lnTo>
                    <a:pt x="68" y="38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5" name="Freeform 52">
              <a:extLst>
                <a:ext uri="{FF2B5EF4-FFF2-40B4-BE49-F238E27FC236}">
                  <a16:creationId xmlns="" xmlns:a16="http://schemas.microsoft.com/office/drawing/2014/main" id="{60B54CD8-CCDA-4961-A268-E9C6D896A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761"/>
              <a:ext cx="529" cy="201"/>
            </a:xfrm>
            <a:custGeom>
              <a:avLst/>
              <a:gdLst>
                <a:gd name="T0" fmla="*/ 0 w 1451"/>
                <a:gd name="T1" fmla="*/ 0 h 605"/>
                <a:gd name="T2" fmla="*/ 0 w 1451"/>
                <a:gd name="T3" fmla="*/ 0 h 605"/>
                <a:gd name="T4" fmla="*/ 0 w 1451"/>
                <a:gd name="T5" fmla="*/ 0 h 605"/>
                <a:gd name="T6" fmla="*/ 0 w 1451"/>
                <a:gd name="T7" fmla="*/ 0 h 605"/>
                <a:gd name="T8" fmla="*/ 0 w 1451"/>
                <a:gd name="T9" fmla="*/ 0 h 605"/>
                <a:gd name="T10" fmla="*/ 0 w 1451"/>
                <a:gd name="T11" fmla="*/ 0 h 605"/>
                <a:gd name="T12" fmla="*/ 0 w 1451"/>
                <a:gd name="T13" fmla="*/ 0 h 605"/>
                <a:gd name="T14" fmla="*/ 0 w 1451"/>
                <a:gd name="T15" fmla="*/ 0 h 605"/>
                <a:gd name="T16" fmla="*/ 0 w 1451"/>
                <a:gd name="T17" fmla="*/ 0 h 605"/>
                <a:gd name="T18" fmla="*/ 0 w 1451"/>
                <a:gd name="T19" fmla="*/ 0 h 605"/>
                <a:gd name="T20" fmla="*/ 0 w 1451"/>
                <a:gd name="T21" fmla="*/ 0 h 605"/>
                <a:gd name="T22" fmla="*/ 0 w 1451"/>
                <a:gd name="T23" fmla="*/ 0 h 6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51" h="605">
                  <a:moveTo>
                    <a:pt x="0" y="592"/>
                  </a:moveTo>
                  <a:lnTo>
                    <a:pt x="72" y="503"/>
                  </a:lnTo>
                  <a:lnTo>
                    <a:pt x="524" y="242"/>
                  </a:lnTo>
                  <a:lnTo>
                    <a:pt x="623" y="166"/>
                  </a:lnTo>
                  <a:lnTo>
                    <a:pt x="1263" y="158"/>
                  </a:lnTo>
                  <a:lnTo>
                    <a:pt x="1286" y="0"/>
                  </a:lnTo>
                  <a:lnTo>
                    <a:pt x="1447" y="67"/>
                  </a:lnTo>
                  <a:lnTo>
                    <a:pt x="1451" y="219"/>
                  </a:lnTo>
                  <a:lnTo>
                    <a:pt x="654" y="219"/>
                  </a:lnTo>
                  <a:lnTo>
                    <a:pt x="592" y="287"/>
                  </a:lnTo>
                  <a:lnTo>
                    <a:pt x="80" y="605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6" name="Freeform 53">
              <a:extLst>
                <a:ext uri="{FF2B5EF4-FFF2-40B4-BE49-F238E27FC236}">
                  <a16:creationId xmlns="" xmlns:a16="http://schemas.microsoft.com/office/drawing/2014/main" id="{AE3A0CD9-DC61-421E-AB05-69668F37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3778"/>
              <a:ext cx="147" cy="122"/>
            </a:xfrm>
            <a:custGeom>
              <a:avLst/>
              <a:gdLst>
                <a:gd name="T0" fmla="*/ 0 w 403"/>
                <a:gd name="T1" fmla="*/ 0 h 367"/>
                <a:gd name="T2" fmla="*/ 0 w 403"/>
                <a:gd name="T3" fmla="*/ 0 h 367"/>
                <a:gd name="T4" fmla="*/ 0 w 403"/>
                <a:gd name="T5" fmla="*/ 0 h 367"/>
                <a:gd name="T6" fmla="*/ 0 w 403"/>
                <a:gd name="T7" fmla="*/ 0 h 367"/>
                <a:gd name="T8" fmla="*/ 0 w 403"/>
                <a:gd name="T9" fmla="*/ 0 h 367"/>
                <a:gd name="T10" fmla="*/ 0 w 403"/>
                <a:gd name="T11" fmla="*/ 0 h 367"/>
                <a:gd name="T12" fmla="*/ 0 w 403"/>
                <a:gd name="T13" fmla="*/ 0 h 367"/>
                <a:gd name="T14" fmla="*/ 0 w 403"/>
                <a:gd name="T15" fmla="*/ 0 h 367"/>
                <a:gd name="T16" fmla="*/ 0 w 403"/>
                <a:gd name="T17" fmla="*/ 0 h 367"/>
                <a:gd name="T18" fmla="*/ 0 w 403"/>
                <a:gd name="T19" fmla="*/ 0 h 367"/>
                <a:gd name="T20" fmla="*/ 0 w 403"/>
                <a:gd name="T21" fmla="*/ 0 h 367"/>
                <a:gd name="T22" fmla="*/ 0 w 403"/>
                <a:gd name="T23" fmla="*/ 0 h 367"/>
                <a:gd name="T24" fmla="*/ 0 w 403"/>
                <a:gd name="T25" fmla="*/ 0 h 367"/>
                <a:gd name="T26" fmla="*/ 0 w 403"/>
                <a:gd name="T27" fmla="*/ 0 h 367"/>
                <a:gd name="T28" fmla="*/ 0 w 403"/>
                <a:gd name="T29" fmla="*/ 0 h 367"/>
                <a:gd name="T30" fmla="*/ 0 w 403"/>
                <a:gd name="T31" fmla="*/ 0 h 367"/>
                <a:gd name="T32" fmla="*/ 0 w 403"/>
                <a:gd name="T33" fmla="*/ 0 h 367"/>
                <a:gd name="T34" fmla="*/ 0 w 403"/>
                <a:gd name="T35" fmla="*/ 0 h 367"/>
                <a:gd name="T36" fmla="*/ 0 w 403"/>
                <a:gd name="T37" fmla="*/ 0 h 367"/>
                <a:gd name="T38" fmla="*/ 0 w 403"/>
                <a:gd name="T39" fmla="*/ 0 h 367"/>
                <a:gd name="T40" fmla="*/ 0 w 403"/>
                <a:gd name="T41" fmla="*/ 0 h 3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3" h="367">
                  <a:moveTo>
                    <a:pt x="403" y="0"/>
                  </a:moveTo>
                  <a:lnTo>
                    <a:pt x="314" y="40"/>
                  </a:lnTo>
                  <a:lnTo>
                    <a:pt x="283" y="111"/>
                  </a:lnTo>
                  <a:lnTo>
                    <a:pt x="152" y="221"/>
                  </a:lnTo>
                  <a:lnTo>
                    <a:pt x="0" y="367"/>
                  </a:lnTo>
                  <a:lnTo>
                    <a:pt x="394" y="157"/>
                  </a:lnTo>
                  <a:lnTo>
                    <a:pt x="394" y="150"/>
                  </a:lnTo>
                  <a:lnTo>
                    <a:pt x="395" y="142"/>
                  </a:lnTo>
                  <a:lnTo>
                    <a:pt x="395" y="133"/>
                  </a:lnTo>
                  <a:lnTo>
                    <a:pt x="395" y="120"/>
                  </a:lnTo>
                  <a:lnTo>
                    <a:pt x="395" y="107"/>
                  </a:lnTo>
                  <a:lnTo>
                    <a:pt x="397" y="78"/>
                  </a:lnTo>
                  <a:lnTo>
                    <a:pt x="398" y="49"/>
                  </a:lnTo>
                  <a:lnTo>
                    <a:pt x="399" y="35"/>
                  </a:lnTo>
                  <a:lnTo>
                    <a:pt x="399" y="24"/>
                  </a:lnTo>
                  <a:lnTo>
                    <a:pt x="401" y="13"/>
                  </a:lnTo>
                  <a:lnTo>
                    <a:pt x="402" y="7"/>
                  </a:lnTo>
                  <a:lnTo>
                    <a:pt x="402" y="3"/>
                  </a:lnTo>
                  <a:lnTo>
                    <a:pt x="402" y="1"/>
                  </a:lnTo>
                  <a:lnTo>
                    <a:pt x="402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7" name="Freeform 54">
              <a:extLst>
                <a:ext uri="{FF2B5EF4-FFF2-40B4-BE49-F238E27FC236}">
                  <a16:creationId xmlns="" xmlns:a16="http://schemas.microsoft.com/office/drawing/2014/main" id="{6F4E067B-B1C6-4C1B-A624-3221BD397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" y="3752"/>
              <a:ext cx="171" cy="53"/>
            </a:xfrm>
            <a:custGeom>
              <a:avLst/>
              <a:gdLst>
                <a:gd name="T0" fmla="*/ 0 w 469"/>
                <a:gd name="T1" fmla="*/ 0 h 161"/>
                <a:gd name="T2" fmla="*/ 0 w 469"/>
                <a:gd name="T3" fmla="*/ 0 h 161"/>
                <a:gd name="T4" fmla="*/ 0 w 469"/>
                <a:gd name="T5" fmla="*/ 0 h 161"/>
                <a:gd name="T6" fmla="*/ 0 w 469"/>
                <a:gd name="T7" fmla="*/ 0 h 161"/>
                <a:gd name="T8" fmla="*/ 0 w 469"/>
                <a:gd name="T9" fmla="*/ 0 h 161"/>
                <a:gd name="T10" fmla="*/ 0 w 469"/>
                <a:gd name="T11" fmla="*/ 0 h 161"/>
                <a:gd name="T12" fmla="*/ 0 w 469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9" h="161">
                  <a:moveTo>
                    <a:pt x="0" y="43"/>
                  </a:moveTo>
                  <a:lnTo>
                    <a:pt x="13" y="161"/>
                  </a:lnTo>
                  <a:lnTo>
                    <a:pt x="469" y="148"/>
                  </a:lnTo>
                  <a:lnTo>
                    <a:pt x="232" y="116"/>
                  </a:lnTo>
                  <a:lnTo>
                    <a:pt x="134" y="74"/>
                  </a:lnTo>
                  <a:lnTo>
                    <a:pt x="1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0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8" name="Freeform 55">
              <a:extLst>
                <a:ext uri="{FF2B5EF4-FFF2-40B4-BE49-F238E27FC236}">
                  <a16:creationId xmlns="" xmlns:a16="http://schemas.microsoft.com/office/drawing/2014/main" id="{0F637663-337B-434C-B288-64F7FF8C1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593"/>
              <a:ext cx="177" cy="125"/>
            </a:xfrm>
            <a:custGeom>
              <a:avLst/>
              <a:gdLst>
                <a:gd name="T0" fmla="*/ 0 w 488"/>
                <a:gd name="T1" fmla="*/ 0 h 381"/>
                <a:gd name="T2" fmla="*/ 0 w 488"/>
                <a:gd name="T3" fmla="*/ 0 h 381"/>
                <a:gd name="T4" fmla="*/ 0 w 488"/>
                <a:gd name="T5" fmla="*/ 0 h 381"/>
                <a:gd name="T6" fmla="*/ 0 w 488"/>
                <a:gd name="T7" fmla="*/ 0 h 381"/>
                <a:gd name="T8" fmla="*/ 0 w 488"/>
                <a:gd name="T9" fmla="*/ 0 h 381"/>
                <a:gd name="T10" fmla="*/ 0 w 488"/>
                <a:gd name="T11" fmla="*/ 0 h 381"/>
                <a:gd name="T12" fmla="*/ 0 w 488"/>
                <a:gd name="T13" fmla="*/ 0 h 381"/>
                <a:gd name="T14" fmla="*/ 0 w 488"/>
                <a:gd name="T15" fmla="*/ 0 h 381"/>
                <a:gd name="T16" fmla="*/ 0 w 488"/>
                <a:gd name="T17" fmla="*/ 0 h 381"/>
                <a:gd name="T18" fmla="*/ 0 w 488"/>
                <a:gd name="T19" fmla="*/ 0 h 381"/>
                <a:gd name="T20" fmla="*/ 0 w 488"/>
                <a:gd name="T21" fmla="*/ 0 h 381"/>
                <a:gd name="T22" fmla="*/ 0 w 488"/>
                <a:gd name="T23" fmla="*/ 0 h 381"/>
                <a:gd name="T24" fmla="*/ 0 w 488"/>
                <a:gd name="T25" fmla="*/ 0 h 381"/>
                <a:gd name="T26" fmla="*/ 0 w 488"/>
                <a:gd name="T27" fmla="*/ 0 h 381"/>
                <a:gd name="T28" fmla="*/ 0 w 488"/>
                <a:gd name="T29" fmla="*/ 0 h 381"/>
                <a:gd name="T30" fmla="*/ 0 w 488"/>
                <a:gd name="T31" fmla="*/ 0 h 381"/>
                <a:gd name="T32" fmla="*/ 0 w 488"/>
                <a:gd name="T33" fmla="*/ 0 h 381"/>
                <a:gd name="T34" fmla="*/ 0 w 488"/>
                <a:gd name="T35" fmla="*/ 0 h 381"/>
                <a:gd name="T36" fmla="*/ 0 w 488"/>
                <a:gd name="T37" fmla="*/ 0 h 381"/>
                <a:gd name="T38" fmla="*/ 0 w 488"/>
                <a:gd name="T39" fmla="*/ 0 h 381"/>
                <a:gd name="T40" fmla="*/ 0 w 488"/>
                <a:gd name="T41" fmla="*/ 0 h 381"/>
                <a:gd name="T42" fmla="*/ 0 w 488"/>
                <a:gd name="T43" fmla="*/ 0 h 381"/>
                <a:gd name="T44" fmla="*/ 0 w 488"/>
                <a:gd name="T45" fmla="*/ 0 h 381"/>
                <a:gd name="T46" fmla="*/ 0 w 488"/>
                <a:gd name="T47" fmla="*/ 0 h 381"/>
                <a:gd name="T48" fmla="*/ 0 w 488"/>
                <a:gd name="T49" fmla="*/ 0 h 381"/>
                <a:gd name="T50" fmla="*/ 0 w 488"/>
                <a:gd name="T51" fmla="*/ 0 h 381"/>
                <a:gd name="T52" fmla="*/ 0 w 488"/>
                <a:gd name="T53" fmla="*/ 0 h 381"/>
                <a:gd name="T54" fmla="*/ 0 w 488"/>
                <a:gd name="T55" fmla="*/ 0 h 381"/>
                <a:gd name="T56" fmla="*/ 0 w 488"/>
                <a:gd name="T57" fmla="*/ 0 h 381"/>
                <a:gd name="T58" fmla="*/ 0 w 488"/>
                <a:gd name="T59" fmla="*/ 0 h 381"/>
                <a:gd name="T60" fmla="*/ 0 w 488"/>
                <a:gd name="T61" fmla="*/ 0 h 381"/>
                <a:gd name="T62" fmla="*/ 0 w 488"/>
                <a:gd name="T63" fmla="*/ 0 h 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8" h="381">
                  <a:moveTo>
                    <a:pt x="466" y="0"/>
                  </a:moveTo>
                  <a:lnTo>
                    <a:pt x="488" y="35"/>
                  </a:lnTo>
                  <a:lnTo>
                    <a:pt x="313" y="132"/>
                  </a:lnTo>
                  <a:lnTo>
                    <a:pt x="255" y="190"/>
                  </a:lnTo>
                  <a:lnTo>
                    <a:pt x="181" y="305"/>
                  </a:lnTo>
                  <a:lnTo>
                    <a:pt x="0" y="381"/>
                  </a:lnTo>
                  <a:lnTo>
                    <a:pt x="103" y="310"/>
                  </a:lnTo>
                  <a:lnTo>
                    <a:pt x="194" y="220"/>
                  </a:lnTo>
                  <a:lnTo>
                    <a:pt x="278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3" y="110"/>
                  </a:lnTo>
                  <a:lnTo>
                    <a:pt x="287" y="107"/>
                  </a:lnTo>
                  <a:lnTo>
                    <a:pt x="292" y="106"/>
                  </a:lnTo>
                  <a:lnTo>
                    <a:pt x="297" y="102"/>
                  </a:lnTo>
                  <a:lnTo>
                    <a:pt x="302" y="99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2" y="77"/>
                  </a:lnTo>
                  <a:lnTo>
                    <a:pt x="377" y="57"/>
                  </a:lnTo>
                  <a:lnTo>
                    <a:pt x="396" y="46"/>
                  </a:lnTo>
                  <a:lnTo>
                    <a:pt x="412" y="35"/>
                  </a:lnTo>
                  <a:lnTo>
                    <a:pt x="428" y="27"/>
                  </a:lnTo>
                  <a:lnTo>
                    <a:pt x="442" y="18"/>
                  </a:lnTo>
                  <a:lnTo>
                    <a:pt x="449" y="14"/>
                  </a:lnTo>
                  <a:lnTo>
                    <a:pt x="454" y="11"/>
                  </a:lnTo>
                  <a:lnTo>
                    <a:pt x="458" y="8"/>
                  </a:lnTo>
                  <a:lnTo>
                    <a:pt x="462" y="6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39" name="Freeform 56">
              <a:extLst>
                <a:ext uri="{FF2B5EF4-FFF2-40B4-BE49-F238E27FC236}">
                  <a16:creationId xmlns="" xmlns:a16="http://schemas.microsoft.com/office/drawing/2014/main" id="{1922BBA5-BBEB-4EC4-A929-C183DEE1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540"/>
              <a:ext cx="83" cy="57"/>
            </a:xfrm>
            <a:custGeom>
              <a:avLst/>
              <a:gdLst>
                <a:gd name="T0" fmla="*/ 0 w 229"/>
                <a:gd name="T1" fmla="*/ 0 h 173"/>
                <a:gd name="T2" fmla="*/ 0 w 229"/>
                <a:gd name="T3" fmla="*/ 0 h 173"/>
                <a:gd name="T4" fmla="*/ 0 w 229"/>
                <a:gd name="T5" fmla="*/ 0 h 173"/>
                <a:gd name="T6" fmla="*/ 0 w 229"/>
                <a:gd name="T7" fmla="*/ 0 h 173"/>
                <a:gd name="T8" fmla="*/ 0 w 229"/>
                <a:gd name="T9" fmla="*/ 0 h 173"/>
                <a:gd name="T10" fmla="*/ 0 w 229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9" h="173">
                  <a:moveTo>
                    <a:pt x="18" y="173"/>
                  </a:moveTo>
                  <a:lnTo>
                    <a:pt x="0" y="134"/>
                  </a:lnTo>
                  <a:lnTo>
                    <a:pt x="107" y="50"/>
                  </a:lnTo>
                  <a:lnTo>
                    <a:pt x="229" y="0"/>
                  </a:lnTo>
                  <a:lnTo>
                    <a:pt x="175" y="72"/>
                  </a:lnTo>
                  <a:lnTo>
                    <a:pt x="18" y="173"/>
                  </a:lnTo>
                  <a:close/>
                </a:path>
              </a:pathLst>
            </a:custGeom>
            <a:solidFill>
              <a:srgbClr val="A3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0" name="Freeform 57">
              <a:extLst>
                <a:ext uri="{FF2B5EF4-FFF2-40B4-BE49-F238E27FC236}">
                  <a16:creationId xmlns="" xmlns:a16="http://schemas.microsoft.com/office/drawing/2014/main" id="{B3027CAD-DF1E-4477-A9F0-BB97D55BF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3761"/>
              <a:ext cx="225" cy="185"/>
            </a:xfrm>
            <a:custGeom>
              <a:avLst/>
              <a:gdLst>
                <a:gd name="T0" fmla="*/ 0 w 619"/>
                <a:gd name="T1" fmla="*/ 0 h 556"/>
                <a:gd name="T2" fmla="*/ 0 w 619"/>
                <a:gd name="T3" fmla="*/ 0 h 556"/>
                <a:gd name="T4" fmla="*/ 0 w 619"/>
                <a:gd name="T5" fmla="*/ 0 h 556"/>
                <a:gd name="T6" fmla="*/ 0 w 619"/>
                <a:gd name="T7" fmla="*/ 0 h 556"/>
                <a:gd name="T8" fmla="*/ 0 w 619"/>
                <a:gd name="T9" fmla="*/ 0 h 556"/>
                <a:gd name="T10" fmla="*/ 0 w 619"/>
                <a:gd name="T11" fmla="*/ 0 h 556"/>
                <a:gd name="T12" fmla="*/ 0 w 619"/>
                <a:gd name="T13" fmla="*/ 0 h 556"/>
                <a:gd name="T14" fmla="*/ 0 w 619"/>
                <a:gd name="T15" fmla="*/ 0 h 556"/>
                <a:gd name="T16" fmla="*/ 0 w 619"/>
                <a:gd name="T17" fmla="*/ 0 h 556"/>
                <a:gd name="T18" fmla="*/ 0 w 619"/>
                <a:gd name="T19" fmla="*/ 0 h 556"/>
                <a:gd name="T20" fmla="*/ 0 w 619"/>
                <a:gd name="T21" fmla="*/ 0 h 556"/>
                <a:gd name="T22" fmla="*/ 0 w 619"/>
                <a:gd name="T23" fmla="*/ 0 h 556"/>
                <a:gd name="T24" fmla="*/ 0 w 619"/>
                <a:gd name="T25" fmla="*/ 0 h 556"/>
                <a:gd name="T26" fmla="*/ 0 w 619"/>
                <a:gd name="T27" fmla="*/ 0 h 556"/>
                <a:gd name="T28" fmla="*/ 0 w 619"/>
                <a:gd name="T29" fmla="*/ 0 h 556"/>
                <a:gd name="T30" fmla="*/ 0 w 619"/>
                <a:gd name="T31" fmla="*/ 0 h 556"/>
                <a:gd name="T32" fmla="*/ 0 w 619"/>
                <a:gd name="T33" fmla="*/ 0 h 556"/>
                <a:gd name="T34" fmla="*/ 0 w 619"/>
                <a:gd name="T35" fmla="*/ 0 h 556"/>
                <a:gd name="T36" fmla="*/ 0 w 619"/>
                <a:gd name="T37" fmla="*/ 0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9" h="556">
                  <a:moveTo>
                    <a:pt x="35" y="0"/>
                  </a:moveTo>
                  <a:lnTo>
                    <a:pt x="268" y="180"/>
                  </a:lnTo>
                  <a:lnTo>
                    <a:pt x="494" y="403"/>
                  </a:lnTo>
                  <a:lnTo>
                    <a:pt x="619" y="556"/>
                  </a:lnTo>
                  <a:lnTo>
                    <a:pt x="543" y="552"/>
                  </a:lnTo>
                  <a:lnTo>
                    <a:pt x="194" y="19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8" y="16"/>
                  </a:lnTo>
                  <a:lnTo>
                    <a:pt x="15" y="13"/>
                  </a:lnTo>
                  <a:lnTo>
                    <a:pt x="23" y="11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E6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1" name="Freeform 58">
              <a:extLst>
                <a:ext uri="{FF2B5EF4-FFF2-40B4-BE49-F238E27FC236}">
                  <a16:creationId xmlns="" xmlns:a16="http://schemas.microsoft.com/office/drawing/2014/main" id="{2407F6A4-9582-48CF-9320-61B1BFCF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3957"/>
              <a:ext cx="75" cy="49"/>
            </a:xfrm>
            <a:custGeom>
              <a:avLst/>
              <a:gdLst>
                <a:gd name="T0" fmla="*/ 0 w 203"/>
                <a:gd name="T1" fmla="*/ 0 h 144"/>
                <a:gd name="T2" fmla="*/ 0 w 203"/>
                <a:gd name="T3" fmla="*/ 0 h 144"/>
                <a:gd name="T4" fmla="*/ 0 w 203"/>
                <a:gd name="T5" fmla="*/ 0 h 144"/>
                <a:gd name="T6" fmla="*/ 0 w 203"/>
                <a:gd name="T7" fmla="*/ 0 h 144"/>
                <a:gd name="T8" fmla="*/ 0 w 203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" h="144">
                  <a:moveTo>
                    <a:pt x="77" y="0"/>
                  </a:moveTo>
                  <a:lnTo>
                    <a:pt x="203" y="144"/>
                  </a:lnTo>
                  <a:lnTo>
                    <a:pt x="102" y="135"/>
                  </a:lnTo>
                  <a:lnTo>
                    <a:pt x="0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2" name="Freeform 59">
              <a:extLst>
                <a:ext uri="{FF2B5EF4-FFF2-40B4-BE49-F238E27FC236}">
                  <a16:creationId xmlns="" xmlns:a16="http://schemas.microsoft.com/office/drawing/2014/main" id="{AE5B81A2-F4F2-4B25-A9E7-FB5C52B10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3974"/>
              <a:ext cx="65" cy="34"/>
            </a:xfrm>
            <a:custGeom>
              <a:avLst/>
              <a:gdLst>
                <a:gd name="T0" fmla="*/ 0 w 177"/>
                <a:gd name="T1" fmla="*/ 0 h 104"/>
                <a:gd name="T2" fmla="*/ 0 w 177"/>
                <a:gd name="T3" fmla="*/ 0 h 104"/>
                <a:gd name="T4" fmla="*/ 0 w 177"/>
                <a:gd name="T5" fmla="*/ 0 h 104"/>
                <a:gd name="T6" fmla="*/ 0 w 177"/>
                <a:gd name="T7" fmla="*/ 0 h 104"/>
                <a:gd name="T8" fmla="*/ 0 w 177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04">
                  <a:moveTo>
                    <a:pt x="177" y="0"/>
                  </a:moveTo>
                  <a:lnTo>
                    <a:pt x="82" y="94"/>
                  </a:lnTo>
                  <a:lnTo>
                    <a:pt x="0" y="104"/>
                  </a:lnTo>
                  <a:lnTo>
                    <a:pt x="74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55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3" name="Freeform 60">
              <a:extLst>
                <a:ext uri="{FF2B5EF4-FFF2-40B4-BE49-F238E27FC236}">
                  <a16:creationId xmlns="" xmlns:a16="http://schemas.microsoft.com/office/drawing/2014/main" id="{079F7175-32B6-4AF1-A44C-5158BBA9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4012"/>
              <a:ext cx="263" cy="100"/>
            </a:xfrm>
            <a:custGeom>
              <a:avLst/>
              <a:gdLst>
                <a:gd name="T0" fmla="*/ 0 w 722"/>
                <a:gd name="T1" fmla="*/ 0 h 305"/>
                <a:gd name="T2" fmla="*/ 0 w 722"/>
                <a:gd name="T3" fmla="*/ 0 h 305"/>
                <a:gd name="T4" fmla="*/ 0 w 722"/>
                <a:gd name="T5" fmla="*/ 0 h 305"/>
                <a:gd name="T6" fmla="*/ 0 w 722"/>
                <a:gd name="T7" fmla="*/ 0 h 305"/>
                <a:gd name="T8" fmla="*/ 0 w 722"/>
                <a:gd name="T9" fmla="*/ 0 h 305"/>
                <a:gd name="T10" fmla="*/ 0 w 722"/>
                <a:gd name="T11" fmla="*/ 0 h 305"/>
                <a:gd name="T12" fmla="*/ 0 w 722"/>
                <a:gd name="T13" fmla="*/ 0 h 305"/>
                <a:gd name="T14" fmla="*/ 0 w 722"/>
                <a:gd name="T15" fmla="*/ 0 h 305"/>
                <a:gd name="T16" fmla="*/ 0 w 722"/>
                <a:gd name="T17" fmla="*/ 0 h 305"/>
                <a:gd name="T18" fmla="*/ 0 w 722"/>
                <a:gd name="T19" fmla="*/ 0 h 305"/>
                <a:gd name="T20" fmla="*/ 0 w 722"/>
                <a:gd name="T21" fmla="*/ 0 h 305"/>
                <a:gd name="T22" fmla="*/ 0 w 722"/>
                <a:gd name="T23" fmla="*/ 0 h 305"/>
                <a:gd name="T24" fmla="*/ 0 w 722"/>
                <a:gd name="T25" fmla="*/ 0 h 305"/>
                <a:gd name="T26" fmla="*/ 0 w 722"/>
                <a:gd name="T27" fmla="*/ 0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305">
                  <a:moveTo>
                    <a:pt x="224" y="305"/>
                  </a:moveTo>
                  <a:lnTo>
                    <a:pt x="266" y="255"/>
                  </a:lnTo>
                  <a:lnTo>
                    <a:pt x="389" y="242"/>
                  </a:lnTo>
                  <a:lnTo>
                    <a:pt x="528" y="255"/>
                  </a:lnTo>
                  <a:lnTo>
                    <a:pt x="676" y="278"/>
                  </a:lnTo>
                  <a:lnTo>
                    <a:pt x="722" y="305"/>
                  </a:lnTo>
                  <a:lnTo>
                    <a:pt x="668" y="225"/>
                  </a:lnTo>
                  <a:lnTo>
                    <a:pt x="639" y="130"/>
                  </a:lnTo>
                  <a:lnTo>
                    <a:pt x="572" y="26"/>
                  </a:lnTo>
                  <a:lnTo>
                    <a:pt x="10" y="0"/>
                  </a:lnTo>
                  <a:lnTo>
                    <a:pt x="0" y="66"/>
                  </a:lnTo>
                  <a:lnTo>
                    <a:pt x="49" y="148"/>
                  </a:lnTo>
                  <a:lnTo>
                    <a:pt x="107" y="229"/>
                  </a:lnTo>
                  <a:lnTo>
                    <a:pt x="224" y="30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4" name="Freeform 61">
              <a:extLst>
                <a:ext uri="{FF2B5EF4-FFF2-40B4-BE49-F238E27FC236}">
                  <a16:creationId xmlns="" xmlns:a16="http://schemas.microsoft.com/office/drawing/2014/main" id="{89D63161-7A57-4612-8F67-894BA1826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4013"/>
              <a:ext cx="157" cy="86"/>
            </a:xfrm>
            <a:custGeom>
              <a:avLst/>
              <a:gdLst>
                <a:gd name="T0" fmla="*/ 0 w 431"/>
                <a:gd name="T1" fmla="*/ 0 h 259"/>
                <a:gd name="T2" fmla="*/ 0 w 431"/>
                <a:gd name="T3" fmla="*/ 0 h 259"/>
                <a:gd name="T4" fmla="*/ 0 w 431"/>
                <a:gd name="T5" fmla="*/ 0 h 259"/>
                <a:gd name="T6" fmla="*/ 0 w 431"/>
                <a:gd name="T7" fmla="*/ 0 h 259"/>
                <a:gd name="T8" fmla="*/ 0 w 431"/>
                <a:gd name="T9" fmla="*/ 0 h 259"/>
                <a:gd name="T10" fmla="*/ 0 w 431"/>
                <a:gd name="T11" fmla="*/ 0 h 259"/>
                <a:gd name="T12" fmla="*/ 0 w 431"/>
                <a:gd name="T13" fmla="*/ 0 h 259"/>
                <a:gd name="T14" fmla="*/ 0 w 431"/>
                <a:gd name="T15" fmla="*/ 0 h 259"/>
                <a:gd name="T16" fmla="*/ 0 w 431"/>
                <a:gd name="T17" fmla="*/ 0 h 259"/>
                <a:gd name="T18" fmla="*/ 0 w 431"/>
                <a:gd name="T19" fmla="*/ 0 h 259"/>
                <a:gd name="T20" fmla="*/ 0 w 431"/>
                <a:gd name="T21" fmla="*/ 0 h 259"/>
                <a:gd name="T22" fmla="*/ 0 w 431"/>
                <a:gd name="T23" fmla="*/ 0 h 2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1" h="259">
                  <a:moveTo>
                    <a:pt x="151" y="259"/>
                  </a:moveTo>
                  <a:lnTo>
                    <a:pt x="93" y="187"/>
                  </a:lnTo>
                  <a:lnTo>
                    <a:pt x="67" y="133"/>
                  </a:lnTo>
                  <a:lnTo>
                    <a:pt x="0" y="22"/>
                  </a:lnTo>
                  <a:lnTo>
                    <a:pt x="381" y="0"/>
                  </a:lnTo>
                  <a:lnTo>
                    <a:pt x="403" y="117"/>
                  </a:lnTo>
                  <a:lnTo>
                    <a:pt x="431" y="204"/>
                  </a:lnTo>
                  <a:lnTo>
                    <a:pt x="368" y="143"/>
                  </a:lnTo>
                  <a:lnTo>
                    <a:pt x="327" y="120"/>
                  </a:lnTo>
                  <a:lnTo>
                    <a:pt x="273" y="120"/>
                  </a:lnTo>
                  <a:lnTo>
                    <a:pt x="215" y="156"/>
                  </a:lnTo>
                  <a:lnTo>
                    <a:pt x="151" y="259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5" name="Freeform 62">
              <a:extLst>
                <a:ext uri="{FF2B5EF4-FFF2-40B4-BE49-F238E27FC236}">
                  <a16:creationId xmlns="" xmlns:a16="http://schemas.microsoft.com/office/drawing/2014/main" id="{21ECB244-EE65-4E61-BB0E-10DF6E51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170"/>
              <a:ext cx="149" cy="86"/>
            </a:xfrm>
            <a:custGeom>
              <a:avLst/>
              <a:gdLst>
                <a:gd name="T0" fmla="*/ 0 w 410"/>
                <a:gd name="T1" fmla="*/ 0 h 261"/>
                <a:gd name="T2" fmla="*/ 0 w 410"/>
                <a:gd name="T3" fmla="*/ 0 h 261"/>
                <a:gd name="T4" fmla="*/ 0 w 410"/>
                <a:gd name="T5" fmla="*/ 0 h 261"/>
                <a:gd name="T6" fmla="*/ 0 w 410"/>
                <a:gd name="T7" fmla="*/ 0 h 261"/>
                <a:gd name="T8" fmla="*/ 0 w 410"/>
                <a:gd name="T9" fmla="*/ 0 h 261"/>
                <a:gd name="T10" fmla="*/ 0 w 410"/>
                <a:gd name="T11" fmla="*/ 0 h 261"/>
                <a:gd name="T12" fmla="*/ 0 w 410"/>
                <a:gd name="T13" fmla="*/ 0 h 261"/>
                <a:gd name="T14" fmla="*/ 0 w 410"/>
                <a:gd name="T15" fmla="*/ 0 h 261"/>
                <a:gd name="T16" fmla="*/ 0 w 410"/>
                <a:gd name="T17" fmla="*/ 0 h 261"/>
                <a:gd name="T18" fmla="*/ 0 w 410"/>
                <a:gd name="T19" fmla="*/ 0 h 261"/>
                <a:gd name="T20" fmla="*/ 0 w 410"/>
                <a:gd name="T21" fmla="*/ 0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0" h="261">
                  <a:moveTo>
                    <a:pt x="410" y="23"/>
                  </a:moveTo>
                  <a:lnTo>
                    <a:pt x="375" y="145"/>
                  </a:lnTo>
                  <a:lnTo>
                    <a:pt x="306" y="261"/>
                  </a:lnTo>
                  <a:lnTo>
                    <a:pt x="172" y="226"/>
                  </a:lnTo>
                  <a:lnTo>
                    <a:pt x="82" y="81"/>
                  </a:lnTo>
                  <a:lnTo>
                    <a:pt x="0" y="0"/>
                  </a:lnTo>
                  <a:lnTo>
                    <a:pt x="96" y="37"/>
                  </a:lnTo>
                  <a:lnTo>
                    <a:pt x="141" y="119"/>
                  </a:lnTo>
                  <a:lnTo>
                    <a:pt x="234" y="168"/>
                  </a:lnTo>
                  <a:lnTo>
                    <a:pt x="330" y="119"/>
                  </a:lnTo>
                  <a:lnTo>
                    <a:pt x="410" y="2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6" name="Freeform 63">
              <a:extLst>
                <a:ext uri="{FF2B5EF4-FFF2-40B4-BE49-F238E27FC236}">
                  <a16:creationId xmlns="" xmlns:a16="http://schemas.microsoft.com/office/drawing/2014/main" id="{4B1845C8-E448-4F28-B7E0-CB412E9D2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4114"/>
              <a:ext cx="128" cy="151"/>
            </a:xfrm>
            <a:custGeom>
              <a:avLst/>
              <a:gdLst>
                <a:gd name="T0" fmla="*/ 0 w 354"/>
                <a:gd name="T1" fmla="*/ 0 h 457"/>
                <a:gd name="T2" fmla="*/ 0 w 354"/>
                <a:gd name="T3" fmla="*/ 0 h 457"/>
                <a:gd name="T4" fmla="*/ 0 w 354"/>
                <a:gd name="T5" fmla="*/ 0 h 457"/>
                <a:gd name="T6" fmla="*/ 0 w 354"/>
                <a:gd name="T7" fmla="*/ 0 h 457"/>
                <a:gd name="T8" fmla="*/ 0 w 354"/>
                <a:gd name="T9" fmla="*/ 0 h 457"/>
                <a:gd name="T10" fmla="*/ 0 w 354"/>
                <a:gd name="T11" fmla="*/ 0 h 457"/>
                <a:gd name="T12" fmla="*/ 0 w 354"/>
                <a:gd name="T13" fmla="*/ 0 h 457"/>
                <a:gd name="T14" fmla="*/ 0 w 354"/>
                <a:gd name="T15" fmla="*/ 0 h 457"/>
                <a:gd name="T16" fmla="*/ 0 w 354"/>
                <a:gd name="T17" fmla="*/ 0 h 4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457">
                  <a:moveTo>
                    <a:pt x="161" y="36"/>
                  </a:moveTo>
                  <a:lnTo>
                    <a:pt x="260" y="9"/>
                  </a:lnTo>
                  <a:lnTo>
                    <a:pt x="332" y="0"/>
                  </a:lnTo>
                  <a:lnTo>
                    <a:pt x="354" y="40"/>
                  </a:lnTo>
                  <a:lnTo>
                    <a:pt x="111" y="395"/>
                  </a:lnTo>
                  <a:lnTo>
                    <a:pt x="63" y="457"/>
                  </a:lnTo>
                  <a:lnTo>
                    <a:pt x="0" y="440"/>
                  </a:lnTo>
                  <a:lnTo>
                    <a:pt x="31" y="337"/>
                  </a:lnTo>
                  <a:lnTo>
                    <a:pt x="161" y="36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7" name="Freeform 64">
              <a:extLst>
                <a:ext uri="{FF2B5EF4-FFF2-40B4-BE49-F238E27FC236}">
                  <a16:creationId xmlns="" xmlns:a16="http://schemas.microsoft.com/office/drawing/2014/main" id="{F510BBB9-2478-4E43-BE5B-F779AC054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4125"/>
              <a:ext cx="110" cy="129"/>
            </a:xfrm>
            <a:custGeom>
              <a:avLst/>
              <a:gdLst>
                <a:gd name="T0" fmla="*/ 0 w 299"/>
                <a:gd name="T1" fmla="*/ 0 h 390"/>
                <a:gd name="T2" fmla="*/ 0 w 299"/>
                <a:gd name="T3" fmla="*/ 0 h 390"/>
                <a:gd name="T4" fmla="*/ 0 w 299"/>
                <a:gd name="T5" fmla="*/ 0 h 390"/>
                <a:gd name="T6" fmla="*/ 0 w 299"/>
                <a:gd name="T7" fmla="*/ 0 h 390"/>
                <a:gd name="T8" fmla="*/ 0 w 299"/>
                <a:gd name="T9" fmla="*/ 0 h 390"/>
                <a:gd name="T10" fmla="*/ 0 w 299"/>
                <a:gd name="T11" fmla="*/ 0 h 390"/>
                <a:gd name="T12" fmla="*/ 0 w 299"/>
                <a:gd name="T13" fmla="*/ 0 h 390"/>
                <a:gd name="T14" fmla="*/ 0 w 299"/>
                <a:gd name="T15" fmla="*/ 0 h 390"/>
                <a:gd name="T16" fmla="*/ 0 w 299"/>
                <a:gd name="T17" fmla="*/ 0 h 390"/>
                <a:gd name="T18" fmla="*/ 0 w 299"/>
                <a:gd name="T19" fmla="*/ 0 h 390"/>
                <a:gd name="T20" fmla="*/ 0 w 299"/>
                <a:gd name="T21" fmla="*/ 0 h 390"/>
                <a:gd name="T22" fmla="*/ 0 w 299"/>
                <a:gd name="T23" fmla="*/ 0 h 390"/>
                <a:gd name="T24" fmla="*/ 0 w 299"/>
                <a:gd name="T25" fmla="*/ 0 h 390"/>
                <a:gd name="T26" fmla="*/ 0 w 299"/>
                <a:gd name="T27" fmla="*/ 0 h 390"/>
                <a:gd name="T28" fmla="*/ 0 w 299"/>
                <a:gd name="T29" fmla="*/ 0 h 390"/>
                <a:gd name="T30" fmla="*/ 0 w 299"/>
                <a:gd name="T31" fmla="*/ 0 h 390"/>
                <a:gd name="T32" fmla="*/ 0 w 299"/>
                <a:gd name="T33" fmla="*/ 0 h 390"/>
                <a:gd name="T34" fmla="*/ 0 w 299"/>
                <a:gd name="T35" fmla="*/ 0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9" h="390">
                  <a:moveTo>
                    <a:pt x="137" y="31"/>
                  </a:moveTo>
                  <a:lnTo>
                    <a:pt x="178" y="20"/>
                  </a:lnTo>
                  <a:lnTo>
                    <a:pt x="199" y="15"/>
                  </a:lnTo>
                  <a:lnTo>
                    <a:pt x="220" y="8"/>
                  </a:lnTo>
                  <a:lnTo>
                    <a:pt x="251" y="5"/>
                  </a:lnTo>
                  <a:lnTo>
                    <a:pt x="281" y="0"/>
                  </a:lnTo>
                  <a:lnTo>
                    <a:pt x="291" y="17"/>
                  </a:lnTo>
                  <a:lnTo>
                    <a:pt x="299" y="35"/>
                  </a:lnTo>
                  <a:lnTo>
                    <a:pt x="197" y="185"/>
                  </a:lnTo>
                  <a:lnTo>
                    <a:pt x="94" y="335"/>
                  </a:lnTo>
                  <a:lnTo>
                    <a:pt x="73" y="363"/>
                  </a:lnTo>
                  <a:lnTo>
                    <a:pt x="52" y="390"/>
                  </a:lnTo>
                  <a:lnTo>
                    <a:pt x="26" y="382"/>
                  </a:lnTo>
                  <a:lnTo>
                    <a:pt x="0" y="373"/>
                  </a:lnTo>
                  <a:lnTo>
                    <a:pt x="12" y="330"/>
                  </a:lnTo>
                  <a:lnTo>
                    <a:pt x="26" y="287"/>
                  </a:lnTo>
                  <a:lnTo>
                    <a:pt x="80" y="158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8" name="Freeform 65">
              <a:extLst>
                <a:ext uri="{FF2B5EF4-FFF2-40B4-BE49-F238E27FC236}">
                  <a16:creationId xmlns="" xmlns:a16="http://schemas.microsoft.com/office/drawing/2014/main" id="{EAB4C32D-3FB2-4885-98E2-770FFEE95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4136"/>
              <a:ext cx="90" cy="107"/>
            </a:xfrm>
            <a:custGeom>
              <a:avLst/>
              <a:gdLst>
                <a:gd name="T0" fmla="*/ 0 w 248"/>
                <a:gd name="T1" fmla="*/ 0 h 321"/>
                <a:gd name="T2" fmla="*/ 0 w 248"/>
                <a:gd name="T3" fmla="*/ 0 h 321"/>
                <a:gd name="T4" fmla="*/ 0 w 248"/>
                <a:gd name="T5" fmla="*/ 0 h 321"/>
                <a:gd name="T6" fmla="*/ 0 w 248"/>
                <a:gd name="T7" fmla="*/ 0 h 321"/>
                <a:gd name="T8" fmla="*/ 0 w 248"/>
                <a:gd name="T9" fmla="*/ 0 h 321"/>
                <a:gd name="T10" fmla="*/ 0 w 248"/>
                <a:gd name="T11" fmla="*/ 0 h 321"/>
                <a:gd name="T12" fmla="*/ 0 w 248"/>
                <a:gd name="T13" fmla="*/ 0 h 321"/>
                <a:gd name="T14" fmla="*/ 0 w 248"/>
                <a:gd name="T15" fmla="*/ 0 h 321"/>
                <a:gd name="T16" fmla="*/ 0 w 248"/>
                <a:gd name="T17" fmla="*/ 0 h 321"/>
                <a:gd name="T18" fmla="*/ 0 w 248"/>
                <a:gd name="T19" fmla="*/ 0 h 321"/>
                <a:gd name="T20" fmla="*/ 0 w 248"/>
                <a:gd name="T21" fmla="*/ 0 h 321"/>
                <a:gd name="T22" fmla="*/ 0 w 248"/>
                <a:gd name="T23" fmla="*/ 0 h 321"/>
                <a:gd name="T24" fmla="*/ 0 w 248"/>
                <a:gd name="T25" fmla="*/ 0 h 321"/>
                <a:gd name="T26" fmla="*/ 0 w 248"/>
                <a:gd name="T27" fmla="*/ 0 h 321"/>
                <a:gd name="T28" fmla="*/ 0 w 248"/>
                <a:gd name="T29" fmla="*/ 0 h 321"/>
                <a:gd name="T30" fmla="*/ 0 w 248"/>
                <a:gd name="T31" fmla="*/ 0 h 321"/>
                <a:gd name="T32" fmla="*/ 0 w 248"/>
                <a:gd name="T33" fmla="*/ 0 h 3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8" h="321">
                  <a:moveTo>
                    <a:pt x="112" y="24"/>
                  </a:moveTo>
                  <a:lnTo>
                    <a:pt x="148" y="16"/>
                  </a:lnTo>
                  <a:lnTo>
                    <a:pt x="181" y="7"/>
                  </a:lnTo>
                  <a:lnTo>
                    <a:pt x="207" y="3"/>
                  </a:lnTo>
                  <a:lnTo>
                    <a:pt x="232" y="0"/>
                  </a:lnTo>
                  <a:lnTo>
                    <a:pt x="240" y="13"/>
                  </a:lnTo>
                  <a:lnTo>
                    <a:pt x="248" y="28"/>
                  </a:lnTo>
                  <a:lnTo>
                    <a:pt x="162" y="153"/>
                  </a:lnTo>
                  <a:lnTo>
                    <a:pt x="79" y="276"/>
                  </a:lnTo>
                  <a:lnTo>
                    <a:pt x="69" y="287"/>
                  </a:lnTo>
                  <a:lnTo>
                    <a:pt x="61" y="298"/>
                  </a:lnTo>
                  <a:lnTo>
                    <a:pt x="43" y="321"/>
                  </a:lnTo>
                  <a:lnTo>
                    <a:pt x="0" y="307"/>
                  </a:lnTo>
                  <a:lnTo>
                    <a:pt x="5" y="290"/>
                  </a:lnTo>
                  <a:lnTo>
                    <a:pt x="11" y="272"/>
                  </a:lnTo>
                  <a:lnTo>
                    <a:pt x="22" y="235"/>
                  </a:lnTo>
                  <a:lnTo>
                    <a:pt x="112" y="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49" name="Freeform 66">
              <a:extLst>
                <a:ext uri="{FF2B5EF4-FFF2-40B4-BE49-F238E27FC236}">
                  <a16:creationId xmlns="" xmlns:a16="http://schemas.microsoft.com/office/drawing/2014/main" id="{04CBC9C3-BFAD-4841-83EA-7C6FB0246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4148"/>
              <a:ext cx="72" cy="83"/>
            </a:xfrm>
            <a:custGeom>
              <a:avLst/>
              <a:gdLst>
                <a:gd name="T0" fmla="*/ 0 w 196"/>
                <a:gd name="T1" fmla="*/ 0 h 251"/>
                <a:gd name="T2" fmla="*/ 0 w 196"/>
                <a:gd name="T3" fmla="*/ 0 h 251"/>
                <a:gd name="T4" fmla="*/ 0 w 196"/>
                <a:gd name="T5" fmla="*/ 0 h 251"/>
                <a:gd name="T6" fmla="*/ 0 w 196"/>
                <a:gd name="T7" fmla="*/ 0 h 251"/>
                <a:gd name="T8" fmla="*/ 0 w 196"/>
                <a:gd name="T9" fmla="*/ 0 h 251"/>
                <a:gd name="T10" fmla="*/ 0 w 196"/>
                <a:gd name="T11" fmla="*/ 0 h 251"/>
                <a:gd name="T12" fmla="*/ 0 w 196"/>
                <a:gd name="T13" fmla="*/ 0 h 251"/>
                <a:gd name="T14" fmla="*/ 0 w 196"/>
                <a:gd name="T15" fmla="*/ 0 h 251"/>
                <a:gd name="T16" fmla="*/ 0 w 196"/>
                <a:gd name="T17" fmla="*/ 0 h 251"/>
                <a:gd name="T18" fmla="*/ 0 w 196"/>
                <a:gd name="T19" fmla="*/ 0 h 251"/>
                <a:gd name="T20" fmla="*/ 0 w 196"/>
                <a:gd name="T21" fmla="*/ 0 h 251"/>
                <a:gd name="T22" fmla="*/ 0 w 196"/>
                <a:gd name="T23" fmla="*/ 0 h 251"/>
                <a:gd name="T24" fmla="*/ 0 w 196"/>
                <a:gd name="T25" fmla="*/ 0 h 251"/>
                <a:gd name="T26" fmla="*/ 0 w 196"/>
                <a:gd name="T27" fmla="*/ 0 h 251"/>
                <a:gd name="T28" fmla="*/ 0 w 196"/>
                <a:gd name="T29" fmla="*/ 0 h 251"/>
                <a:gd name="T30" fmla="*/ 0 w 196"/>
                <a:gd name="T31" fmla="*/ 0 h 251"/>
                <a:gd name="T32" fmla="*/ 0 w 196"/>
                <a:gd name="T33" fmla="*/ 0 h 251"/>
                <a:gd name="T34" fmla="*/ 0 w 196"/>
                <a:gd name="T35" fmla="*/ 0 h 2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" h="251">
                  <a:moveTo>
                    <a:pt x="89" y="19"/>
                  </a:moveTo>
                  <a:lnTo>
                    <a:pt x="116" y="11"/>
                  </a:lnTo>
                  <a:lnTo>
                    <a:pt x="143" y="4"/>
                  </a:lnTo>
                  <a:lnTo>
                    <a:pt x="164" y="1"/>
                  </a:lnTo>
                  <a:lnTo>
                    <a:pt x="182" y="0"/>
                  </a:lnTo>
                  <a:lnTo>
                    <a:pt x="189" y="10"/>
                  </a:lnTo>
                  <a:lnTo>
                    <a:pt x="196" y="22"/>
                  </a:lnTo>
                  <a:lnTo>
                    <a:pt x="128" y="119"/>
                  </a:lnTo>
                  <a:lnTo>
                    <a:pt x="62" y="215"/>
                  </a:lnTo>
                  <a:lnTo>
                    <a:pt x="48" y="234"/>
                  </a:lnTo>
                  <a:lnTo>
                    <a:pt x="34" y="251"/>
                  </a:lnTo>
                  <a:lnTo>
                    <a:pt x="25" y="249"/>
                  </a:lnTo>
                  <a:lnTo>
                    <a:pt x="17" y="245"/>
                  </a:lnTo>
                  <a:lnTo>
                    <a:pt x="0" y="241"/>
                  </a:lnTo>
                  <a:lnTo>
                    <a:pt x="9" y="213"/>
                  </a:lnTo>
                  <a:lnTo>
                    <a:pt x="17" y="184"/>
                  </a:lnTo>
                  <a:lnTo>
                    <a:pt x="54" y="102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0" name="Freeform 67">
              <a:extLst>
                <a:ext uri="{FF2B5EF4-FFF2-40B4-BE49-F238E27FC236}">
                  <a16:creationId xmlns="" xmlns:a16="http://schemas.microsoft.com/office/drawing/2014/main" id="{B296735D-DAAC-4F0A-958D-A9DAF2EDC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" y="4159"/>
              <a:ext cx="52" cy="60"/>
            </a:xfrm>
            <a:custGeom>
              <a:avLst/>
              <a:gdLst>
                <a:gd name="T0" fmla="*/ 0 w 141"/>
                <a:gd name="T1" fmla="*/ 0 h 183"/>
                <a:gd name="T2" fmla="*/ 0 w 141"/>
                <a:gd name="T3" fmla="*/ 0 h 183"/>
                <a:gd name="T4" fmla="*/ 0 w 141"/>
                <a:gd name="T5" fmla="*/ 0 h 183"/>
                <a:gd name="T6" fmla="*/ 0 w 141"/>
                <a:gd name="T7" fmla="*/ 0 h 183"/>
                <a:gd name="T8" fmla="*/ 0 w 141"/>
                <a:gd name="T9" fmla="*/ 0 h 183"/>
                <a:gd name="T10" fmla="*/ 0 w 141"/>
                <a:gd name="T11" fmla="*/ 0 h 183"/>
                <a:gd name="T12" fmla="*/ 0 w 141"/>
                <a:gd name="T13" fmla="*/ 0 h 183"/>
                <a:gd name="T14" fmla="*/ 0 w 141"/>
                <a:gd name="T15" fmla="*/ 0 h 183"/>
                <a:gd name="T16" fmla="*/ 0 w 141"/>
                <a:gd name="T17" fmla="*/ 0 h 183"/>
                <a:gd name="T18" fmla="*/ 0 w 141"/>
                <a:gd name="T19" fmla="*/ 0 h 183"/>
                <a:gd name="T20" fmla="*/ 0 w 141"/>
                <a:gd name="T21" fmla="*/ 0 h 183"/>
                <a:gd name="T22" fmla="*/ 0 w 141"/>
                <a:gd name="T23" fmla="*/ 0 h 183"/>
                <a:gd name="T24" fmla="*/ 0 w 141"/>
                <a:gd name="T25" fmla="*/ 0 h 183"/>
                <a:gd name="T26" fmla="*/ 0 w 141"/>
                <a:gd name="T27" fmla="*/ 0 h 183"/>
                <a:gd name="T28" fmla="*/ 0 w 141"/>
                <a:gd name="T29" fmla="*/ 0 h 183"/>
                <a:gd name="T30" fmla="*/ 0 w 141"/>
                <a:gd name="T31" fmla="*/ 0 h 183"/>
                <a:gd name="T32" fmla="*/ 0 w 141"/>
                <a:gd name="T33" fmla="*/ 0 h 183"/>
                <a:gd name="T34" fmla="*/ 0 w 141"/>
                <a:gd name="T35" fmla="*/ 0 h 183"/>
                <a:gd name="T36" fmla="*/ 0 w 141"/>
                <a:gd name="T37" fmla="*/ 0 h 183"/>
                <a:gd name="T38" fmla="*/ 0 w 141"/>
                <a:gd name="T39" fmla="*/ 0 h 1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1" h="183">
                  <a:moveTo>
                    <a:pt x="65" y="13"/>
                  </a:moveTo>
                  <a:lnTo>
                    <a:pt x="84" y="8"/>
                  </a:lnTo>
                  <a:lnTo>
                    <a:pt x="93" y="5"/>
                  </a:lnTo>
                  <a:lnTo>
                    <a:pt x="104" y="3"/>
                  </a:lnTo>
                  <a:lnTo>
                    <a:pt x="134" y="0"/>
                  </a:lnTo>
                  <a:lnTo>
                    <a:pt x="137" y="8"/>
                  </a:lnTo>
                  <a:lnTo>
                    <a:pt x="141" y="16"/>
                  </a:lnTo>
                  <a:lnTo>
                    <a:pt x="118" y="51"/>
                  </a:lnTo>
                  <a:lnTo>
                    <a:pt x="93" y="87"/>
                  </a:lnTo>
                  <a:lnTo>
                    <a:pt x="46" y="157"/>
                  </a:lnTo>
                  <a:lnTo>
                    <a:pt x="40" y="164"/>
                  </a:lnTo>
                  <a:lnTo>
                    <a:pt x="35" y="169"/>
                  </a:lnTo>
                  <a:lnTo>
                    <a:pt x="24" y="183"/>
                  </a:lnTo>
                  <a:lnTo>
                    <a:pt x="19" y="181"/>
                  </a:lnTo>
                  <a:lnTo>
                    <a:pt x="12" y="179"/>
                  </a:lnTo>
                  <a:lnTo>
                    <a:pt x="0" y="175"/>
                  </a:lnTo>
                  <a:lnTo>
                    <a:pt x="7" y="154"/>
                  </a:lnTo>
                  <a:lnTo>
                    <a:pt x="12" y="134"/>
                  </a:lnTo>
                  <a:lnTo>
                    <a:pt x="39" y="7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1" name="Freeform 68">
              <a:extLst>
                <a:ext uri="{FF2B5EF4-FFF2-40B4-BE49-F238E27FC236}">
                  <a16:creationId xmlns="" xmlns:a16="http://schemas.microsoft.com/office/drawing/2014/main" id="{13840A3D-7D3E-40F2-A4B4-5743B479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4170"/>
              <a:ext cx="32" cy="38"/>
            </a:xfrm>
            <a:custGeom>
              <a:avLst/>
              <a:gdLst>
                <a:gd name="T0" fmla="*/ 0 w 88"/>
                <a:gd name="T1" fmla="*/ 0 h 115"/>
                <a:gd name="T2" fmla="*/ 0 w 88"/>
                <a:gd name="T3" fmla="*/ 0 h 115"/>
                <a:gd name="T4" fmla="*/ 0 w 88"/>
                <a:gd name="T5" fmla="*/ 0 h 115"/>
                <a:gd name="T6" fmla="*/ 0 w 88"/>
                <a:gd name="T7" fmla="*/ 0 h 115"/>
                <a:gd name="T8" fmla="*/ 0 w 88"/>
                <a:gd name="T9" fmla="*/ 0 h 115"/>
                <a:gd name="T10" fmla="*/ 0 w 88"/>
                <a:gd name="T11" fmla="*/ 0 h 115"/>
                <a:gd name="T12" fmla="*/ 0 w 88"/>
                <a:gd name="T13" fmla="*/ 0 h 115"/>
                <a:gd name="T14" fmla="*/ 0 w 88"/>
                <a:gd name="T15" fmla="*/ 0 h 115"/>
                <a:gd name="T16" fmla="*/ 0 w 88"/>
                <a:gd name="T17" fmla="*/ 0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115">
                  <a:moveTo>
                    <a:pt x="41" y="8"/>
                  </a:moveTo>
                  <a:lnTo>
                    <a:pt x="65" y="2"/>
                  </a:lnTo>
                  <a:lnTo>
                    <a:pt x="82" y="0"/>
                  </a:lnTo>
                  <a:lnTo>
                    <a:pt x="88" y="9"/>
                  </a:lnTo>
                  <a:lnTo>
                    <a:pt x="27" y="99"/>
                  </a:lnTo>
                  <a:lnTo>
                    <a:pt x="15" y="115"/>
                  </a:lnTo>
                  <a:lnTo>
                    <a:pt x="0" y="109"/>
                  </a:lnTo>
                  <a:lnTo>
                    <a:pt x="7" y="84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2" name="Freeform 69">
              <a:extLst>
                <a:ext uri="{FF2B5EF4-FFF2-40B4-BE49-F238E27FC236}">
                  <a16:creationId xmlns="" xmlns:a16="http://schemas.microsoft.com/office/drawing/2014/main" id="{8AB9AA0B-161B-4432-8E97-F74F8258B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4000"/>
              <a:ext cx="68" cy="69"/>
            </a:xfrm>
            <a:custGeom>
              <a:avLst/>
              <a:gdLst>
                <a:gd name="T0" fmla="*/ 0 w 184"/>
                <a:gd name="T1" fmla="*/ 0 h 207"/>
                <a:gd name="T2" fmla="*/ 0 w 184"/>
                <a:gd name="T3" fmla="*/ 0 h 207"/>
                <a:gd name="T4" fmla="*/ 0 w 184"/>
                <a:gd name="T5" fmla="*/ 0 h 207"/>
                <a:gd name="T6" fmla="*/ 0 w 184"/>
                <a:gd name="T7" fmla="*/ 0 h 207"/>
                <a:gd name="T8" fmla="*/ 0 w 184"/>
                <a:gd name="T9" fmla="*/ 0 h 207"/>
                <a:gd name="T10" fmla="*/ 0 w 184"/>
                <a:gd name="T11" fmla="*/ 0 h 207"/>
                <a:gd name="T12" fmla="*/ 0 w 184"/>
                <a:gd name="T13" fmla="*/ 0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207">
                  <a:moveTo>
                    <a:pt x="0" y="0"/>
                  </a:moveTo>
                  <a:lnTo>
                    <a:pt x="170" y="24"/>
                  </a:lnTo>
                  <a:lnTo>
                    <a:pt x="184" y="207"/>
                  </a:lnTo>
                  <a:lnTo>
                    <a:pt x="118" y="148"/>
                  </a:lnTo>
                  <a:lnTo>
                    <a:pt x="66" y="135"/>
                  </a:lnTo>
                  <a:lnTo>
                    <a:pt x="32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3" name="Freeform 70">
              <a:extLst>
                <a:ext uri="{FF2B5EF4-FFF2-40B4-BE49-F238E27FC236}">
                  <a16:creationId xmlns="" xmlns:a16="http://schemas.microsoft.com/office/drawing/2014/main" id="{0975CBCA-1751-495D-B6FD-15567C92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4000"/>
              <a:ext cx="65" cy="67"/>
            </a:xfrm>
            <a:custGeom>
              <a:avLst/>
              <a:gdLst>
                <a:gd name="T0" fmla="*/ 0 w 179"/>
                <a:gd name="T1" fmla="*/ 0 h 199"/>
                <a:gd name="T2" fmla="*/ 0 w 179"/>
                <a:gd name="T3" fmla="*/ 0 h 199"/>
                <a:gd name="T4" fmla="*/ 0 w 179"/>
                <a:gd name="T5" fmla="*/ 0 h 199"/>
                <a:gd name="T6" fmla="*/ 0 w 179"/>
                <a:gd name="T7" fmla="*/ 0 h 199"/>
                <a:gd name="T8" fmla="*/ 0 w 179"/>
                <a:gd name="T9" fmla="*/ 0 h 199"/>
                <a:gd name="T10" fmla="*/ 0 w 179"/>
                <a:gd name="T11" fmla="*/ 0 h 199"/>
                <a:gd name="T12" fmla="*/ 0 w 179"/>
                <a:gd name="T13" fmla="*/ 0 h 199"/>
                <a:gd name="T14" fmla="*/ 0 w 179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" h="199">
                  <a:moveTo>
                    <a:pt x="0" y="176"/>
                  </a:moveTo>
                  <a:lnTo>
                    <a:pt x="0" y="5"/>
                  </a:lnTo>
                  <a:lnTo>
                    <a:pt x="148" y="0"/>
                  </a:lnTo>
                  <a:lnTo>
                    <a:pt x="179" y="199"/>
                  </a:lnTo>
                  <a:lnTo>
                    <a:pt x="135" y="108"/>
                  </a:lnTo>
                  <a:lnTo>
                    <a:pt x="94" y="90"/>
                  </a:lnTo>
                  <a:lnTo>
                    <a:pt x="49" y="10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35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4" name="Freeform 71">
              <a:extLst>
                <a:ext uri="{FF2B5EF4-FFF2-40B4-BE49-F238E27FC236}">
                  <a16:creationId xmlns="" xmlns:a16="http://schemas.microsoft.com/office/drawing/2014/main" id="{49354042-5823-4E6F-8D38-5B0C7012D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959"/>
              <a:ext cx="82" cy="43"/>
            </a:xfrm>
            <a:custGeom>
              <a:avLst/>
              <a:gdLst>
                <a:gd name="T0" fmla="*/ 0 w 226"/>
                <a:gd name="T1" fmla="*/ 0 h 130"/>
                <a:gd name="T2" fmla="*/ 0 w 226"/>
                <a:gd name="T3" fmla="*/ 0 h 130"/>
                <a:gd name="T4" fmla="*/ 0 w 226"/>
                <a:gd name="T5" fmla="*/ 0 h 130"/>
                <a:gd name="T6" fmla="*/ 0 w 226"/>
                <a:gd name="T7" fmla="*/ 0 h 130"/>
                <a:gd name="T8" fmla="*/ 0 w 226"/>
                <a:gd name="T9" fmla="*/ 0 h 130"/>
                <a:gd name="T10" fmla="*/ 0 w 226"/>
                <a:gd name="T11" fmla="*/ 0 h 130"/>
                <a:gd name="T12" fmla="*/ 0 w 226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6" h="130">
                  <a:moveTo>
                    <a:pt x="18" y="103"/>
                  </a:moveTo>
                  <a:lnTo>
                    <a:pt x="96" y="62"/>
                  </a:lnTo>
                  <a:lnTo>
                    <a:pt x="226" y="130"/>
                  </a:lnTo>
                  <a:lnTo>
                    <a:pt x="216" y="45"/>
                  </a:lnTo>
                  <a:lnTo>
                    <a:pt x="188" y="4"/>
                  </a:lnTo>
                  <a:lnTo>
                    <a:pt x="0" y="0"/>
                  </a:lnTo>
                  <a:lnTo>
                    <a:pt x="18" y="103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5" name="Freeform 72">
              <a:extLst>
                <a:ext uri="{FF2B5EF4-FFF2-40B4-BE49-F238E27FC236}">
                  <a16:creationId xmlns="" xmlns:a16="http://schemas.microsoft.com/office/drawing/2014/main" id="{87BA28E3-78DB-46BC-AFFE-0C6820A1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3746"/>
              <a:ext cx="84" cy="132"/>
            </a:xfrm>
            <a:custGeom>
              <a:avLst/>
              <a:gdLst>
                <a:gd name="T0" fmla="*/ 0 w 233"/>
                <a:gd name="T1" fmla="*/ 0 h 399"/>
                <a:gd name="T2" fmla="*/ 0 w 233"/>
                <a:gd name="T3" fmla="*/ 0 h 399"/>
                <a:gd name="T4" fmla="*/ 0 w 233"/>
                <a:gd name="T5" fmla="*/ 0 h 399"/>
                <a:gd name="T6" fmla="*/ 0 w 233"/>
                <a:gd name="T7" fmla="*/ 0 h 399"/>
                <a:gd name="T8" fmla="*/ 0 w 233"/>
                <a:gd name="T9" fmla="*/ 0 h 399"/>
                <a:gd name="T10" fmla="*/ 0 w 233"/>
                <a:gd name="T11" fmla="*/ 0 h 399"/>
                <a:gd name="T12" fmla="*/ 0 w 233"/>
                <a:gd name="T13" fmla="*/ 0 h 399"/>
                <a:gd name="T14" fmla="*/ 0 w 233"/>
                <a:gd name="T15" fmla="*/ 0 h 399"/>
                <a:gd name="T16" fmla="*/ 0 w 233"/>
                <a:gd name="T17" fmla="*/ 0 h 399"/>
                <a:gd name="T18" fmla="*/ 0 w 233"/>
                <a:gd name="T19" fmla="*/ 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399">
                  <a:moveTo>
                    <a:pt x="165" y="0"/>
                  </a:moveTo>
                  <a:lnTo>
                    <a:pt x="233" y="135"/>
                  </a:lnTo>
                  <a:lnTo>
                    <a:pt x="171" y="194"/>
                  </a:lnTo>
                  <a:lnTo>
                    <a:pt x="120" y="291"/>
                  </a:lnTo>
                  <a:lnTo>
                    <a:pt x="81" y="399"/>
                  </a:lnTo>
                  <a:lnTo>
                    <a:pt x="58" y="324"/>
                  </a:lnTo>
                  <a:lnTo>
                    <a:pt x="81" y="203"/>
                  </a:lnTo>
                  <a:lnTo>
                    <a:pt x="81" y="130"/>
                  </a:lnTo>
                  <a:lnTo>
                    <a:pt x="0" y="1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56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6" name="Freeform 73">
              <a:extLst>
                <a:ext uri="{FF2B5EF4-FFF2-40B4-BE49-F238E27FC236}">
                  <a16:creationId xmlns="" xmlns:a16="http://schemas.microsoft.com/office/drawing/2014/main" id="{04D6F593-D704-4153-AEB5-C3FB617C6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3461"/>
              <a:ext cx="148" cy="141"/>
            </a:xfrm>
            <a:custGeom>
              <a:avLst/>
              <a:gdLst>
                <a:gd name="T0" fmla="*/ 0 w 406"/>
                <a:gd name="T1" fmla="*/ 0 h 425"/>
                <a:gd name="T2" fmla="*/ 0 w 406"/>
                <a:gd name="T3" fmla="*/ 0 h 425"/>
                <a:gd name="T4" fmla="*/ 0 w 406"/>
                <a:gd name="T5" fmla="*/ 0 h 425"/>
                <a:gd name="T6" fmla="*/ 0 w 406"/>
                <a:gd name="T7" fmla="*/ 0 h 425"/>
                <a:gd name="T8" fmla="*/ 0 w 406"/>
                <a:gd name="T9" fmla="*/ 0 h 425"/>
                <a:gd name="T10" fmla="*/ 0 w 406"/>
                <a:gd name="T11" fmla="*/ 0 h 425"/>
                <a:gd name="T12" fmla="*/ 0 w 406"/>
                <a:gd name="T13" fmla="*/ 0 h 425"/>
                <a:gd name="T14" fmla="*/ 0 w 406"/>
                <a:gd name="T15" fmla="*/ 0 h 425"/>
                <a:gd name="T16" fmla="*/ 0 w 406"/>
                <a:gd name="T17" fmla="*/ 0 h 425"/>
                <a:gd name="T18" fmla="*/ 0 w 406"/>
                <a:gd name="T19" fmla="*/ 0 h 425"/>
                <a:gd name="T20" fmla="*/ 0 w 406"/>
                <a:gd name="T21" fmla="*/ 0 h 425"/>
                <a:gd name="T22" fmla="*/ 0 w 406"/>
                <a:gd name="T23" fmla="*/ 0 h 425"/>
                <a:gd name="T24" fmla="*/ 0 w 406"/>
                <a:gd name="T25" fmla="*/ 0 h 425"/>
                <a:gd name="T26" fmla="*/ 0 w 406"/>
                <a:gd name="T27" fmla="*/ 0 h 425"/>
                <a:gd name="T28" fmla="*/ 0 w 406"/>
                <a:gd name="T29" fmla="*/ 0 h 425"/>
                <a:gd name="T30" fmla="*/ 0 w 406"/>
                <a:gd name="T31" fmla="*/ 0 h 425"/>
                <a:gd name="T32" fmla="*/ 0 w 406"/>
                <a:gd name="T33" fmla="*/ 0 h 425"/>
                <a:gd name="T34" fmla="*/ 0 w 406"/>
                <a:gd name="T35" fmla="*/ 0 h 425"/>
                <a:gd name="T36" fmla="*/ 0 w 406"/>
                <a:gd name="T37" fmla="*/ 0 h 425"/>
                <a:gd name="T38" fmla="*/ 0 w 406"/>
                <a:gd name="T39" fmla="*/ 0 h 425"/>
                <a:gd name="T40" fmla="*/ 0 w 406"/>
                <a:gd name="T41" fmla="*/ 0 h 4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06" h="425">
                  <a:moveTo>
                    <a:pt x="398" y="4"/>
                  </a:moveTo>
                  <a:lnTo>
                    <a:pt x="325" y="0"/>
                  </a:lnTo>
                  <a:lnTo>
                    <a:pt x="258" y="46"/>
                  </a:lnTo>
                  <a:lnTo>
                    <a:pt x="130" y="179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85" y="385"/>
                  </a:lnTo>
                  <a:lnTo>
                    <a:pt x="223" y="268"/>
                  </a:lnTo>
                  <a:lnTo>
                    <a:pt x="406" y="81"/>
                  </a:lnTo>
                  <a:lnTo>
                    <a:pt x="406" y="80"/>
                  </a:lnTo>
                  <a:lnTo>
                    <a:pt x="406" y="77"/>
                  </a:lnTo>
                  <a:lnTo>
                    <a:pt x="404" y="73"/>
                  </a:lnTo>
                  <a:lnTo>
                    <a:pt x="404" y="68"/>
                  </a:lnTo>
                  <a:lnTo>
                    <a:pt x="400" y="54"/>
                  </a:lnTo>
                  <a:lnTo>
                    <a:pt x="399" y="39"/>
                  </a:lnTo>
                  <a:lnTo>
                    <a:pt x="396" y="24"/>
                  </a:lnTo>
                  <a:lnTo>
                    <a:pt x="395" y="18"/>
                  </a:lnTo>
                  <a:lnTo>
                    <a:pt x="395" y="12"/>
                  </a:lnTo>
                  <a:lnTo>
                    <a:pt x="395" y="5"/>
                  </a:lnTo>
                  <a:lnTo>
                    <a:pt x="396" y="4"/>
                  </a:lnTo>
                  <a:lnTo>
                    <a:pt x="398" y="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7" name="Freeform 74">
              <a:extLst>
                <a:ext uri="{FF2B5EF4-FFF2-40B4-BE49-F238E27FC236}">
                  <a16:creationId xmlns="" xmlns:a16="http://schemas.microsoft.com/office/drawing/2014/main" id="{63625978-EBE6-4B8F-B73A-CEC7FC170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3467"/>
              <a:ext cx="127" cy="119"/>
            </a:xfrm>
            <a:custGeom>
              <a:avLst/>
              <a:gdLst>
                <a:gd name="T0" fmla="*/ 0 w 346"/>
                <a:gd name="T1" fmla="*/ 0 h 360"/>
                <a:gd name="T2" fmla="*/ 0 w 346"/>
                <a:gd name="T3" fmla="*/ 0 h 360"/>
                <a:gd name="T4" fmla="*/ 0 w 346"/>
                <a:gd name="T5" fmla="*/ 0 h 360"/>
                <a:gd name="T6" fmla="*/ 0 w 346"/>
                <a:gd name="T7" fmla="*/ 0 h 360"/>
                <a:gd name="T8" fmla="*/ 0 w 346"/>
                <a:gd name="T9" fmla="*/ 0 h 360"/>
                <a:gd name="T10" fmla="*/ 0 w 346"/>
                <a:gd name="T11" fmla="*/ 0 h 360"/>
                <a:gd name="T12" fmla="*/ 0 w 346"/>
                <a:gd name="T13" fmla="*/ 0 h 360"/>
                <a:gd name="T14" fmla="*/ 0 w 346"/>
                <a:gd name="T15" fmla="*/ 0 h 360"/>
                <a:gd name="T16" fmla="*/ 0 w 346"/>
                <a:gd name="T17" fmla="*/ 0 h 360"/>
                <a:gd name="T18" fmla="*/ 0 w 346"/>
                <a:gd name="T19" fmla="*/ 0 h 360"/>
                <a:gd name="T20" fmla="*/ 0 w 346"/>
                <a:gd name="T21" fmla="*/ 0 h 360"/>
                <a:gd name="T22" fmla="*/ 0 w 346"/>
                <a:gd name="T23" fmla="*/ 0 h 360"/>
                <a:gd name="T24" fmla="*/ 0 w 346"/>
                <a:gd name="T25" fmla="*/ 0 h 360"/>
                <a:gd name="T26" fmla="*/ 0 w 346"/>
                <a:gd name="T27" fmla="*/ 0 h 360"/>
                <a:gd name="T28" fmla="*/ 0 w 346"/>
                <a:gd name="T29" fmla="*/ 0 h 360"/>
                <a:gd name="T30" fmla="*/ 0 w 346"/>
                <a:gd name="T31" fmla="*/ 0 h 360"/>
                <a:gd name="T32" fmla="*/ 0 w 346"/>
                <a:gd name="T33" fmla="*/ 0 h 360"/>
                <a:gd name="T34" fmla="*/ 0 w 346"/>
                <a:gd name="T35" fmla="*/ 0 h 360"/>
                <a:gd name="T36" fmla="*/ 0 w 346"/>
                <a:gd name="T37" fmla="*/ 0 h 360"/>
                <a:gd name="T38" fmla="*/ 0 w 346"/>
                <a:gd name="T39" fmla="*/ 0 h 360"/>
                <a:gd name="T40" fmla="*/ 0 w 346"/>
                <a:gd name="T41" fmla="*/ 0 h 360"/>
                <a:gd name="T42" fmla="*/ 0 w 346"/>
                <a:gd name="T43" fmla="*/ 0 h 360"/>
                <a:gd name="T44" fmla="*/ 0 w 346"/>
                <a:gd name="T45" fmla="*/ 0 h 360"/>
                <a:gd name="T46" fmla="*/ 0 w 346"/>
                <a:gd name="T47" fmla="*/ 0 h 360"/>
                <a:gd name="T48" fmla="*/ 0 w 346"/>
                <a:gd name="T49" fmla="*/ 0 h 360"/>
                <a:gd name="T50" fmla="*/ 0 w 346"/>
                <a:gd name="T51" fmla="*/ 0 h 360"/>
                <a:gd name="T52" fmla="*/ 0 w 346"/>
                <a:gd name="T53" fmla="*/ 0 h 360"/>
                <a:gd name="T54" fmla="*/ 0 w 346"/>
                <a:gd name="T55" fmla="*/ 0 h 360"/>
                <a:gd name="T56" fmla="*/ 0 w 346"/>
                <a:gd name="T57" fmla="*/ 0 h 360"/>
                <a:gd name="T58" fmla="*/ 0 w 346"/>
                <a:gd name="T59" fmla="*/ 0 h 360"/>
                <a:gd name="T60" fmla="*/ 0 w 346"/>
                <a:gd name="T61" fmla="*/ 0 h 3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46" h="360">
                  <a:moveTo>
                    <a:pt x="338" y="4"/>
                  </a:moveTo>
                  <a:lnTo>
                    <a:pt x="307" y="2"/>
                  </a:lnTo>
                  <a:lnTo>
                    <a:pt x="276" y="0"/>
                  </a:lnTo>
                  <a:lnTo>
                    <a:pt x="247" y="19"/>
                  </a:lnTo>
                  <a:lnTo>
                    <a:pt x="219" y="38"/>
                  </a:lnTo>
                  <a:lnTo>
                    <a:pt x="165" y="96"/>
                  </a:lnTo>
                  <a:lnTo>
                    <a:pt x="109" y="151"/>
                  </a:lnTo>
                  <a:lnTo>
                    <a:pt x="55" y="234"/>
                  </a:lnTo>
                  <a:lnTo>
                    <a:pt x="0" y="314"/>
                  </a:lnTo>
                  <a:lnTo>
                    <a:pt x="6" y="338"/>
                  </a:lnTo>
                  <a:lnTo>
                    <a:pt x="15" y="360"/>
                  </a:lnTo>
                  <a:lnTo>
                    <a:pt x="43" y="344"/>
                  </a:lnTo>
                  <a:lnTo>
                    <a:pt x="71" y="326"/>
                  </a:lnTo>
                  <a:lnTo>
                    <a:pt x="130" y="277"/>
                  </a:lnTo>
                  <a:lnTo>
                    <a:pt x="159" y="253"/>
                  </a:lnTo>
                  <a:lnTo>
                    <a:pt x="189" y="227"/>
                  </a:lnTo>
                  <a:lnTo>
                    <a:pt x="266" y="147"/>
                  </a:lnTo>
                  <a:lnTo>
                    <a:pt x="346" y="69"/>
                  </a:lnTo>
                  <a:lnTo>
                    <a:pt x="346" y="67"/>
                  </a:lnTo>
                  <a:lnTo>
                    <a:pt x="345" y="66"/>
                  </a:lnTo>
                  <a:lnTo>
                    <a:pt x="345" y="62"/>
                  </a:lnTo>
                  <a:lnTo>
                    <a:pt x="343" y="58"/>
                  </a:lnTo>
                  <a:lnTo>
                    <a:pt x="341" y="46"/>
                  </a:lnTo>
                  <a:lnTo>
                    <a:pt x="338" y="34"/>
                  </a:lnTo>
                  <a:lnTo>
                    <a:pt x="337" y="20"/>
                  </a:lnTo>
                  <a:lnTo>
                    <a:pt x="335" y="15"/>
                  </a:lnTo>
                  <a:lnTo>
                    <a:pt x="335" y="10"/>
                  </a:lnTo>
                  <a:lnTo>
                    <a:pt x="335" y="6"/>
                  </a:lnTo>
                  <a:lnTo>
                    <a:pt x="335" y="4"/>
                  </a:lnTo>
                  <a:lnTo>
                    <a:pt x="337" y="2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8" name="Freeform 75">
              <a:extLst>
                <a:ext uri="{FF2B5EF4-FFF2-40B4-BE49-F238E27FC236}">
                  <a16:creationId xmlns="" xmlns:a16="http://schemas.microsoft.com/office/drawing/2014/main" id="{0C3A12B4-DF54-4D9E-A45F-D3D4A3F9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3473"/>
              <a:ext cx="103" cy="98"/>
            </a:xfrm>
            <a:custGeom>
              <a:avLst/>
              <a:gdLst>
                <a:gd name="T0" fmla="*/ 0 w 284"/>
                <a:gd name="T1" fmla="*/ 0 h 297"/>
                <a:gd name="T2" fmla="*/ 0 w 284"/>
                <a:gd name="T3" fmla="*/ 0 h 297"/>
                <a:gd name="T4" fmla="*/ 0 w 284"/>
                <a:gd name="T5" fmla="*/ 0 h 297"/>
                <a:gd name="T6" fmla="*/ 0 w 284"/>
                <a:gd name="T7" fmla="*/ 0 h 297"/>
                <a:gd name="T8" fmla="*/ 0 w 284"/>
                <a:gd name="T9" fmla="*/ 0 h 297"/>
                <a:gd name="T10" fmla="*/ 0 w 284"/>
                <a:gd name="T11" fmla="*/ 0 h 297"/>
                <a:gd name="T12" fmla="*/ 0 w 284"/>
                <a:gd name="T13" fmla="*/ 0 h 297"/>
                <a:gd name="T14" fmla="*/ 0 w 284"/>
                <a:gd name="T15" fmla="*/ 0 h 297"/>
                <a:gd name="T16" fmla="*/ 0 w 284"/>
                <a:gd name="T17" fmla="*/ 0 h 297"/>
                <a:gd name="T18" fmla="*/ 0 w 284"/>
                <a:gd name="T19" fmla="*/ 0 h 297"/>
                <a:gd name="T20" fmla="*/ 0 w 284"/>
                <a:gd name="T21" fmla="*/ 0 h 297"/>
                <a:gd name="T22" fmla="*/ 0 w 284"/>
                <a:gd name="T23" fmla="*/ 0 h 297"/>
                <a:gd name="T24" fmla="*/ 0 w 284"/>
                <a:gd name="T25" fmla="*/ 0 h 297"/>
                <a:gd name="T26" fmla="*/ 0 w 284"/>
                <a:gd name="T27" fmla="*/ 0 h 297"/>
                <a:gd name="T28" fmla="*/ 0 w 284"/>
                <a:gd name="T29" fmla="*/ 0 h 297"/>
                <a:gd name="T30" fmla="*/ 0 w 284"/>
                <a:gd name="T31" fmla="*/ 0 h 297"/>
                <a:gd name="T32" fmla="*/ 0 w 284"/>
                <a:gd name="T33" fmla="*/ 0 h 297"/>
                <a:gd name="T34" fmla="*/ 0 w 284"/>
                <a:gd name="T35" fmla="*/ 0 h 297"/>
                <a:gd name="T36" fmla="*/ 0 w 284"/>
                <a:gd name="T37" fmla="*/ 0 h 297"/>
                <a:gd name="T38" fmla="*/ 0 w 284"/>
                <a:gd name="T39" fmla="*/ 0 h 297"/>
                <a:gd name="T40" fmla="*/ 0 w 284"/>
                <a:gd name="T41" fmla="*/ 0 h 297"/>
                <a:gd name="T42" fmla="*/ 0 w 284"/>
                <a:gd name="T43" fmla="*/ 0 h 297"/>
                <a:gd name="T44" fmla="*/ 0 w 284"/>
                <a:gd name="T45" fmla="*/ 0 h 297"/>
                <a:gd name="T46" fmla="*/ 0 w 284"/>
                <a:gd name="T47" fmla="*/ 0 h 297"/>
                <a:gd name="T48" fmla="*/ 0 w 284"/>
                <a:gd name="T49" fmla="*/ 0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297">
                  <a:moveTo>
                    <a:pt x="278" y="3"/>
                  </a:moveTo>
                  <a:lnTo>
                    <a:pt x="253" y="2"/>
                  </a:lnTo>
                  <a:lnTo>
                    <a:pt x="227" y="0"/>
                  </a:lnTo>
                  <a:lnTo>
                    <a:pt x="180" y="31"/>
                  </a:lnTo>
                  <a:lnTo>
                    <a:pt x="135" y="79"/>
                  </a:lnTo>
                  <a:lnTo>
                    <a:pt x="90" y="125"/>
                  </a:lnTo>
                  <a:lnTo>
                    <a:pt x="44" y="191"/>
                  </a:lnTo>
                  <a:lnTo>
                    <a:pt x="23" y="225"/>
                  </a:lnTo>
                  <a:lnTo>
                    <a:pt x="0" y="260"/>
                  </a:lnTo>
                  <a:lnTo>
                    <a:pt x="12" y="297"/>
                  </a:lnTo>
                  <a:lnTo>
                    <a:pt x="59" y="268"/>
                  </a:lnTo>
                  <a:lnTo>
                    <a:pt x="155" y="187"/>
                  </a:lnTo>
                  <a:lnTo>
                    <a:pt x="219" y="122"/>
                  </a:lnTo>
                  <a:lnTo>
                    <a:pt x="284" y="56"/>
                  </a:lnTo>
                  <a:lnTo>
                    <a:pt x="284" y="54"/>
                  </a:lnTo>
                  <a:lnTo>
                    <a:pt x="282" y="50"/>
                  </a:lnTo>
                  <a:lnTo>
                    <a:pt x="281" y="48"/>
                  </a:lnTo>
                  <a:lnTo>
                    <a:pt x="280" y="38"/>
                  </a:lnTo>
                  <a:lnTo>
                    <a:pt x="278" y="27"/>
                  </a:lnTo>
                  <a:lnTo>
                    <a:pt x="277" y="17"/>
                  </a:lnTo>
                  <a:lnTo>
                    <a:pt x="276" y="8"/>
                  </a:lnTo>
                  <a:lnTo>
                    <a:pt x="276" y="3"/>
                  </a:lnTo>
                  <a:lnTo>
                    <a:pt x="277" y="2"/>
                  </a:lnTo>
                  <a:lnTo>
                    <a:pt x="278" y="3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59" name="Freeform 76">
              <a:extLst>
                <a:ext uri="{FF2B5EF4-FFF2-40B4-BE49-F238E27FC236}">
                  <a16:creationId xmlns="" xmlns:a16="http://schemas.microsoft.com/office/drawing/2014/main" id="{AEEE75ED-63DC-4A52-89D6-4858EBE56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3478"/>
              <a:ext cx="81" cy="78"/>
            </a:xfrm>
            <a:custGeom>
              <a:avLst/>
              <a:gdLst>
                <a:gd name="T0" fmla="*/ 0 w 222"/>
                <a:gd name="T1" fmla="*/ 0 h 233"/>
                <a:gd name="T2" fmla="*/ 0 w 222"/>
                <a:gd name="T3" fmla="*/ 0 h 233"/>
                <a:gd name="T4" fmla="*/ 0 w 222"/>
                <a:gd name="T5" fmla="*/ 0 h 233"/>
                <a:gd name="T6" fmla="*/ 0 w 222"/>
                <a:gd name="T7" fmla="*/ 0 h 233"/>
                <a:gd name="T8" fmla="*/ 0 w 222"/>
                <a:gd name="T9" fmla="*/ 0 h 233"/>
                <a:gd name="T10" fmla="*/ 0 w 222"/>
                <a:gd name="T11" fmla="*/ 0 h 233"/>
                <a:gd name="T12" fmla="*/ 0 w 222"/>
                <a:gd name="T13" fmla="*/ 0 h 233"/>
                <a:gd name="T14" fmla="*/ 0 w 222"/>
                <a:gd name="T15" fmla="*/ 0 h 233"/>
                <a:gd name="T16" fmla="*/ 0 w 222"/>
                <a:gd name="T17" fmla="*/ 0 h 233"/>
                <a:gd name="T18" fmla="*/ 0 w 222"/>
                <a:gd name="T19" fmla="*/ 0 h 233"/>
                <a:gd name="T20" fmla="*/ 0 w 222"/>
                <a:gd name="T21" fmla="*/ 0 h 233"/>
                <a:gd name="T22" fmla="*/ 0 w 222"/>
                <a:gd name="T23" fmla="*/ 0 h 233"/>
                <a:gd name="T24" fmla="*/ 0 w 222"/>
                <a:gd name="T25" fmla="*/ 0 h 233"/>
                <a:gd name="T26" fmla="*/ 0 w 222"/>
                <a:gd name="T27" fmla="*/ 0 h 233"/>
                <a:gd name="T28" fmla="*/ 0 w 222"/>
                <a:gd name="T29" fmla="*/ 0 h 233"/>
                <a:gd name="T30" fmla="*/ 0 w 222"/>
                <a:gd name="T31" fmla="*/ 0 h 233"/>
                <a:gd name="T32" fmla="*/ 0 w 222"/>
                <a:gd name="T33" fmla="*/ 0 h 233"/>
                <a:gd name="T34" fmla="*/ 0 w 222"/>
                <a:gd name="T35" fmla="*/ 0 h 233"/>
                <a:gd name="T36" fmla="*/ 0 w 222"/>
                <a:gd name="T37" fmla="*/ 0 h 233"/>
                <a:gd name="T38" fmla="*/ 0 w 222"/>
                <a:gd name="T39" fmla="*/ 0 h 233"/>
                <a:gd name="T40" fmla="*/ 0 w 222"/>
                <a:gd name="T41" fmla="*/ 0 h 233"/>
                <a:gd name="T42" fmla="*/ 0 w 222"/>
                <a:gd name="T43" fmla="*/ 0 h 233"/>
                <a:gd name="T44" fmla="*/ 0 w 222"/>
                <a:gd name="T45" fmla="*/ 0 h 233"/>
                <a:gd name="T46" fmla="*/ 0 w 222"/>
                <a:gd name="T47" fmla="*/ 0 h 233"/>
                <a:gd name="T48" fmla="*/ 0 w 222"/>
                <a:gd name="T49" fmla="*/ 0 h 233"/>
                <a:gd name="T50" fmla="*/ 0 w 222"/>
                <a:gd name="T51" fmla="*/ 0 h 233"/>
                <a:gd name="T52" fmla="*/ 0 w 222"/>
                <a:gd name="T53" fmla="*/ 0 h 233"/>
                <a:gd name="T54" fmla="*/ 0 w 222"/>
                <a:gd name="T55" fmla="*/ 0 h 233"/>
                <a:gd name="T56" fmla="*/ 0 w 222"/>
                <a:gd name="T57" fmla="*/ 0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2" h="233">
                  <a:moveTo>
                    <a:pt x="218" y="1"/>
                  </a:moveTo>
                  <a:lnTo>
                    <a:pt x="179" y="0"/>
                  </a:lnTo>
                  <a:lnTo>
                    <a:pt x="160" y="12"/>
                  </a:lnTo>
                  <a:lnTo>
                    <a:pt x="141" y="23"/>
                  </a:lnTo>
                  <a:lnTo>
                    <a:pt x="106" y="61"/>
                  </a:lnTo>
                  <a:lnTo>
                    <a:pt x="88" y="80"/>
                  </a:lnTo>
                  <a:lnTo>
                    <a:pt x="71" y="97"/>
                  </a:lnTo>
                  <a:lnTo>
                    <a:pt x="36" y="150"/>
                  </a:lnTo>
                  <a:lnTo>
                    <a:pt x="0" y="203"/>
                  </a:lnTo>
                  <a:lnTo>
                    <a:pt x="6" y="218"/>
                  </a:lnTo>
                  <a:lnTo>
                    <a:pt x="11" y="233"/>
                  </a:lnTo>
                  <a:lnTo>
                    <a:pt x="19" y="226"/>
                  </a:lnTo>
                  <a:lnTo>
                    <a:pt x="27" y="221"/>
                  </a:lnTo>
                  <a:lnTo>
                    <a:pt x="45" y="210"/>
                  </a:lnTo>
                  <a:lnTo>
                    <a:pt x="84" y="179"/>
                  </a:lnTo>
                  <a:lnTo>
                    <a:pt x="122" y="146"/>
                  </a:lnTo>
                  <a:lnTo>
                    <a:pt x="172" y="95"/>
                  </a:lnTo>
                  <a:lnTo>
                    <a:pt x="222" y="43"/>
                  </a:lnTo>
                  <a:lnTo>
                    <a:pt x="222" y="42"/>
                  </a:lnTo>
                  <a:lnTo>
                    <a:pt x="221" y="36"/>
                  </a:lnTo>
                  <a:lnTo>
                    <a:pt x="220" y="30"/>
                  </a:lnTo>
                  <a:lnTo>
                    <a:pt x="218" y="22"/>
                  </a:lnTo>
                  <a:lnTo>
                    <a:pt x="217" y="13"/>
                  </a:lnTo>
                  <a:lnTo>
                    <a:pt x="217" y="7"/>
                  </a:lnTo>
                  <a:lnTo>
                    <a:pt x="217" y="4"/>
                  </a:lnTo>
                  <a:lnTo>
                    <a:pt x="217" y="3"/>
                  </a:lnTo>
                  <a:lnTo>
                    <a:pt x="217" y="1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0" name="Freeform 77">
              <a:extLst>
                <a:ext uri="{FF2B5EF4-FFF2-40B4-BE49-F238E27FC236}">
                  <a16:creationId xmlns="" xmlns:a16="http://schemas.microsoft.com/office/drawing/2014/main" id="{EDD5457B-60FA-4DDF-B54A-D2E93735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3484"/>
              <a:ext cx="60" cy="56"/>
            </a:xfrm>
            <a:custGeom>
              <a:avLst/>
              <a:gdLst>
                <a:gd name="T0" fmla="*/ 0 w 164"/>
                <a:gd name="T1" fmla="*/ 0 h 169"/>
                <a:gd name="T2" fmla="*/ 0 w 164"/>
                <a:gd name="T3" fmla="*/ 0 h 169"/>
                <a:gd name="T4" fmla="*/ 0 w 164"/>
                <a:gd name="T5" fmla="*/ 0 h 169"/>
                <a:gd name="T6" fmla="*/ 0 w 164"/>
                <a:gd name="T7" fmla="*/ 0 h 169"/>
                <a:gd name="T8" fmla="*/ 0 w 164"/>
                <a:gd name="T9" fmla="*/ 0 h 169"/>
                <a:gd name="T10" fmla="*/ 0 w 164"/>
                <a:gd name="T11" fmla="*/ 0 h 169"/>
                <a:gd name="T12" fmla="*/ 0 w 164"/>
                <a:gd name="T13" fmla="*/ 0 h 169"/>
                <a:gd name="T14" fmla="*/ 0 w 164"/>
                <a:gd name="T15" fmla="*/ 0 h 169"/>
                <a:gd name="T16" fmla="*/ 0 w 164"/>
                <a:gd name="T17" fmla="*/ 0 h 169"/>
                <a:gd name="T18" fmla="*/ 0 w 164"/>
                <a:gd name="T19" fmla="*/ 0 h 169"/>
                <a:gd name="T20" fmla="*/ 0 w 164"/>
                <a:gd name="T21" fmla="*/ 0 h 169"/>
                <a:gd name="T22" fmla="*/ 0 w 164"/>
                <a:gd name="T23" fmla="*/ 0 h 169"/>
                <a:gd name="T24" fmla="*/ 0 w 164"/>
                <a:gd name="T25" fmla="*/ 0 h 169"/>
                <a:gd name="T26" fmla="*/ 0 w 164"/>
                <a:gd name="T27" fmla="*/ 0 h 169"/>
                <a:gd name="T28" fmla="*/ 0 w 164"/>
                <a:gd name="T29" fmla="*/ 0 h 169"/>
                <a:gd name="T30" fmla="*/ 0 w 164"/>
                <a:gd name="T31" fmla="*/ 0 h 169"/>
                <a:gd name="T32" fmla="*/ 0 w 164"/>
                <a:gd name="T33" fmla="*/ 0 h 169"/>
                <a:gd name="T34" fmla="*/ 0 w 164"/>
                <a:gd name="T35" fmla="*/ 0 h 169"/>
                <a:gd name="T36" fmla="*/ 0 w 164"/>
                <a:gd name="T37" fmla="*/ 0 h 169"/>
                <a:gd name="T38" fmla="*/ 0 w 164"/>
                <a:gd name="T39" fmla="*/ 0 h 169"/>
                <a:gd name="T40" fmla="*/ 0 w 164"/>
                <a:gd name="T41" fmla="*/ 0 h 169"/>
                <a:gd name="T42" fmla="*/ 0 w 164"/>
                <a:gd name="T43" fmla="*/ 0 h 169"/>
                <a:gd name="T44" fmla="*/ 0 w 164"/>
                <a:gd name="T45" fmla="*/ 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4" h="169">
                  <a:moveTo>
                    <a:pt x="160" y="1"/>
                  </a:moveTo>
                  <a:lnTo>
                    <a:pt x="145" y="1"/>
                  </a:lnTo>
                  <a:lnTo>
                    <a:pt x="131" y="0"/>
                  </a:lnTo>
                  <a:lnTo>
                    <a:pt x="103" y="18"/>
                  </a:lnTo>
                  <a:lnTo>
                    <a:pt x="78" y="45"/>
                  </a:lnTo>
                  <a:lnTo>
                    <a:pt x="53" y="72"/>
                  </a:lnTo>
                  <a:lnTo>
                    <a:pt x="26" y="110"/>
                  </a:lnTo>
                  <a:lnTo>
                    <a:pt x="0" y="148"/>
                  </a:lnTo>
                  <a:lnTo>
                    <a:pt x="7" y="169"/>
                  </a:lnTo>
                  <a:lnTo>
                    <a:pt x="34" y="153"/>
                  </a:lnTo>
                  <a:lnTo>
                    <a:pt x="61" y="130"/>
                  </a:lnTo>
                  <a:lnTo>
                    <a:pt x="89" y="107"/>
                  </a:lnTo>
                  <a:lnTo>
                    <a:pt x="126" y="71"/>
                  </a:lnTo>
                  <a:lnTo>
                    <a:pt x="164" y="33"/>
                  </a:lnTo>
                  <a:lnTo>
                    <a:pt x="162" y="31"/>
                  </a:lnTo>
                  <a:lnTo>
                    <a:pt x="162" y="27"/>
                  </a:lnTo>
                  <a:lnTo>
                    <a:pt x="160" y="15"/>
                  </a:lnTo>
                  <a:lnTo>
                    <a:pt x="158" y="10"/>
                  </a:lnTo>
                  <a:lnTo>
                    <a:pt x="158" y="6"/>
                  </a:lnTo>
                  <a:lnTo>
                    <a:pt x="158" y="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1" name="Freeform 78">
              <a:extLst>
                <a:ext uri="{FF2B5EF4-FFF2-40B4-BE49-F238E27FC236}">
                  <a16:creationId xmlns="" xmlns:a16="http://schemas.microsoft.com/office/drawing/2014/main" id="{C25DF48B-3F7E-489C-977B-CF0EC585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" y="3489"/>
              <a:ext cx="37" cy="36"/>
            </a:xfrm>
            <a:custGeom>
              <a:avLst/>
              <a:gdLst>
                <a:gd name="T0" fmla="*/ 0 w 102"/>
                <a:gd name="T1" fmla="*/ 0 h 105"/>
                <a:gd name="T2" fmla="*/ 0 w 102"/>
                <a:gd name="T3" fmla="*/ 0 h 105"/>
                <a:gd name="T4" fmla="*/ 0 w 102"/>
                <a:gd name="T5" fmla="*/ 0 h 105"/>
                <a:gd name="T6" fmla="*/ 0 w 102"/>
                <a:gd name="T7" fmla="*/ 0 h 105"/>
                <a:gd name="T8" fmla="*/ 0 w 102"/>
                <a:gd name="T9" fmla="*/ 0 h 105"/>
                <a:gd name="T10" fmla="*/ 0 w 102"/>
                <a:gd name="T11" fmla="*/ 0 h 105"/>
                <a:gd name="T12" fmla="*/ 0 w 102"/>
                <a:gd name="T13" fmla="*/ 0 h 105"/>
                <a:gd name="T14" fmla="*/ 0 w 102"/>
                <a:gd name="T15" fmla="*/ 0 h 105"/>
                <a:gd name="T16" fmla="*/ 0 w 102"/>
                <a:gd name="T17" fmla="*/ 0 h 105"/>
                <a:gd name="T18" fmla="*/ 0 w 102"/>
                <a:gd name="T19" fmla="*/ 0 h 105"/>
                <a:gd name="T20" fmla="*/ 0 w 102"/>
                <a:gd name="T21" fmla="*/ 0 h 105"/>
                <a:gd name="T22" fmla="*/ 0 w 102"/>
                <a:gd name="T23" fmla="*/ 0 h 105"/>
                <a:gd name="T24" fmla="*/ 0 w 102"/>
                <a:gd name="T25" fmla="*/ 0 h 105"/>
                <a:gd name="T26" fmla="*/ 0 w 102"/>
                <a:gd name="T27" fmla="*/ 0 h 105"/>
                <a:gd name="T28" fmla="*/ 0 w 102"/>
                <a:gd name="T29" fmla="*/ 0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" h="105">
                  <a:moveTo>
                    <a:pt x="101" y="1"/>
                  </a:moveTo>
                  <a:lnTo>
                    <a:pt x="82" y="0"/>
                  </a:lnTo>
                  <a:lnTo>
                    <a:pt x="66" y="11"/>
                  </a:lnTo>
                  <a:lnTo>
                    <a:pt x="33" y="44"/>
                  </a:lnTo>
                  <a:lnTo>
                    <a:pt x="0" y="92"/>
                  </a:lnTo>
                  <a:lnTo>
                    <a:pt x="5" y="105"/>
                  </a:lnTo>
                  <a:lnTo>
                    <a:pt x="23" y="95"/>
                  </a:lnTo>
                  <a:lnTo>
                    <a:pt x="56" y="67"/>
                  </a:lnTo>
                  <a:lnTo>
                    <a:pt x="102" y="20"/>
                  </a:lnTo>
                  <a:lnTo>
                    <a:pt x="101" y="17"/>
                  </a:lnTo>
                  <a:lnTo>
                    <a:pt x="101" y="9"/>
                  </a:lnTo>
                  <a:lnTo>
                    <a:pt x="100" y="5"/>
                  </a:lnTo>
                  <a:lnTo>
                    <a:pt x="100" y="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2" name="Freeform 79">
              <a:extLst>
                <a:ext uri="{FF2B5EF4-FFF2-40B4-BE49-F238E27FC236}">
                  <a16:creationId xmlns="" xmlns:a16="http://schemas.microsoft.com/office/drawing/2014/main" id="{A1EDCF72-34FD-43E5-BCD3-186B3FD3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3390"/>
              <a:ext cx="144" cy="142"/>
            </a:xfrm>
            <a:custGeom>
              <a:avLst/>
              <a:gdLst>
                <a:gd name="T0" fmla="*/ 0 w 395"/>
                <a:gd name="T1" fmla="*/ 0 h 429"/>
                <a:gd name="T2" fmla="*/ 0 w 395"/>
                <a:gd name="T3" fmla="*/ 0 h 429"/>
                <a:gd name="T4" fmla="*/ 0 w 395"/>
                <a:gd name="T5" fmla="*/ 0 h 429"/>
                <a:gd name="T6" fmla="*/ 0 w 395"/>
                <a:gd name="T7" fmla="*/ 0 h 429"/>
                <a:gd name="T8" fmla="*/ 0 w 395"/>
                <a:gd name="T9" fmla="*/ 0 h 429"/>
                <a:gd name="T10" fmla="*/ 0 w 395"/>
                <a:gd name="T11" fmla="*/ 0 h 429"/>
                <a:gd name="T12" fmla="*/ 0 w 395"/>
                <a:gd name="T13" fmla="*/ 0 h 429"/>
                <a:gd name="T14" fmla="*/ 0 w 395"/>
                <a:gd name="T15" fmla="*/ 0 h 429"/>
                <a:gd name="T16" fmla="*/ 0 w 395"/>
                <a:gd name="T17" fmla="*/ 0 h 429"/>
                <a:gd name="T18" fmla="*/ 0 w 395"/>
                <a:gd name="T19" fmla="*/ 0 h 429"/>
                <a:gd name="T20" fmla="*/ 0 w 395"/>
                <a:gd name="T21" fmla="*/ 0 h 429"/>
                <a:gd name="T22" fmla="*/ 0 w 395"/>
                <a:gd name="T23" fmla="*/ 0 h 429"/>
                <a:gd name="T24" fmla="*/ 0 w 395"/>
                <a:gd name="T25" fmla="*/ 0 h 429"/>
                <a:gd name="T26" fmla="*/ 0 w 395"/>
                <a:gd name="T27" fmla="*/ 0 h 429"/>
                <a:gd name="T28" fmla="*/ 0 w 395"/>
                <a:gd name="T29" fmla="*/ 0 h 429"/>
                <a:gd name="T30" fmla="*/ 0 w 395"/>
                <a:gd name="T31" fmla="*/ 0 h 429"/>
                <a:gd name="T32" fmla="*/ 0 w 395"/>
                <a:gd name="T33" fmla="*/ 0 h 429"/>
                <a:gd name="T34" fmla="*/ 0 w 395"/>
                <a:gd name="T35" fmla="*/ 0 h 429"/>
                <a:gd name="T36" fmla="*/ 0 w 395"/>
                <a:gd name="T37" fmla="*/ 0 h 429"/>
                <a:gd name="T38" fmla="*/ 0 w 395"/>
                <a:gd name="T39" fmla="*/ 0 h 429"/>
                <a:gd name="T40" fmla="*/ 0 w 395"/>
                <a:gd name="T41" fmla="*/ 0 h 429"/>
                <a:gd name="T42" fmla="*/ 0 w 395"/>
                <a:gd name="T43" fmla="*/ 0 h 429"/>
                <a:gd name="T44" fmla="*/ 0 w 395"/>
                <a:gd name="T45" fmla="*/ 0 h 429"/>
                <a:gd name="T46" fmla="*/ 0 w 395"/>
                <a:gd name="T47" fmla="*/ 0 h 429"/>
                <a:gd name="T48" fmla="*/ 0 w 395"/>
                <a:gd name="T49" fmla="*/ 0 h 429"/>
                <a:gd name="T50" fmla="*/ 0 w 395"/>
                <a:gd name="T51" fmla="*/ 0 h 429"/>
                <a:gd name="T52" fmla="*/ 0 w 395"/>
                <a:gd name="T53" fmla="*/ 0 h 429"/>
                <a:gd name="T54" fmla="*/ 0 w 395"/>
                <a:gd name="T55" fmla="*/ 0 h 429"/>
                <a:gd name="T56" fmla="*/ 0 w 395"/>
                <a:gd name="T57" fmla="*/ 0 h 429"/>
                <a:gd name="T58" fmla="*/ 0 w 395"/>
                <a:gd name="T59" fmla="*/ 0 h 429"/>
                <a:gd name="T60" fmla="*/ 0 w 395"/>
                <a:gd name="T61" fmla="*/ 0 h 429"/>
                <a:gd name="T62" fmla="*/ 0 w 395"/>
                <a:gd name="T63" fmla="*/ 0 h 429"/>
                <a:gd name="T64" fmla="*/ 0 w 395"/>
                <a:gd name="T65" fmla="*/ 0 h 429"/>
                <a:gd name="T66" fmla="*/ 0 w 395"/>
                <a:gd name="T67" fmla="*/ 0 h 429"/>
                <a:gd name="T68" fmla="*/ 0 w 395"/>
                <a:gd name="T69" fmla="*/ 0 h 429"/>
                <a:gd name="T70" fmla="*/ 0 w 395"/>
                <a:gd name="T71" fmla="*/ 0 h 429"/>
                <a:gd name="T72" fmla="*/ 0 w 395"/>
                <a:gd name="T73" fmla="*/ 0 h 429"/>
                <a:gd name="T74" fmla="*/ 0 w 395"/>
                <a:gd name="T75" fmla="*/ 0 h 429"/>
                <a:gd name="T76" fmla="*/ 0 w 395"/>
                <a:gd name="T77" fmla="*/ 0 h 4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95" h="429">
                  <a:moveTo>
                    <a:pt x="387" y="421"/>
                  </a:moveTo>
                  <a:lnTo>
                    <a:pt x="391" y="421"/>
                  </a:lnTo>
                  <a:lnTo>
                    <a:pt x="395" y="421"/>
                  </a:lnTo>
                  <a:lnTo>
                    <a:pt x="384" y="424"/>
                  </a:lnTo>
                  <a:lnTo>
                    <a:pt x="375" y="426"/>
                  </a:lnTo>
                  <a:lnTo>
                    <a:pt x="363" y="429"/>
                  </a:lnTo>
                  <a:lnTo>
                    <a:pt x="349" y="429"/>
                  </a:lnTo>
                  <a:lnTo>
                    <a:pt x="342" y="422"/>
                  </a:lnTo>
                  <a:lnTo>
                    <a:pt x="334" y="417"/>
                  </a:lnTo>
                  <a:lnTo>
                    <a:pt x="325" y="411"/>
                  </a:lnTo>
                  <a:lnTo>
                    <a:pt x="317" y="407"/>
                  </a:lnTo>
                  <a:lnTo>
                    <a:pt x="298" y="401"/>
                  </a:lnTo>
                  <a:lnTo>
                    <a:pt x="277" y="395"/>
                  </a:lnTo>
                  <a:lnTo>
                    <a:pt x="258" y="390"/>
                  </a:lnTo>
                  <a:lnTo>
                    <a:pt x="238" y="384"/>
                  </a:lnTo>
                  <a:lnTo>
                    <a:pt x="219" y="378"/>
                  </a:lnTo>
                  <a:lnTo>
                    <a:pt x="211" y="374"/>
                  </a:lnTo>
                  <a:lnTo>
                    <a:pt x="201" y="368"/>
                  </a:lnTo>
                  <a:lnTo>
                    <a:pt x="201" y="359"/>
                  </a:lnTo>
                  <a:lnTo>
                    <a:pt x="197" y="349"/>
                  </a:lnTo>
                  <a:lnTo>
                    <a:pt x="192" y="340"/>
                  </a:lnTo>
                  <a:lnTo>
                    <a:pt x="185" y="333"/>
                  </a:lnTo>
                  <a:lnTo>
                    <a:pt x="177" y="325"/>
                  </a:lnTo>
                  <a:lnTo>
                    <a:pt x="168" y="318"/>
                  </a:lnTo>
                  <a:lnTo>
                    <a:pt x="157" y="313"/>
                  </a:lnTo>
                  <a:lnTo>
                    <a:pt x="146" y="307"/>
                  </a:lnTo>
                  <a:lnTo>
                    <a:pt x="134" y="303"/>
                  </a:lnTo>
                  <a:lnTo>
                    <a:pt x="109" y="295"/>
                  </a:lnTo>
                  <a:lnTo>
                    <a:pt x="99" y="292"/>
                  </a:lnTo>
                  <a:lnTo>
                    <a:pt x="88" y="290"/>
                  </a:lnTo>
                  <a:lnTo>
                    <a:pt x="77" y="288"/>
                  </a:lnTo>
                  <a:lnTo>
                    <a:pt x="67" y="287"/>
                  </a:lnTo>
                  <a:lnTo>
                    <a:pt x="58" y="287"/>
                  </a:lnTo>
                  <a:lnTo>
                    <a:pt x="58" y="272"/>
                  </a:lnTo>
                  <a:lnTo>
                    <a:pt x="58" y="256"/>
                  </a:lnTo>
                  <a:lnTo>
                    <a:pt x="57" y="241"/>
                  </a:lnTo>
                  <a:lnTo>
                    <a:pt x="55" y="234"/>
                  </a:lnTo>
                  <a:lnTo>
                    <a:pt x="54" y="229"/>
                  </a:lnTo>
                  <a:lnTo>
                    <a:pt x="50" y="229"/>
                  </a:lnTo>
                  <a:lnTo>
                    <a:pt x="47" y="219"/>
                  </a:lnTo>
                  <a:lnTo>
                    <a:pt x="46" y="208"/>
                  </a:lnTo>
                  <a:lnTo>
                    <a:pt x="47" y="187"/>
                  </a:lnTo>
                  <a:lnTo>
                    <a:pt x="49" y="176"/>
                  </a:lnTo>
                  <a:lnTo>
                    <a:pt x="49" y="166"/>
                  </a:lnTo>
                  <a:lnTo>
                    <a:pt x="47" y="157"/>
                  </a:lnTo>
                  <a:lnTo>
                    <a:pt x="44" y="147"/>
                  </a:lnTo>
                  <a:lnTo>
                    <a:pt x="23" y="147"/>
                  </a:lnTo>
                  <a:lnTo>
                    <a:pt x="15" y="154"/>
                  </a:lnTo>
                  <a:lnTo>
                    <a:pt x="11" y="158"/>
                  </a:lnTo>
                  <a:lnTo>
                    <a:pt x="9" y="161"/>
                  </a:lnTo>
                  <a:lnTo>
                    <a:pt x="5" y="161"/>
                  </a:lnTo>
                  <a:lnTo>
                    <a:pt x="0" y="161"/>
                  </a:lnTo>
                  <a:lnTo>
                    <a:pt x="1" y="150"/>
                  </a:lnTo>
                  <a:lnTo>
                    <a:pt x="3" y="137"/>
                  </a:lnTo>
                  <a:lnTo>
                    <a:pt x="4" y="123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3" y="103"/>
                  </a:lnTo>
                  <a:lnTo>
                    <a:pt x="19" y="95"/>
                  </a:lnTo>
                  <a:lnTo>
                    <a:pt x="21" y="92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4"/>
                  </a:lnTo>
                  <a:lnTo>
                    <a:pt x="26" y="77"/>
                  </a:lnTo>
                  <a:lnTo>
                    <a:pt x="28" y="69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6" y="63"/>
                  </a:lnTo>
                  <a:lnTo>
                    <a:pt x="39" y="61"/>
                  </a:lnTo>
                  <a:lnTo>
                    <a:pt x="42" y="57"/>
                  </a:lnTo>
                  <a:lnTo>
                    <a:pt x="47" y="44"/>
                  </a:lnTo>
                  <a:lnTo>
                    <a:pt x="50" y="39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77" y="0"/>
                  </a:lnTo>
                  <a:lnTo>
                    <a:pt x="166" y="184"/>
                  </a:lnTo>
                  <a:lnTo>
                    <a:pt x="387" y="421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3" name="Freeform 80">
              <a:extLst>
                <a:ext uri="{FF2B5EF4-FFF2-40B4-BE49-F238E27FC236}">
                  <a16:creationId xmlns="" xmlns:a16="http://schemas.microsoft.com/office/drawing/2014/main" id="{E345275B-5427-4BF7-B3E1-F10319797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339"/>
              <a:ext cx="102" cy="184"/>
            </a:xfrm>
            <a:custGeom>
              <a:avLst/>
              <a:gdLst>
                <a:gd name="T0" fmla="*/ 0 w 281"/>
                <a:gd name="T1" fmla="*/ 0 h 558"/>
                <a:gd name="T2" fmla="*/ 0 w 281"/>
                <a:gd name="T3" fmla="*/ 0 h 558"/>
                <a:gd name="T4" fmla="*/ 0 w 281"/>
                <a:gd name="T5" fmla="*/ 0 h 558"/>
                <a:gd name="T6" fmla="*/ 0 w 281"/>
                <a:gd name="T7" fmla="*/ 0 h 558"/>
                <a:gd name="T8" fmla="*/ 0 w 281"/>
                <a:gd name="T9" fmla="*/ 0 h 558"/>
                <a:gd name="T10" fmla="*/ 0 w 281"/>
                <a:gd name="T11" fmla="*/ 0 h 558"/>
                <a:gd name="T12" fmla="*/ 0 w 281"/>
                <a:gd name="T13" fmla="*/ 0 h 558"/>
                <a:gd name="T14" fmla="*/ 0 w 281"/>
                <a:gd name="T15" fmla="*/ 0 h 558"/>
                <a:gd name="T16" fmla="*/ 0 w 281"/>
                <a:gd name="T17" fmla="*/ 0 h 558"/>
                <a:gd name="T18" fmla="*/ 0 w 281"/>
                <a:gd name="T19" fmla="*/ 0 h 558"/>
                <a:gd name="T20" fmla="*/ 0 w 281"/>
                <a:gd name="T21" fmla="*/ 0 h 558"/>
                <a:gd name="T22" fmla="*/ 0 w 281"/>
                <a:gd name="T23" fmla="*/ 0 h 558"/>
                <a:gd name="T24" fmla="*/ 0 w 281"/>
                <a:gd name="T25" fmla="*/ 0 h 558"/>
                <a:gd name="T26" fmla="*/ 0 w 281"/>
                <a:gd name="T27" fmla="*/ 0 h 558"/>
                <a:gd name="T28" fmla="*/ 0 w 281"/>
                <a:gd name="T29" fmla="*/ 0 h 558"/>
                <a:gd name="T30" fmla="*/ 0 w 281"/>
                <a:gd name="T31" fmla="*/ 0 h 558"/>
                <a:gd name="T32" fmla="*/ 0 w 281"/>
                <a:gd name="T33" fmla="*/ 0 h 558"/>
                <a:gd name="T34" fmla="*/ 0 w 281"/>
                <a:gd name="T35" fmla="*/ 0 h 558"/>
                <a:gd name="T36" fmla="*/ 0 w 281"/>
                <a:gd name="T37" fmla="*/ 0 h 558"/>
                <a:gd name="T38" fmla="*/ 0 w 281"/>
                <a:gd name="T39" fmla="*/ 0 h 558"/>
                <a:gd name="T40" fmla="*/ 0 w 281"/>
                <a:gd name="T41" fmla="*/ 0 h 558"/>
                <a:gd name="T42" fmla="*/ 0 w 281"/>
                <a:gd name="T43" fmla="*/ 0 h 558"/>
                <a:gd name="T44" fmla="*/ 0 w 281"/>
                <a:gd name="T45" fmla="*/ 0 h 558"/>
                <a:gd name="T46" fmla="*/ 0 w 281"/>
                <a:gd name="T47" fmla="*/ 0 h 558"/>
                <a:gd name="T48" fmla="*/ 0 w 281"/>
                <a:gd name="T49" fmla="*/ 0 h 558"/>
                <a:gd name="T50" fmla="*/ 0 w 281"/>
                <a:gd name="T51" fmla="*/ 0 h 558"/>
                <a:gd name="T52" fmla="*/ 0 w 281"/>
                <a:gd name="T53" fmla="*/ 0 h 558"/>
                <a:gd name="T54" fmla="*/ 0 w 281"/>
                <a:gd name="T55" fmla="*/ 0 h 558"/>
                <a:gd name="T56" fmla="*/ 0 w 281"/>
                <a:gd name="T57" fmla="*/ 0 h 558"/>
                <a:gd name="T58" fmla="*/ 0 w 281"/>
                <a:gd name="T59" fmla="*/ 0 h 558"/>
                <a:gd name="T60" fmla="*/ 0 w 281"/>
                <a:gd name="T61" fmla="*/ 0 h 558"/>
                <a:gd name="T62" fmla="*/ 0 w 281"/>
                <a:gd name="T63" fmla="*/ 0 h 558"/>
                <a:gd name="T64" fmla="*/ 0 w 281"/>
                <a:gd name="T65" fmla="*/ 0 h 558"/>
                <a:gd name="T66" fmla="*/ 0 w 281"/>
                <a:gd name="T67" fmla="*/ 0 h 558"/>
                <a:gd name="T68" fmla="*/ 0 w 281"/>
                <a:gd name="T69" fmla="*/ 0 h 558"/>
                <a:gd name="T70" fmla="*/ 0 w 281"/>
                <a:gd name="T71" fmla="*/ 0 h 558"/>
                <a:gd name="T72" fmla="*/ 0 w 281"/>
                <a:gd name="T73" fmla="*/ 0 h 558"/>
                <a:gd name="T74" fmla="*/ 0 w 281"/>
                <a:gd name="T75" fmla="*/ 0 h 558"/>
                <a:gd name="T76" fmla="*/ 0 w 281"/>
                <a:gd name="T77" fmla="*/ 0 h 558"/>
                <a:gd name="T78" fmla="*/ 0 w 281"/>
                <a:gd name="T79" fmla="*/ 0 h 558"/>
                <a:gd name="T80" fmla="*/ 0 w 281"/>
                <a:gd name="T81" fmla="*/ 0 h 558"/>
                <a:gd name="T82" fmla="*/ 0 w 281"/>
                <a:gd name="T83" fmla="*/ 0 h 558"/>
                <a:gd name="T84" fmla="*/ 0 w 281"/>
                <a:gd name="T85" fmla="*/ 0 h 558"/>
                <a:gd name="T86" fmla="*/ 0 w 281"/>
                <a:gd name="T87" fmla="*/ 0 h 558"/>
                <a:gd name="T88" fmla="*/ 0 w 281"/>
                <a:gd name="T89" fmla="*/ 0 h 558"/>
                <a:gd name="T90" fmla="*/ 0 w 281"/>
                <a:gd name="T91" fmla="*/ 0 h 5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1" h="558">
                  <a:moveTo>
                    <a:pt x="164" y="0"/>
                  </a:moveTo>
                  <a:lnTo>
                    <a:pt x="152" y="98"/>
                  </a:lnTo>
                  <a:lnTo>
                    <a:pt x="153" y="118"/>
                  </a:lnTo>
                  <a:lnTo>
                    <a:pt x="155" y="137"/>
                  </a:lnTo>
                  <a:lnTo>
                    <a:pt x="160" y="171"/>
                  </a:lnTo>
                  <a:lnTo>
                    <a:pt x="164" y="188"/>
                  </a:lnTo>
                  <a:lnTo>
                    <a:pt x="167" y="206"/>
                  </a:lnTo>
                  <a:lnTo>
                    <a:pt x="168" y="223"/>
                  </a:lnTo>
                  <a:lnTo>
                    <a:pt x="170" y="241"/>
                  </a:lnTo>
                  <a:lnTo>
                    <a:pt x="165" y="242"/>
                  </a:lnTo>
                  <a:lnTo>
                    <a:pt x="164" y="244"/>
                  </a:lnTo>
                  <a:lnTo>
                    <a:pt x="160" y="248"/>
                  </a:lnTo>
                  <a:lnTo>
                    <a:pt x="160" y="255"/>
                  </a:lnTo>
                  <a:lnTo>
                    <a:pt x="160" y="259"/>
                  </a:lnTo>
                  <a:lnTo>
                    <a:pt x="153" y="272"/>
                  </a:lnTo>
                  <a:lnTo>
                    <a:pt x="145" y="284"/>
                  </a:lnTo>
                  <a:lnTo>
                    <a:pt x="137" y="297"/>
                  </a:lnTo>
                  <a:lnTo>
                    <a:pt x="129" y="306"/>
                  </a:lnTo>
                  <a:lnTo>
                    <a:pt x="110" y="325"/>
                  </a:lnTo>
                  <a:lnTo>
                    <a:pt x="91" y="343"/>
                  </a:lnTo>
                  <a:lnTo>
                    <a:pt x="82" y="352"/>
                  </a:lnTo>
                  <a:lnTo>
                    <a:pt x="73" y="362"/>
                  </a:lnTo>
                  <a:lnTo>
                    <a:pt x="65" y="372"/>
                  </a:lnTo>
                  <a:lnTo>
                    <a:pt x="59" y="383"/>
                  </a:lnTo>
                  <a:lnTo>
                    <a:pt x="53" y="395"/>
                  </a:lnTo>
                  <a:lnTo>
                    <a:pt x="49" y="410"/>
                  </a:lnTo>
                  <a:lnTo>
                    <a:pt x="46" y="425"/>
                  </a:lnTo>
                  <a:lnTo>
                    <a:pt x="45" y="443"/>
                  </a:lnTo>
                  <a:lnTo>
                    <a:pt x="37" y="452"/>
                  </a:lnTo>
                  <a:lnTo>
                    <a:pt x="29" y="462"/>
                  </a:lnTo>
                  <a:lnTo>
                    <a:pt x="21" y="474"/>
                  </a:lnTo>
                  <a:lnTo>
                    <a:pt x="14" y="485"/>
                  </a:lnTo>
                  <a:lnTo>
                    <a:pt x="8" y="498"/>
                  </a:lnTo>
                  <a:lnTo>
                    <a:pt x="4" y="511"/>
                  </a:lnTo>
                  <a:lnTo>
                    <a:pt x="2" y="524"/>
                  </a:lnTo>
                  <a:lnTo>
                    <a:pt x="0" y="538"/>
                  </a:lnTo>
                  <a:lnTo>
                    <a:pt x="3" y="539"/>
                  </a:lnTo>
                  <a:lnTo>
                    <a:pt x="4" y="540"/>
                  </a:lnTo>
                  <a:lnTo>
                    <a:pt x="4" y="544"/>
                  </a:lnTo>
                  <a:lnTo>
                    <a:pt x="8" y="546"/>
                  </a:lnTo>
                  <a:lnTo>
                    <a:pt x="10" y="550"/>
                  </a:lnTo>
                  <a:lnTo>
                    <a:pt x="13" y="554"/>
                  </a:lnTo>
                  <a:lnTo>
                    <a:pt x="14" y="558"/>
                  </a:lnTo>
                  <a:lnTo>
                    <a:pt x="125" y="421"/>
                  </a:lnTo>
                  <a:lnTo>
                    <a:pt x="281" y="29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AA5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4" name="Freeform 81">
              <a:extLst>
                <a:ext uri="{FF2B5EF4-FFF2-40B4-BE49-F238E27FC236}">
                  <a16:creationId xmlns="" xmlns:a16="http://schemas.microsoft.com/office/drawing/2014/main" id="{E54AAD1E-0B7E-464B-94BE-F15B4ED9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3147"/>
              <a:ext cx="115" cy="139"/>
            </a:xfrm>
            <a:custGeom>
              <a:avLst/>
              <a:gdLst>
                <a:gd name="T0" fmla="*/ 0 w 317"/>
                <a:gd name="T1" fmla="*/ 0 h 422"/>
                <a:gd name="T2" fmla="*/ 0 w 317"/>
                <a:gd name="T3" fmla="*/ 0 h 422"/>
                <a:gd name="T4" fmla="*/ 0 w 317"/>
                <a:gd name="T5" fmla="*/ 0 h 422"/>
                <a:gd name="T6" fmla="*/ 0 w 317"/>
                <a:gd name="T7" fmla="*/ 0 h 422"/>
                <a:gd name="T8" fmla="*/ 0 w 317"/>
                <a:gd name="T9" fmla="*/ 0 h 422"/>
                <a:gd name="T10" fmla="*/ 0 w 317"/>
                <a:gd name="T11" fmla="*/ 0 h 422"/>
                <a:gd name="T12" fmla="*/ 0 w 317"/>
                <a:gd name="T13" fmla="*/ 0 h 422"/>
                <a:gd name="T14" fmla="*/ 0 w 317"/>
                <a:gd name="T15" fmla="*/ 0 h 422"/>
                <a:gd name="T16" fmla="*/ 0 w 317"/>
                <a:gd name="T17" fmla="*/ 0 h 422"/>
                <a:gd name="T18" fmla="*/ 0 w 317"/>
                <a:gd name="T19" fmla="*/ 0 h 422"/>
                <a:gd name="T20" fmla="*/ 0 w 317"/>
                <a:gd name="T21" fmla="*/ 0 h 422"/>
                <a:gd name="T22" fmla="*/ 0 w 317"/>
                <a:gd name="T23" fmla="*/ 0 h 422"/>
                <a:gd name="T24" fmla="*/ 0 w 317"/>
                <a:gd name="T25" fmla="*/ 0 h 422"/>
                <a:gd name="T26" fmla="*/ 0 w 317"/>
                <a:gd name="T27" fmla="*/ 0 h 422"/>
                <a:gd name="T28" fmla="*/ 0 w 317"/>
                <a:gd name="T29" fmla="*/ 0 h 422"/>
                <a:gd name="T30" fmla="*/ 0 w 317"/>
                <a:gd name="T31" fmla="*/ 0 h 422"/>
                <a:gd name="T32" fmla="*/ 0 w 317"/>
                <a:gd name="T33" fmla="*/ 0 h 422"/>
                <a:gd name="T34" fmla="*/ 0 w 317"/>
                <a:gd name="T35" fmla="*/ 0 h 422"/>
                <a:gd name="T36" fmla="*/ 0 w 317"/>
                <a:gd name="T37" fmla="*/ 0 h 422"/>
                <a:gd name="T38" fmla="*/ 0 w 317"/>
                <a:gd name="T39" fmla="*/ 0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" h="422">
                  <a:moveTo>
                    <a:pt x="179" y="55"/>
                  </a:moveTo>
                  <a:lnTo>
                    <a:pt x="107" y="91"/>
                  </a:lnTo>
                  <a:lnTo>
                    <a:pt x="22" y="185"/>
                  </a:lnTo>
                  <a:lnTo>
                    <a:pt x="0" y="292"/>
                  </a:lnTo>
                  <a:lnTo>
                    <a:pt x="4" y="396"/>
                  </a:lnTo>
                  <a:lnTo>
                    <a:pt x="62" y="422"/>
                  </a:lnTo>
                  <a:lnTo>
                    <a:pt x="173" y="412"/>
                  </a:lnTo>
                  <a:lnTo>
                    <a:pt x="243" y="373"/>
                  </a:lnTo>
                  <a:lnTo>
                    <a:pt x="243" y="370"/>
                  </a:lnTo>
                  <a:lnTo>
                    <a:pt x="243" y="367"/>
                  </a:lnTo>
                  <a:lnTo>
                    <a:pt x="243" y="365"/>
                  </a:lnTo>
                  <a:lnTo>
                    <a:pt x="244" y="354"/>
                  </a:lnTo>
                  <a:lnTo>
                    <a:pt x="244" y="343"/>
                  </a:lnTo>
                  <a:lnTo>
                    <a:pt x="245" y="319"/>
                  </a:lnTo>
                  <a:lnTo>
                    <a:pt x="247" y="306"/>
                  </a:lnTo>
                  <a:lnTo>
                    <a:pt x="247" y="296"/>
                  </a:lnTo>
                  <a:lnTo>
                    <a:pt x="247" y="153"/>
                  </a:lnTo>
                  <a:lnTo>
                    <a:pt x="268" y="68"/>
                  </a:lnTo>
                  <a:lnTo>
                    <a:pt x="317" y="0"/>
                  </a:lnTo>
                  <a:lnTo>
                    <a:pt x="179" y="55"/>
                  </a:lnTo>
                  <a:close/>
                </a:path>
              </a:pathLst>
            </a:custGeom>
            <a:solidFill>
              <a:srgbClr val="CC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5" name="Freeform 82">
              <a:extLst>
                <a:ext uri="{FF2B5EF4-FFF2-40B4-BE49-F238E27FC236}">
                  <a16:creationId xmlns="" xmlns:a16="http://schemas.microsoft.com/office/drawing/2014/main" id="{3C40156A-46F0-4363-A213-2A36A0585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3157"/>
              <a:ext cx="98" cy="118"/>
            </a:xfrm>
            <a:custGeom>
              <a:avLst/>
              <a:gdLst>
                <a:gd name="T0" fmla="*/ 0 w 271"/>
                <a:gd name="T1" fmla="*/ 0 h 359"/>
                <a:gd name="T2" fmla="*/ 0 w 271"/>
                <a:gd name="T3" fmla="*/ 0 h 359"/>
                <a:gd name="T4" fmla="*/ 0 w 271"/>
                <a:gd name="T5" fmla="*/ 0 h 359"/>
                <a:gd name="T6" fmla="*/ 0 w 271"/>
                <a:gd name="T7" fmla="*/ 0 h 359"/>
                <a:gd name="T8" fmla="*/ 0 w 271"/>
                <a:gd name="T9" fmla="*/ 0 h 359"/>
                <a:gd name="T10" fmla="*/ 0 w 271"/>
                <a:gd name="T11" fmla="*/ 0 h 359"/>
                <a:gd name="T12" fmla="*/ 0 w 271"/>
                <a:gd name="T13" fmla="*/ 0 h 359"/>
                <a:gd name="T14" fmla="*/ 0 w 271"/>
                <a:gd name="T15" fmla="*/ 0 h 359"/>
                <a:gd name="T16" fmla="*/ 0 w 271"/>
                <a:gd name="T17" fmla="*/ 0 h 359"/>
                <a:gd name="T18" fmla="*/ 0 w 271"/>
                <a:gd name="T19" fmla="*/ 0 h 359"/>
                <a:gd name="T20" fmla="*/ 0 w 271"/>
                <a:gd name="T21" fmla="*/ 0 h 359"/>
                <a:gd name="T22" fmla="*/ 0 w 271"/>
                <a:gd name="T23" fmla="*/ 0 h 359"/>
                <a:gd name="T24" fmla="*/ 0 w 271"/>
                <a:gd name="T25" fmla="*/ 0 h 359"/>
                <a:gd name="T26" fmla="*/ 0 w 271"/>
                <a:gd name="T27" fmla="*/ 0 h 359"/>
                <a:gd name="T28" fmla="*/ 0 w 271"/>
                <a:gd name="T29" fmla="*/ 0 h 359"/>
                <a:gd name="T30" fmla="*/ 0 w 271"/>
                <a:gd name="T31" fmla="*/ 0 h 359"/>
                <a:gd name="T32" fmla="*/ 0 w 271"/>
                <a:gd name="T33" fmla="*/ 0 h 359"/>
                <a:gd name="T34" fmla="*/ 0 w 271"/>
                <a:gd name="T35" fmla="*/ 0 h 359"/>
                <a:gd name="T36" fmla="*/ 0 w 271"/>
                <a:gd name="T37" fmla="*/ 0 h 359"/>
                <a:gd name="T38" fmla="*/ 0 w 271"/>
                <a:gd name="T39" fmla="*/ 0 h 359"/>
                <a:gd name="T40" fmla="*/ 0 w 271"/>
                <a:gd name="T41" fmla="*/ 0 h 359"/>
                <a:gd name="T42" fmla="*/ 0 w 271"/>
                <a:gd name="T43" fmla="*/ 0 h 359"/>
                <a:gd name="T44" fmla="*/ 0 w 271"/>
                <a:gd name="T45" fmla="*/ 0 h 359"/>
                <a:gd name="T46" fmla="*/ 0 w 271"/>
                <a:gd name="T47" fmla="*/ 0 h 359"/>
                <a:gd name="T48" fmla="*/ 0 w 271"/>
                <a:gd name="T49" fmla="*/ 0 h 359"/>
                <a:gd name="T50" fmla="*/ 0 w 271"/>
                <a:gd name="T51" fmla="*/ 0 h 359"/>
                <a:gd name="T52" fmla="*/ 0 w 271"/>
                <a:gd name="T53" fmla="*/ 0 h 359"/>
                <a:gd name="T54" fmla="*/ 0 w 271"/>
                <a:gd name="T55" fmla="*/ 0 h 359"/>
                <a:gd name="T56" fmla="*/ 0 w 271"/>
                <a:gd name="T57" fmla="*/ 0 h 3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1" h="359">
                  <a:moveTo>
                    <a:pt x="153" y="45"/>
                  </a:moveTo>
                  <a:lnTo>
                    <a:pt x="122" y="61"/>
                  </a:lnTo>
                  <a:lnTo>
                    <a:pt x="92" y="76"/>
                  </a:lnTo>
                  <a:lnTo>
                    <a:pt x="56" y="117"/>
                  </a:lnTo>
                  <a:lnTo>
                    <a:pt x="19" y="157"/>
                  </a:lnTo>
                  <a:lnTo>
                    <a:pt x="11" y="202"/>
                  </a:lnTo>
                  <a:lnTo>
                    <a:pt x="0" y="248"/>
                  </a:lnTo>
                  <a:lnTo>
                    <a:pt x="3" y="291"/>
                  </a:lnTo>
                  <a:lnTo>
                    <a:pt x="4" y="336"/>
                  </a:lnTo>
                  <a:lnTo>
                    <a:pt x="30" y="347"/>
                  </a:lnTo>
                  <a:lnTo>
                    <a:pt x="53" y="359"/>
                  </a:lnTo>
                  <a:lnTo>
                    <a:pt x="102" y="355"/>
                  </a:lnTo>
                  <a:lnTo>
                    <a:pt x="150" y="351"/>
                  </a:lnTo>
                  <a:lnTo>
                    <a:pt x="177" y="333"/>
                  </a:lnTo>
                  <a:lnTo>
                    <a:pt x="207" y="317"/>
                  </a:lnTo>
                  <a:lnTo>
                    <a:pt x="207" y="314"/>
                  </a:lnTo>
                  <a:lnTo>
                    <a:pt x="207" y="313"/>
                  </a:lnTo>
                  <a:lnTo>
                    <a:pt x="207" y="309"/>
                  </a:lnTo>
                  <a:lnTo>
                    <a:pt x="207" y="301"/>
                  </a:lnTo>
                  <a:lnTo>
                    <a:pt x="209" y="291"/>
                  </a:lnTo>
                  <a:lnTo>
                    <a:pt x="210" y="271"/>
                  </a:lnTo>
                  <a:lnTo>
                    <a:pt x="210" y="262"/>
                  </a:lnTo>
                  <a:lnTo>
                    <a:pt x="210" y="252"/>
                  </a:lnTo>
                  <a:lnTo>
                    <a:pt x="210" y="130"/>
                  </a:lnTo>
                  <a:lnTo>
                    <a:pt x="230" y="57"/>
                  </a:lnTo>
                  <a:lnTo>
                    <a:pt x="250" y="29"/>
                  </a:lnTo>
                  <a:lnTo>
                    <a:pt x="271" y="0"/>
                  </a:lnTo>
                  <a:lnTo>
                    <a:pt x="213" y="23"/>
                  </a:lnTo>
                  <a:lnTo>
                    <a:pt x="153" y="45"/>
                  </a:lnTo>
                  <a:close/>
                </a:path>
              </a:pathLst>
            </a:custGeom>
            <a:solidFill>
              <a:srgbClr val="D36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6" name="Freeform 83">
              <a:extLst>
                <a:ext uri="{FF2B5EF4-FFF2-40B4-BE49-F238E27FC236}">
                  <a16:creationId xmlns="" xmlns:a16="http://schemas.microsoft.com/office/drawing/2014/main" id="{CBB0B26B-B6C0-417C-ABCA-BD2052A6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3166"/>
              <a:ext cx="81" cy="98"/>
            </a:xfrm>
            <a:custGeom>
              <a:avLst/>
              <a:gdLst>
                <a:gd name="T0" fmla="*/ 0 w 224"/>
                <a:gd name="T1" fmla="*/ 0 h 297"/>
                <a:gd name="T2" fmla="*/ 0 w 224"/>
                <a:gd name="T3" fmla="*/ 0 h 297"/>
                <a:gd name="T4" fmla="*/ 0 w 224"/>
                <a:gd name="T5" fmla="*/ 0 h 297"/>
                <a:gd name="T6" fmla="*/ 0 w 224"/>
                <a:gd name="T7" fmla="*/ 0 h 297"/>
                <a:gd name="T8" fmla="*/ 0 w 224"/>
                <a:gd name="T9" fmla="*/ 0 h 297"/>
                <a:gd name="T10" fmla="*/ 0 w 224"/>
                <a:gd name="T11" fmla="*/ 0 h 297"/>
                <a:gd name="T12" fmla="*/ 0 w 224"/>
                <a:gd name="T13" fmla="*/ 0 h 297"/>
                <a:gd name="T14" fmla="*/ 0 w 224"/>
                <a:gd name="T15" fmla="*/ 0 h 297"/>
                <a:gd name="T16" fmla="*/ 0 w 224"/>
                <a:gd name="T17" fmla="*/ 0 h 297"/>
                <a:gd name="T18" fmla="*/ 0 w 224"/>
                <a:gd name="T19" fmla="*/ 0 h 297"/>
                <a:gd name="T20" fmla="*/ 0 w 224"/>
                <a:gd name="T21" fmla="*/ 0 h 297"/>
                <a:gd name="T22" fmla="*/ 0 w 224"/>
                <a:gd name="T23" fmla="*/ 0 h 297"/>
                <a:gd name="T24" fmla="*/ 0 w 224"/>
                <a:gd name="T25" fmla="*/ 0 h 297"/>
                <a:gd name="T26" fmla="*/ 0 w 224"/>
                <a:gd name="T27" fmla="*/ 0 h 297"/>
                <a:gd name="T28" fmla="*/ 0 w 224"/>
                <a:gd name="T29" fmla="*/ 0 h 297"/>
                <a:gd name="T30" fmla="*/ 0 w 224"/>
                <a:gd name="T31" fmla="*/ 0 h 297"/>
                <a:gd name="T32" fmla="*/ 0 w 224"/>
                <a:gd name="T33" fmla="*/ 0 h 297"/>
                <a:gd name="T34" fmla="*/ 0 w 224"/>
                <a:gd name="T35" fmla="*/ 0 h 297"/>
                <a:gd name="T36" fmla="*/ 0 w 224"/>
                <a:gd name="T37" fmla="*/ 0 h 297"/>
                <a:gd name="T38" fmla="*/ 0 w 224"/>
                <a:gd name="T39" fmla="*/ 0 h 297"/>
                <a:gd name="T40" fmla="*/ 0 w 224"/>
                <a:gd name="T41" fmla="*/ 0 h 297"/>
                <a:gd name="T42" fmla="*/ 0 w 224"/>
                <a:gd name="T43" fmla="*/ 0 h 297"/>
                <a:gd name="T44" fmla="*/ 0 w 224"/>
                <a:gd name="T45" fmla="*/ 0 h 297"/>
                <a:gd name="T46" fmla="*/ 0 w 224"/>
                <a:gd name="T47" fmla="*/ 0 h 297"/>
                <a:gd name="T48" fmla="*/ 0 w 224"/>
                <a:gd name="T49" fmla="*/ 0 h 297"/>
                <a:gd name="T50" fmla="*/ 0 w 224"/>
                <a:gd name="T51" fmla="*/ 0 h 297"/>
                <a:gd name="T52" fmla="*/ 0 w 224"/>
                <a:gd name="T53" fmla="*/ 0 h 297"/>
                <a:gd name="T54" fmla="*/ 0 w 224"/>
                <a:gd name="T55" fmla="*/ 0 h 2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4" h="297">
                  <a:moveTo>
                    <a:pt x="126" y="38"/>
                  </a:moveTo>
                  <a:lnTo>
                    <a:pt x="102" y="50"/>
                  </a:lnTo>
                  <a:lnTo>
                    <a:pt x="76" y="62"/>
                  </a:lnTo>
                  <a:lnTo>
                    <a:pt x="46" y="96"/>
                  </a:lnTo>
                  <a:lnTo>
                    <a:pt x="16" y="129"/>
                  </a:lnTo>
                  <a:lnTo>
                    <a:pt x="10" y="167"/>
                  </a:lnTo>
                  <a:lnTo>
                    <a:pt x="0" y="204"/>
                  </a:lnTo>
                  <a:lnTo>
                    <a:pt x="2" y="240"/>
                  </a:lnTo>
                  <a:lnTo>
                    <a:pt x="4" y="276"/>
                  </a:lnTo>
                  <a:lnTo>
                    <a:pt x="25" y="286"/>
                  </a:lnTo>
                  <a:lnTo>
                    <a:pt x="45" y="297"/>
                  </a:lnTo>
                  <a:lnTo>
                    <a:pt x="83" y="293"/>
                  </a:lnTo>
                  <a:lnTo>
                    <a:pt x="122" y="288"/>
                  </a:lnTo>
                  <a:lnTo>
                    <a:pt x="146" y="275"/>
                  </a:lnTo>
                  <a:lnTo>
                    <a:pt x="169" y="260"/>
                  </a:lnTo>
                  <a:lnTo>
                    <a:pt x="169" y="259"/>
                  </a:lnTo>
                  <a:lnTo>
                    <a:pt x="169" y="253"/>
                  </a:lnTo>
                  <a:lnTo>
                    <a:pt x="171" y="248"/>
                  </a:lnTo>
                  <a:lnTo>
                    <a:pt x="171" y="240"/>
                  </a:lnTo>
                  <a:lnTo>
                    <a:pt x="172" y="222"/>
                  </a:lnTo>
                  <a:lnTo>
                    <a:pt x="173" y="214"/>
                  </a:lnTo>
                  <a:lnTo>
                    <a:pt x="173" y="207"/>
                  </a:lnTo>
                  <a:lnTo>
                    <a:pt x="173" y="107"/>
                  </a:lnTo>
                  <a:lnTo>
                    <a:pt x="182" y="77"/>
                  </a:lnTo>
                  <a:lnTo>
                    <a:pt x="188" y="47"/>
                  </a:lnTo>
                  <a:lnTo>
                    <a:pt x="206" y="24"/>
                  </a:lnTo>
                  <a:lnTo>
                    <a:pt x="224" y="0"/>
                  </a:lnTo>
                  <a:lnTo>
                    <a:pt x="126" y="38"/>
                  </a:lnTo>
                  <a:close/>
                </a:path>
              </a:pathLst>
            </a:custGeom>
            <a:solidFill>
              <a:srgbClr val="DB7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7" name="Freeform 84">
              <a:extLst>
                <a:ext uri="{FF2B5EF4-FFF2-40B4-BE49-F238E27FC236}">
                  <a16:creationId xmlns="" xmlns:a16="http://schemas.microsoft.com/office/drawing/2014/main" id="{A1FD34B3-89DB-4F77-9486-657E3EA5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3176"/>
              <a:ext cx="64" cy="77"/>
            </a:xfrm>
            <a:custGeom>
              <a:avLst/>
              <a:gdLst>
                <a:gd name="T0" fmla="*/ 0 w 174"/>
                <a:gd name="T1" fmla="*/ 0 h 230"/>
                <a:gd name="T2" fmla="*/ 0 w 174"/>
                <a:gd name="T3" fmla="*/ 0 h 230"/>
                <a:gd name="T4" fmla="*/ 0 w 174"/>
                <a:gd name="T5" fmla="*/ 0 h 230"/>
                <a:gd name="T6" fmla="*/ 0 w 174"/>
                <a:gd name="T7" fmla="*/ 0 h 230"/>
                <a:gd name="T8" fmla="*/ 0 w 174"/>
                <a:gd name="T9" fmla="*/ 0 h 230"/>
                <a:gd name="T10" fmla="*/ 0 w 174"/>
                <a:gd name="T11" fmla="*/ 0 h 230"/>
                <a:gd name="T12" fmla="*/ 0 w 174"/>
                <a:gd name="T13" fmla="*/ 0 h 230"/>
                <a:gd name="T14" fmla="*/ 0 w 174"/>
                <a:gd name="T15" fmla="*/ 0 h 230"/>
                <a:gd name="T16" fmla="*/ 0 w 174"/>
                <a:gd name="T17" fmla="*/ 0 h 230"/>
                <a:gd name="T18" fmla="*/ 0 w 174"/>
                <a:gd name="T19" fmla="*/ 0 h 230"/>
                <a:gd name="T20" fmla="*/ 0 w 174"/>
                <a:gd name="T21" fmla="*/ 0 h 230"/>
                <a:gd name="T22" fmla="*/ 0 w 174"/>
                <a:gd name="T23" fmla="*/ 0 h 230"/>
                <a:gd name="T24" fmla="*/ 0 w 174"/>
                <a:gd name="T25" fmla="*/ 0 h 230"/>
                <a:gd name="T26" fmla="*/ 0 w 174"/>
                <a:gd name="T27" fmla="*/ 0 h 230"/>
                <a:gd name="T28" fmla="*/ 0 w 174"/>
                <a:gd name="T29" fmla="*/ 0 h 230"/>
                <a:gd name="T30" fmla="*/ 0 w 174"/>
                <a:gd name="T31" fmla="*/ 0 h 230"/>
                <a:gd name="T32" fmla="*/ 0 w 174"/>
                <a:gd name="T33" fmla="*/ 0 h 230"/>
                <a:gd name="T34" fmla="*/ 0 w 174"/>
                <a:gd name="T35" fmla="*/ 0 h 230"/>
                <a:gd name="T36" fmla="*/ 0 w 174"/>
                <a:gd name="T37" fmla="*/ 0 h 230"/>
                <a:gd name="T38" fmla="*/ 0 w 174"/>
                <a:gd name="T39" fmla="*/ 0 h 230"/>
                <a:gd name="T40" fmla="*/ 0 w 174"/>
                <a:gd name="T41" fmla="*/ 0 h 230"/>
                <a:gd name="T42" fmla="*/ 0 w 174"/>
                <a:gd name="T43" fmla="*/ 0 h 230"/>
                <a:gd name="T44" fmla="*/ 0 w 174"/>
                <a:gd name="T45" fmla="*/ 0 h 230"/>
                <a:gd name="T46" fmla="*/ 0 w 174"/>
                <a:gd name="T47" fmla="*/ 0 h 230"/>
                <a:gd name="T48" fmla="*/ 0 w 174"/>
                <a:gd name="T49" fmla="*/ 0 h 230"/>
                <a:gd name="T50" fmla="*/ 0 w 174"/>
                <a:gd name="T51" fmla="*/ 0 h 230"/>
                <a:gd name="T52" fmla="*/ 0 w 174"/>
                <a:gd name="T53" fmla="*/ 0 h 230"/>
                <a:gd name="T54" fmla="*/ 0 w 174"/>
                <a:gd name="T55" fmla="*/ 0 h 2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4" h="230">
                  <a:moveTo>
                    <a:pt x="97" y="29"/>
                  </a:moveTo>
                  <a:lnTo>
                    <a:pt x="78" y="38"/>
                  </a:lnTo>
                  <a:lnTo>
                    <a:pt x="58" y="49"/>
                  </a:lnTo>
                  <a:lnTo>
                    <a:pt x="12" y="100"/>
                  </a:lnTo>
                  <a:lnTo>
                    <a:pt x="5" y="130"/>
                  </a:lnTo>
                  <a:lnTo>
                    <a:pt x="0" y="160"/>
                  </a:lnTo>
                  <a:lnTo>
                    <a:pt x="0" y="188"/>
                  </a:lnTo>
                  <a:lnTo>
                    <a:pt x="1" y="215"/>
                  </a:lnTo>
                  <a:lnTo>
                    <a:pt x="17" y="224"/>
                  </a:lnTo>
                  <a:lnTo>
                    <a:pt x="34" y="230"/>
                  </a:lnTo>
                  <a:lnTo>
                    <a:pt x="65" y="229"/>
                  </a:lnTo>
                  <a:lnTo>
                    <a:pt x="95" y="226"/>
                  </a:lnTo>
                  <a:lnTo>
                    <a:pt x="113" y="215"/>
                  </a:lnTo>
                  <a:lnTo>
                    <a:pt x="132" y="205"/>
                  </a:lnTo>
                  <a:lnTo>
                    <a:pt x="132" y="203"/>
                  </a:lnTo>
                  <a:lnTo>
                    <a:pt x="132" y="199"/>
                  </a:lnTo>
                  <a:lnTo>
                    <a:pt x="132" y="194"/>
                  </a:lnTo>
                  <a:lnTo>
                    <a:pt x="134" y="188"/>
                  </a:lnTo>
                  <a:lnTo>
                    <a:pt x="135" y="173"/>
                  </a:lnTo>
                  <a:lnTo>
                    <a:pt x="135" y="168"/>
                  </a:lnTo>
                  <a:lnTo>
                    <a:pt x="135" y="163"/>
                  </a:lnTo>
                  <a:lnTo>
                    <a:pt x="135" y="83"/>
                  </a:lnTo>
                  <a:lnTo>
                    <a:pt x="141" y="60"/>
                  </a:lnTo>
                  <a:lnTo>
                    <a:pt x="146" y="37"/>
                  </a:lnTo>
                  <a:lnTo>
                    <a:pt x="161" y="18"/>
                  </a:lnTo>
                  <a:lnTo>
                    <a:pt x="174" y="0"/>
                  </a:lnTo>
                  <a:lnTo>
                    <a:pt x="135" y="14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E27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8" name="Freeform 85">
              <a:extLst>
                <a:ext uri="{FF2B5EF4-FFF2-40B4-BE49-F238E27FC236}">
                  <a16:creationId xmlns="" xmlns:a16="http://schemas.microsoft.com/office/drawing/2014/main" id="{D3C1408E-784C-4395-A24B-612E14A7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3186"/>
              <a:ext cx="46" cy="55"/>
            </a:xfrm>
            <a:custGeom>
              <a:avLst/>
              <a:gdLst>
                <a:gd name="T0" fmla="*/ 0 w 127"/>
                <a:gd name="T1" fmla="*/ 0 h 168"/>
                <a:gd name="T2" fmla="*/ 0 w 127"/>
                <a:gd name="T3" fmla="*/ 0 h 168"/>
                <a:gd name="T4" fmla="*/ 0 w 127"/>
                <a:gd name="T5" fmla="*/ 0 h 168"/>
                <a:gd name="T6" fmla="*/ 0 w 127"/>
                <a:gd name="T7" fmla="*/ 0 h 168"/>
                <a:gd name="T8" fmla="*/ 0 w 127"/>
                <a:gd name="T9" fmla="*/ 0 h 168"/>
                <a:gd name="T10" fmla="*/ 0 w 127"/>
                <a:gd name="T11" fmla="*/ 0 h 168"/>
                <a:gd name="T12" fmla="*/ 0 w 127"/>
                <a:gd name="T13" fmla="*/ 0 h 168"/>
                <a:gd name="T14" fmla="*/ 0 w 127"/>
                <a:gd name="T15" fmla="*/ 0 h 168"/>
                <a:gd name="T16" fmla="*/ 0 w 127"/>
                <a:gd name="T17" fmla="*/ 0 h 168"/>
                <a:gd name="T18" fmla="*/ 0 w 127"/>
                <a:gd name="T19" fmla="*/ 0 h 168"/>
                <a:gd name="T20" fmla="*/ 0 w 127"/>
                <a:gd name="T21" fmla="*/ 0 h 168"/>
                <a:gd name="T22" fmla="*/ 0 w 127"/>
                <a:gd name="T23" fmla="*/ 0 h 168"/>
                <a:gd name="T24" fmla="*/ 0 w 127"/>
                <a:gd name="T25" fmla="*/ 0 h 168"/>
                <a:gd name="T26" fmla="*/ 0 w 127"/>
                <a:gd name="T27" fmla="*/ 0 h 168"/>
                <a:gd name="T28" fmla="*/ 0 w 127"/>
                <a:gd name="T29" fmla="*/ 0 h 168"/>
                <a:gd name="T30" fmla="*/ 0 w 127"/>
                <a:gd name="T31" fmla="*/ 0 h 168"/>
                <a:gd name="T32" fmla="*/ 0 w 127"/>
                <a:gd name="T33" fmla="*/ 0 h 168"/>
                <a:gd name="T34" fmla="*/ 0 w 127"/>
                <a:gd name="T35" fmla="*/ 0 h 168"/>
                <a:gd name="T36" fmla="*/ 0 w 127"/>
                <a:gd name="T37" fmla="*/ 0 h 168"/>
                <a:gd name="T38" fmla="*/ 0 w 127"/>
                <a:gd name="T39" fmla="*/ 0 h 168"/>
                <a:gd name="T40" fmla="*/ 0 w 127"/>
                <a:gd name="T41" fmla="*/ 0 h 168"/>
                <a:gd name="T42" fmla="*/ 0 w 127"/>
                <a:gd name="T43" fmla="*/ 0 h 168"/>
                <a:gd name="T44" fmla="*/ 0 w 127"/>
                <a:gd name="T45" fmla="*/ 0 h 168"/>
                <a:gd name="T46" fmla="*/ 0 w 127"/>
                <a:gd name="T47" fmla="*/ 0 h 168"/>
                <a:gd name="T48" fmla="*/ 0 w 127"/>
                <a:gd name="T49" fmla="*/ 0 h 168"/>
                <a:gd name="T50" fmla="*/ 0 w 127"/>
                <a:gd name="T51" fmla="*/ 0 h 168"/>
                <a:gd name="T52" fmla="*/ 0 w 127"/>
                <a:gd name="T53" fmla="*/ 0 h 1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7" h="168">
                  <a:moveTo>
                    <a:pt x="70" y="21"/>
                  </a:moveTo>
                  <a:lnTo>
                    <a:pt x="57" y="29"/>
                  </a:lnTo>
                  <a:lnTo>
                    <a:pt x="42" y="36"/>
                  </a:lnTo>
                  <a:lnTo>
                    <a:pt x="24" y="55"/>
                  </a:lnTo>
                  <a:lnTo>
                    <a:pt x="8" y="74"/>
                  </a:lnTo>
                  <a:lnTo>
                    <a:pt x="4" y="96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1" y="158"/>
                  </a:lnTo>
                  <a:lnTo>
                    <a:pt x="13" y="163"/>
                  </a:lnTo>
                  <a:lnTo>
                    <a:pt x="26" y="168"/>
                  </a:lnTo>
                  <a:lnTo>
                    <a:pt x="69" y="165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7" y="136"/>
                  </a:lnTo>
                  <a:lnTo>
                    <a:pt x="97" y="127"/>
                  </a:lnTo>
                  <a:lnTo>
                    <a:pt x="97" y="121"/>
                  </a:lnTo>
                  <a:lnTo>
                    <a:pt x="97" y="117"/>
                  </a:lnTo>
                  <a:lnTo>
                    <a:pt x="97" y="61"/>
                  </a:lnTo>
                  <a:lnTo>
                    <a:pt x="103" y="44"/>
                  </a:lnTo>
                  <a:lnTo>
                    <a:pt x="107" y="27"/>
                  </a:lnTo>
                  <a:lnTo>
                    <a:pt x="116" y="13"/>
                  </a:lnTo>
                  <a:lnTo>
                    <a:pt x="127" y="0"/>
                  </a:lnTo>
                  <a:lnTo>
                    <a:pt x="99" y="10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E87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69" name="Freeform 86">
              <a:extLst>
                <a:ext uri="{FF2B5EF4-FFF2-40B4-BE49-F238E27FC236}">
                  <a16:creationId xmlns="" xmlns:a16="http://schemas.microsoft.com/office/drawing/2014/main" id="{E28848C7-0331-4149-9496-D0C124ECD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3196"/>
              <a:ext cx="29" cy="35"/>
            </a:xfrm>
            <a:custGeom>
              <a:avLst/>
              <a:gdLst>
                <a:gd name="T0" fmla="*/ 0 w 80"/>
                <a:gd name="T1" fmla="*/ 0 h 104"/>
                <a:gd name="T2" fmla="*/ 0 w 80"/>
                <a:gd name="T3" fmla="*/ 0 h 104"/>
                <a:gd name="T4" fmla="*/ 0 w 80"/>
                <a:gd name="T5" fmla="*/ 0 h 104"/>
                <a:gd name="T6" fmla="*/ 0 w 80"/>
                <a:gd name="T7" fmla="*/ 0 h 104"/>
                <a:gd name="T8" fmla="*/ 0 w 80"/>
                <a:gd name="T9" fmla="*/ 0 h 104"/>
                <a:gd name="T10" fmla="*/ 0 w 80"/>
                <a:gd name="T11" fmla="*/ 0 h 104"/>
                <a:gd name="T12" fmla="*/ 0 w 80"/>
                <a:gd name="T13" fmla="*/ 0 h 104"/>
                <a:gd name="T14" fmla="*/ 0 w 80"/>
                <a:gd name="T15" fmla="*/ 0 h 104"/>
                <a:gd name="T16" fmla="*/ 0 w 80"/>
                <a:gd name="T17" fmla="*/ 0 h 104"/>
                <a:gd name="T18" fmla="*/ 0 w 80"/>
                <a:gd name="T19" fmla="*/ 0 h 104"/>
                <a:gd name="T20" fmla="*/ 0 w 80"/>
                <a:gd name="T21" fmla="*/ 0 h 104"/>
                <a:gd name="T22" fmla="*/ 0 w 80"/>
                <a:gd name="T23" fmla="*/ 0 h 104"/>
                <a:gd name="T24" fmla="*/ 0 w 80"/>
                <a:gd name="T25" fmla="*/ 0 h 104"/>
                <a:gd name="T26" fmla="*/ 0 w 80"/>
                <a:gd name="T27" fmla="*/ 0 h 104"/>
                <a:gd name="T28" fmla="*/ 0 w 80"/>
                <a:gd name="T29" fmla="*/ 0 h 104"/>
                <a:gd name="T30" fmla="*/ 0 w 80"/>
                <a:gd name="T31" fmla="*/ 0 h 104"/>
                <a:gd name="T32" fmla="*/ 0 w 80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0" h="104">
                  <a:moveTo>
                    <a:pt x="44" y="12"/>
                  </a:moveTo>
                  <a:lnTo>
                    <a:pt x="28" y="21"/>
                  </a:lnTo>
                  <a:lnTo>
                    <a:pt x="7" y="44"/>
                  </a:lnTo>
                  <a:lnTo>
                    <a:pt x="0" y="71"/>
                  </a:lnTo>
                  <a:lnTo>
                    <a:pt x="1" y="97"/>
                  </a:lnTo>
                  <a:lnTo>
                    <a:pt x="16" y="104"/>
                  </a:lnTo>
                  <a:lnTo>
                    <a:pt x="43" y="103"/>
                  </a:lnTo>
                  <a:lnTo>
                    <a:pt x="61" y="92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2" y="77"/>
                  </a:lnTo>
                  <a:lnTo>
                    <a:pt x="62" y="71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7" y="15"/>
                  </a:lnTo>
                  <a:lnTo>
                    <a:pt x="80" y="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EF7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0" name="Freeform 87">
              <a:extLst>
                <a:ext uri="{FF2B5EF4-FFF2-40B4-BE49-F238E27FC236}">
                  <a16:creationId xmlns="" xmlns:a16="http://schemas.microsoft.com/office/drawing/2014/main" id="{038C2F85-CCD8-4C1D-ABA0-9FF0B22B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3288"/>
              <a:ext cx="158" cy="115"/>
            </a:xfrm>
            <a:custGeom>
              <a:avLst/>
              <a:gdLst>
                <a:gd name="T0" fmla="*/ 0 w 434"/>
                <a:gd name="T1" fmla="*/ 0 h 349"/>
                <a:gd name="T2" fmla="*/ 0 w 434"/>
                <a:gd name="T3" fmla="*/ 0 h 349"/>
                <a:gd name="T4" fmla="*/ 0 w 434"/>
                <a:gd name="T5" fmla="*/ 0 h 349"/>
                <a:gd name="T6" fmla="*/ 0 w 434"/>
                <a:gd name="T7" fmla="*/ 0 h 349"/>
                <a:gd name="T8" fmla="*/ 0 w 434"/>
                <a:gd name="T9" fmla="*/ 0 h 349"/>
                <a:gd name="T10" fmla="*/ 0 w 434"/>
                <a:gd name="T11" fmla="*/ 0 h 349"/>
                <a:gd name="T12" fmla="*/ 0 w 434"/>
                <a:gd name="T13" fmla="*/ 0 h 349"/>
                <a:gd name="T14" fmla="*/ 0 w 434"/>
                <a:gd name="T15" fmla="*/ 0 h 349"/>
                <a:gd name="T16" fmla="*/ 0 w 434"/>
                <a:gd name="T17" fmla="*/ 0 h 349"/>
                <a:gd name="T18" fmla="*/ 0 w 434"/>
                <a:gd name="T19" fmla="*/ 0 h 349"/>
                <a:gd name="T20" fmla="*/ 0 w 434"/>
                <a:gd name="T21" fmla="*/ 0 h 349"/>
                <a:gd name="T22" fmla="*/ 0 w 434"/>
                <a:gd name="T23" fmla="*/ 0 h 3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4" h="349">
                  <a:moveTo>
                    <a:pt x="99" y="295"/>
                  </a:moveTo>
                  <a:lnTo>
                    <a:pt x="0" y="121"/>
                  </a:lnTo>
                  <a:lnTo>
                    <a:pt x="295" y="0"/>
                  </a:lnTo>
                  <a:lnTo>
                    <a:pt x="367" y="0"/>
                  </a:lnTo>
                  <a:lnTo>
                    <a:pt x="434" y="160"/>
                  </a:lnTo>
                  <a:lnTo>
                    <a:pt x="391" y="349"/>
                  </a:lnTo>
                  <a:lnTo>
                    <a:pt x="381" y="206"/>
                  </a:lnTo>
                  <a:lnTo>
                    <a:pt x="333" y="148"/>
                  </a:lnTo>
                  <a:lnTo>
                    <a:pt x="250" y="126"/>
                  </a:lnTo>
                  <a:lnTo>
                    <a:pt x="134" y="134"/>
                  </a:lnTo>
                  <a:lnTo>
                    <a:pt x="99" y="198"/>
                  </a:lnTo>
                  <a:lnTo>
                    <a:pt x="99" y="29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1" name="Freeform 88">
              <a:extLst>
                <a:ext uri="{FF2B5EF4-FFF2-40B4-BE49-F238E27FC236}">
                  <a16:creationId xmlns="" xmlns:a16="http://schemas.microsoft.com/office/drawing/2014/main" id="{F3C9DF83-C12B-47F9-8601-F93B3696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325"/>
              <a:ext cx="88" cy="120"/>
            </a:xfrm>
            <a:custGeom>
              <a:avLst/>
              <a:gdLst>
                <a:gd name="T0" fmla="*/ 0 w 241"/>
                <a:gd name="T1" fmla="*/ 0 h 364"/>
                <a:gd name="T2" fmla="*/ 0 w 241"/>
                <a:gd name="T3" fmla="*/ 0 h 364"/>
                <a:gd name="T4" fmla="*/ 0 w 241"/>
                <a:gd name="T5" fmla="*/ 0 h 364"/>
                <a:gd name="T6" fmla="*/ 0 w 241"/>
                <a:gd name="T7" fmla="*/ 0 h 364"/>
                <a:gd name="T8" fmla="*/ 0 w 241"/>
                <a:gd name="T9" fmla="*/ 0 h 364"/>
                <a:gd name="T10" fmla="*/ 0 w 241"/>
                <a:gd name="T11" fmla="*/ 0 h 364"/>
                <a:gd name="T12" fmla="*/ 0 w 241"/>
                <a:gd name="T13" fmla="*/ 0 h 364"/>
                <a:gd name="T14" fmla="*/ 0 w 241"/>
                <a:gd name="T15" fmla="*/ 0 h 364"/>
                <a:gd name="T16" fmla="*/ 0 w 241"/>
                <a:gd name="T17" fmla="*/ 0 h 364"/>
                <a:gd name="T18" fmla="*/ 0 w 241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1" h="364">
                  <a:moveTo>
                    <a:pt x="241" y="54"/>
                  </a:moveTo>
                  <a:lnTo>
                    <a:pt x="169" y="95"/>
                  </a:lnTo>
                  <a:lnTo>
                    <a:pt x="120" y="171"/>
                  </a:lnTo>
                  <a:lnTo>
                    <a:pt x="120" y="238"/>
                  </a:lnTo>
                  <a:lnTo>
                    <a:pt x="192" y="364"/>
                  </a:lnTo>
                  <a:lnTo>
                    <a:pt x="89" y="328"/>
                  </a:lnTo>
                  <a:lnTo>
                    <a:pt x="0" y="145"/>
                  </a:lnTo>
                  <a:lnTo>
                    <a:pt x="89" y="64"/>
                  </a:lnTo>
                  <a:lnTo>
                    <a:pt x="211" y="0"/>
                  </a:lnTo>
                  <a:lnTo>
                    <a:pt x="241" y="54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2" name="Freeform 89">
              <a:extLst>
                <a:ext uri="{FF2B5EF4-FFF2-40B4-BE49-F238E27FC236}">
                  <a16:creationId xmlns="" xmlns:a16="http://schemas.microsoft.com/office/drawing/2014/main" id="{4FDADCDA-153C-479F-BA69-7EA5765E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3163"/>
              <a:ext cx="157" cy="59"/>
            </a:xfrm>
            <a:custGeom>
              <a:avLst/>
              <a:gdLst>
                <a:gd name="T0" fmla="*/ 0 w 430"/>
                <a:gd name="T1" fmla="*/ 0 h 180"/>
                <a:gd name="T2" fmla="*/ 0 w 430"/>
                <a:gd name="T3" fmla="*/ 0 h 180"/>
                <a:gd name="T4" fmla="*/ 0 w 430"/>
                <a:gd name="T5" fmla="*/ 0 h 180"/>
                <a:gd name="T6" fmla="*/ 0 w 430"/>
                <a:gd name="T7" fmla="*/ 0 h 180"/>
                <a:gd name="T8" fmla="*/ 0 w 430"/>
                <a:gd name="T9" fmla="*/ 0 h 180"/>
                <a:gd name="T10" fmla="*/ 0 w 430"/>
                <a:gd name="T11" fmla="*/ 0 h 180"/>
                <a:gd name="T12" fmla="*/ 0 w 430"/>
                <a:gd name="T13" fmla="*/ 0 h 180"/>
                <a:gd name="T14" fmla="*/ 0 w 430"/>
                <a:gd name="T15" fmla="*/ 0 h 180"/>
                <a:gd name="T16" fmla="*/ 0 w 430"/>
                <a:gd name="T17" fmla="*/ 0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180">
                  <a:moveTo>
                    <a:pt x="0" y="180"/>
                  </a:moveTo>
                  <a:lnTo>
                    <a:pt x="140" y="167"/>
                  </a:lnTo>
                  <a:lnTo>
                    <a:pt x="206" y="117"/>
                  </a:lnTo>
                  <a:lnTo>
                    <a:pt x="291" y="91"/>
                  </a:lnTo>
                  <a:lnTo>
                    <a:pt x="373" y="58"/>
                  </a:lnTo>
                  <a:lnTo>
                    <a:pt x="430" y="29"/>
                  </a:lnTo>
                  <a:lnTo>
                    <a:pt x="332" y="0"/>
                  </a:lnTo>
                  <a:lnTo>
                    <a:pt x="153" y="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3" name="Freeform 90">
              <a:extLst>
                <a:ext uri="{FF2B5EF4-FFF2-40B4-BE49-F238E27FC236}">
                  <a16:creationId xmlns="" xmlns:a16="http://schemas.microsoft.com/office/drawing/2014/main" id="{F4327103-4E63-4D40-B0C5-5E240914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3254"/>
              <a:ext cx="92" cy="186"/>
            </a:xfrm>
            <a:custGeom>
              <a:avLst/>
              <a:gdLst>
                <a:gd name="T0" fmla="*/ 0 w 254"/>
                <a:gd name="T1" fmla="*/ 0 h 565"/>
                <a:gd name="T2" fmla="*/ 0 w 254"/>
                <a:gd name="T3" fmla="*/ 0 h 565"/>
                <a:gd name="T4" fmla="*/ 0 w 254"/>
                <a:gd name="T5" fmla="*/ 0 h 565"/>
                <a:gd name="T6" fmla="*/ 0 w 254"/>
                <a:gd name="T7" fmla="*/ 0 h 565"/>
                <a:gd name="T8" fmla="*/ 0 w 254"/>
                <a:gd name="T9" fmla="*/ 0 h 565"/>
                <a:gd name="T10" fmla="*/ 0 w 254"/>
                <a:gd name="T11" fmla="*/ 0 h 565"/>
                <a:gd name="T12" fmla="*/ 0 w 254"/>
                <a:gd name="T13" fmla="*/ 0 h 565"/>
                <a:gd name="T14" fmla="*/ 0 w 254"/>
                <a:gd name="T15" fmla="*/ 0 h 565"/>
                <a:gd name="T16" fmla="*/ 0 w 254"/>
                <a:gd name="T17" fmla="*/ 0 h 565"/>
                <a:gd name="T18" fmla="*/ 0 w 254"/>
                <a:gd name="T19" fmla="*/ 0 h 565"/>
                <a:gd name="T20" fmla="*/ 0 w 254"/>
                <a:gd name="T21" fmla="*/ 0 h 565"/>
                <a:gd name="T22" fmla="*/ 0 w 254"/>
                <a:gd name="T23" fmla="*/ 0 h 565"/>
                <a:gd name="T24" fmla="*/ 0 w 254"/>
                <a:gd name="T25" fmla="*/ 0 h 565"/>
                <a:gd name="T26" fmla="*/ 0 w 254"/>
                <a:gd name="T27" fmla="*/ 0 h 5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565">
                  <a:moveTo>
                    <a:pt x="254" y="53"/>
                  </a:moveTo>
                  <a:lnTo>
                    <a:pt x="192" y="14"/>
                  </a:lnTo>
                  <a:lnTo>
                    <a:pt x="128" y="0"/>
                  </a:lnTo>
                  <a:lnTo>
                    <a:pt x="52" y="4"/>
                  </a:lnTo>
                  <a:lnTo>
                    <a:pt x="4" y="39"/>
                  </a:lnTo>
                  <a:lnTo>
                    <a:pt x="0" y="156"/>
                  </a:lnTo>
                  <a:lnTo>
                    <a:pt x="25" y="314"/>
                  </a:lnTo>
                  <a:lnTo>
                    <a:pt x="62" y="489"/>
                  </a:lnTo>
                  <a:lnTo>
                    <a:pt x="58" y="565"/>
                  </a:lnTo>
                  <a:lnTo>
                    <a:pt x="97" y="462"/>
                  </a:lnTo>
                  <a:lnTo>
                    <a:pt x="89" y="301"/>
                  </a:lnTo>
                  <a:lnTo>
                    <a:pt x="62" y="188"/>
                  </a:lnTo>
                  <a:lnTo>
                    <a:pt x="83" y="45"/>
                  </a:lnTo>
                  <a:lnTo>
                    <a:pt x="254" y="53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4" name="Freeform 91">
              <a:extLst>
                <a:ext uri="{FF2B5EF4-FFF2-40B4-BE49-F238E27FC236}">
                  <a16:creationId xmlns="" xmlns:a16="http://schemas.microsoft.com/office/drawing/2014/main" id="{C7CB6901-BDBD-4C87-B50C-DF06E05A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973"/>
              <a:ext cx="34" cy="35"/>
            </a:xfrm>
            <a:custGeom>
              <a:avLst/>
              <a:gdLst>
                <a:gd name="T0" fmla="*/ 0 w 93"/>
                <a:gd name="T1" fmla="*/ 0 h 107"/>
                <a:gd name="T2" fmla="*/ 0 w 93"/>
                <a:gd name="T3" fmla="*/ 0 h 107"/>
                <a:gd name="T4" fmla="*/ 0 w 93"/>
                <a:gd name="T5" fmla="*/ 0 h 107"/>
                <a:gd name="T6" fmla="*/ 0 w 93"/>
                <a:gd name="T7" fmla="*/ 0 h 107"/>
                <a:gd name="T8" fmla="*/ 0 w 93"/>
                <a:gd name="T9" fmla="*/ 0 h 107"/>
                <a:gd name="T10" fmla="*/ 0 w 93"/>
                <a:gd name="T11" fmla="*/ 0 h 107"/>
                <a:gd name="T12" fmla="*/ 0 w 93"/>
                <a:gd name="T13" fmla="*/ 0 h 107"/>
                <a:gd name="T14" fmla="*/ 0 w 93"/>
                <a:gd name="T15" fmla="*/ 0 h 107"/>
                <a:gd name="T16" fmla="*/ 0 w 93"/>
                <a:gd name="T17" fmla="*/ 0 h 107"/>
                <a:gd name="T18" fmla="*/ 0 w 93"/>
                <a:gd name="T19" fmla="*/ 0 h 107"/>
                <a:gd name="T20" fmla="*/ 0 w 93"/>
                <a:gd name="T21" fmla="*/ 0 h 107"/>
                <a:gd name="T22" fmla="*/ 0 w 93"/>
                <a:gd name="T23" fmla="*/ 0 h 107"/>
                <a:gd name="T24" fmla="*/ 0 w 93"/>
                <a:gd name="T25" fmla="*/ 0 h 107"/>
                <a:gd name="T26" fmla="*/ 0 w 93"/>
                <a:gd name="T27" fmla="*/ 0 h 107"/>
                <a:gd name="T28" fmla="*/ 0 w 93"/>
                <a:gd name="T29" fmla="*/ 0 h 107"/>
                <a:gd name="T30" fmla="*/ 0 w 93"/>
                <a:gd name="T31" fmla="*/ 0 h 107"/>
                <a:gd name="T32" fmla="*/ 0 w 93"/>
                <a:gd name="T33" fmla="*/ 0 h 107"/>
                <a:gd name="T34" fmla="*/ 0 w 93"/>
                <a:gd name="T35" fmla="*/ 0 h 107"/>
                <a:gd name="T36" fmla="*/ 0 w 93"/>
                <a:gd name="T37" fmla="*/ 0 h 107"/>
                <a:gd name="T38" fmla="*/ 0 w 93"/>
                <a:gd name="T39" fmla="*/ 0 h 107"/>
                <a:gd name="T40" fmla="*/ 0 w 93"/>
                <a:gd name="T41" fmla="*/ 0 h 107"/>
                <a:gd name="T42" fmla="*/ 0 w 93"/>
                <a:gd name="T43" fmla="*/ 0 h 107"/>
                <a:gd name="T44" fmla="*/ 0 w 93"/>
                <a:gd name="T45" fmla="*/ 0 h 107"/>
                <a:gd name="T46" fmla="*/ 0 w 93"/>
                <a:gd name="T47" fmla="*/ 0 h 107"/>
                <a:gd name="T48" fmla="*/ 0 w 93"/>
                <a:gd name="T49" fmla="*/ 0 h 107"/>
                <a:gd name="T50" fmla="*/ 0 w 93"/>
                <a:gd name="T51" fmla="*/ 0 h 107"/>
                <a:gd name="T52" fmla="*/ 0 w 93"/>
                <a:gd name="T53" fmla="*/ 0 h 107"/>
                <a:gd name="T54" fmla="*/ 0 w 93"/>
                <a:gd name="T55" fmla="*/ 0 h 107"/>
                <a:gd name="T56" fmla="*/ 0 w 93"/>
                <a:gd name="T57" fmla="*/ 0 h 107"/>
                <a:gd name="T58" fmla="*/ 0 w 93"/>
                <a:gd name="T59" fmla="*/ 0 h 107"/>
                <a:gd name="T60" fmla="*/ 0 w 93"/>
                <a:gd name="T61" fmla="*/ 0 h 107"/>
                <a:gd name="T62" fmla="*/ 0 w 93"/>
                <a:gd name="T63" fmla="*/ 0 h 107"/>
                <a:gd name="T64" fmla="*/ 0 w 93"/>
                <a:gd name="T65" fmla="*/ 0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07">
                  <a:moveTo>
                    <a:pt x="47" y="0"/>
                  </a:moveTo>
                  <a:lnTo>
                    <a:pt x="57" y="0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5" y="23"/>
                  </a:lnTo>
                  <a:lnTo>
                    <a:pt x="90" y="33"/>
                  </a:lnTo>
                  <a:lnTo>
                    <a:pt x="92" y="42"/>
                  </a:lnTo>
                  <a:lnTo>
                    <a:pt x="93" y="53"/>
                  </a:lnTo>
                  <a:lnTo>
                    <a:pt x="92" y="64"/>
                  </a:lnTo>
                  <a:lnTo>
                    <a:pt x="90" y="75"/>
                  </a:lnTo>
                  <a:lnTo>
                    <a:pt x="85" y="84"/>
                  </a:lnTo>
                  <a:lnTo>
                    <a:pt x="80" y="91"/>
                  </a:lnTo>
                  <a:lnTo>
                    <a:pt x="73" y="98"/>
                  </a:lnTo>
                  <a:lnTo>
                    <a:pt x="65" y="103"/>
                  </a:lnTo>
                  <a:lnTo>
                    <a:pt x="57" y="107"/>
                  </a:lnTo>
                  <a:lnTo>
                    <a:pt x="47" y="107"/>
                  </a:lnTo>
                  <a:lnTo>
                    <a:pt x="38" y="107"/>
                  </a:lnTo>
                  <a:lnTo>
                    <a:pt x="28" y="103"/>
                  </a:lnTo>
                  <a:lnTo>
                    <a:pt x="20" y="98"/>
                  </a:lnTo>
                  <a:lnTo>
                    <a:pt x="13" y="91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5" name="Freeform 92">
              <a:extLst>
                <a:ext uri="{FF2B5EF4-FFF2-40B4-BE49-F238E27FC236}">
                  <a16:creationId xmlns="" xmlns:a16="http://schemas.microsoft.com/office/drawing/2014/main" id="{065C2EB7-14BA-49C5-AC64-EFB4191F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971"/>
              <a:ext cx="34" cy="35"/>
            </a:xfrm>
            <a:custGeom>
              <a:avLst/>
              <a:gdLst>
                <a:gd name="T0" fmla="*/ 0 w 95"/>
                <a:gd name="T1" fmla="*/ 0 h 109"/>
                <a:gd name="T2" fmla="*/ 0 w 95"/>
                <a:gd name="T3" fmla="*/ 0 h 109"/>
                <a:gd name="T4" fmla="*/ 0 w 95"/>
                <a:gd name="T5" fmla="*/ 0 h 109"/>
                <a:gd name="T6" fmla="*/ 0 w 95"/>
                <a:gd name="T7" fmla="*/ 0 h 109"/>
                <a:gd name="T8" fmla="*/ 0 w 95"/>
                <a:gd name="T9" fmla="*/ 0 h 109"/>
                <a:gd name="T10" fmla="*/ 0 w 95"/>
                <a:gd name="T11" fmla="*/ 0 h 109"/>
                <a:gd name="T12" fmla="*/ 0 w 95"/>
                <a:gd name="T13" fmla="*/ 0 h 109"/>
                <a:gd name="T14" fmla="*/ 0 w 95"/>
                <a:gd name="T15" fmla="*/ 0 h 109"/>
                <a:gd name="T16" fmla="*/ 0 w 95"/>
                <a:gd name="T17" fmla="*/ 0 h 109"/>
                <a:gd name="T18" fmla="*/ 0 w 95"/>
                <a:gd name="T19" fmla="*/ 0 h 109"/>
                <a:gd name="T20" fmla="*/ 0 w 95"/>
                <a:gd name="T21" fmla="*/ 0 h 109"/>
                <a:gd name="T22" fmla="*/ 0 w 95"/>
                <a:gd name="T23" fmla="*/ 0 h 109"/>
                <a:gd name="T24" fmla="*/ 0 w 95"/>
                <a:gd name="T25" fmla="*/ 0 h 109"/>
                <a:gd name="T26" fmla="*/ 0 w 95"/>
                <a:gd name="T27" fmla="*/ 0 h 109"/>
                <a:gd name="T28" fmla="*/ 0 w 95"/>
                <a:gd name="T29" fmla="*/ 0 h 109"/>
                <a:gd name="T30" fmla="*/ 0 w 95"/>
                <a:gd name="T31" fmla="*/ 0 h 109"/>
                <a:gd name="T32" fmla="*/ 0 w 95"/>
                <a:gd name="T33" fmla="*/ 0 h 109"/>
                <a:gd name="T34" fmla="*/ 0 w 95"/>
                <a:gd name="T35" fmla="*/ 0 h 109"/>
                <a:gd name="T36" fmla="*/ 0 w 95"/>
                <a:gd name="T37" fmla="*/ 0 h 109"/>
                <a:gd name="T38" fmla="*/ 0 w 95"/>
                <a:gd name="T39" fmla="*/ 0 h 109"/>
                <a:gd name="T40" fmla="*/ 0 w 95"/>
                <a:gd name="T41" fmla="*/ 0 h 109"/>
                <a:gd name="T42" fmla="*/ 0 w 95"/>
                <a:gd name="T43" fmla="*/ 0 h 109"/>
                <a:gd name="T44" fmla="*/ 0 w 95"/>
                <a:gd name="T45" fmla="*/ 0 h 109"/>
                <a:gd name="T46" fmla="*/ 0 w 95"/>
                <a:gd name="T47" fmla="*/ 0 h 109"/>
                <a:gd name="T48" fmla="*/ 0 w 95"/>
                <a:gd name="T49" fmla="*/ 0 h 109"/>
                <a:gd name="T50" fmla="*/ 0 w 95"/>
                <a:gd name="T51" fmla="*/ 0 h 109"/>
                <a:gd name="T52" fmla="*/ 0 w 95"/>
                <a:gd name="T53" fmla="*/ 0 h 109"/>
                <a:gd name="T54" fmla="*/ 0 w 95"/>
                <a:gd name="T55" fmla="*/ 0 h 109"/>
                <a:gd name="T56" fmla="*/ 0 w 95"/>
                <a:gd name="T57" fmla="*/ 0 h 109"/>
                <a:gd name="T58" fmla="*/ 0 w 95"/>
                <a:gd name="T59" fmla="*/ 0 h 109"/>
                <a:gd name="T60" fmla="*/ 0 w 95"/>
                <a:gd name="T61" fmla="*/ 0 h 109"/>
                <a:gd name="T62" fmla="*/ 0 w 95"/>
                <a:gd name="T63" fmla="*/ 0 h 109"/>
                <a:gd name="T64" fmla="*/ 0 w 95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5" h="109">
                  <a:moveTo>
                    <a:pt x="47" y="0"/>
                  </a:moveTo>
                  <a:lnTo>
                    <a:pt x="57" y="2"/>
                  </a:lnTo>
                  <a:lnTo>
                    <a:pt x="65" y="4"/>
                  </a:lnTo>
                  <a:lnTo>
                    <a:pt x="73" y="10"/>
                  </a:lnTo>
                  <a:lnTo>
                    <a:pt x="80" y="15"/>
                  </a:lnTo>
                  <a:lnTo>
                    <a:pt x="86" y="23"/>
                  </a:lnTo>
                  <a:lnTo>
                    <a:pt x="91" y="33"/>
                  </a:lnTo>
                  <a:lnTo>
                    <a:pt x="93" y="44"/>
                  </a:lnTo>
                  <a:lnTo>
                    <a:pt x="95" y="53"/>
                  </a:lnTo>
                  <a:lnTo>
                    <a:pt x="93" y="65"/>
                  </a:lnTo>
                  <a:lnTo>
                    <a:pt x="91" y="75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73" y="99"/>
                  </a:lnTo>
                  <a:lnTo>
                    <a:pt x="65" y="104"/>
                  </a:lnTo>
                  <a:lnTo>
                    <a:pt x="57" y="107"/>
                  </a:lnTo>
                  <a:lnTo>
                    <a:pt x="47" y="109"/>
                  </a:lnTo>
                  <a:lnTo>
                    <a:pt x="38" y="107"/>
                  </a:lnTo>
                  <a:lnTo>
                    <a:pt x="28" y="104"/>
                  </a:lnTo>
                  <a:lnTo>
                    <a:pt x="20" y="99"/>
                  </a:lnTo>
                  <a:lnTo>
                    <a:pt x="13" y="92"/>
                  </a:lnTo>
                  <a:lnTo>
                    <a:pt x="8" y="84"/>
                  </a:lnTo>
                  <a:lnTo>
                    <a:pt x="4" y="75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3" y="15"/>
                  </a:lnTo>
                  <a:lnTo>
                    <a:pt x="20" y="10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26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6" name="Freeform 93">
              <a:extLst>
                <a:ext uri="{FF2B5EF4-FFF2-40B4-BE49-F238E27FC236}">
                  <a16:creationId xmlns="" xmlns:a16="http://schemas.microsoft.com/office/drawing/2014/main" id="{381F4948-4793-46D5-838B-8BE0A787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855"/>
              <a:ext cx="319" cy="128"/>
            </a:xfrm>
            <a:custGeom>
              <a:avLst/>
              <a:gdLst>
                <a:gd name="T0" fmla="*/ 0 w 877"/>
                <a:gd name="T1" fmla="*/ 0 h 385"/>
                <a:gd name="T2" fmla="*/ 0 w 877"/>
                <a:gd name="T3" fmla="*/ 0 h 385"/>
                <a:gd name="T4" fmla="*/ 0 w 877"/>
                <a:gd name="T5" fmla="*/ 0 h 385"/>
                <a:gd name="T6" fmla="*/ 0 w 877"/>
                <a:gd name="T7" fmla="*/ 0 h 385"/>
                <a:gd name="T8" fmla="*/ 0 w 877"/>
                <a:gd name="T9" fmla="*/ 0 h 385"/>
                <a:gd name="T10" fmla="*/ 0 w 877"/>
                <a:gd name="T11" fmla="*/ 0 h 385"/>
                <a:gd name="T12" fmla="*/ 0 w 877"/>
                <a:gd name="T13" fmla="*/ 0 h 385"/>
                <a:gd name="T14" fmla="*/ 0 w 877"/>
                <a:gd name="T15" fmla="*/ 0 h 385"/>
                <a:gd name="T16" fmla="*/ 0 w 877"/>
                <a:gd name="T17" fmla="*/ 0 h 385"/>
                <a:gd name="T18" fmla="*/ 0 w 877"/>
                <a:gd name="T19" fmla="*/ 0 h 385"/>
                <a:gd name="T20" fmla="*/ 0 w 877"/>
                <a:gd name="T21" fmla="*/ 0 h 385"/>
                <a:gd name="T22" fmla="*/ 0 w 877"/>
                <a:gd name="T23" fmla="*/ 0 h 385"/>
                <a:gd name="T24" fmla="*/ 0 w 877"/>
                <a:gd name="T25" fmla="*/ 0 h 385"/>
                <a:gd name="T26" fmla="*/ 0 w 877"/>
                <a:gd name="T27" fmla="*/ 0 h 385"/>
                <a:gd name="T28" fmla="*/ 0 w 877"/>
                <a:gd name="T29" fmla="*/ 0 h 385"/>
                <a:gd name="T30" fmla="*/ 0 w 877"/>
                <a:gd name="T31" fmla="*/ 0 h 385"/>
                <a:gd name="T32" fmla="*/ 0 w 877"/>
                <a:gd name="T33" fmla="*/ 0 h 385"/>
                <a:gd name="T34" fmla="*/ 0 w 877"/>
                <a:gd name="T35" fmla="*/ 0 h 385"/>
                <a:gd name="T36" fmla="*/ 0 w 877"/>
                <a:gd name="T37" fmla="*/ 0 h 385"/>
                <a:gd name="T38" fmla="*/ 0 w 877"/>
                <a:gd name="T39" fmla="*/ 0 h 385"/>
                <a:gd name="T40" fmla="*/ 0 w 877"/>
                <a:gd name="T41" fmla="*/ 0 h 385"/>
                <a:gd name="T42" fmla="*/ 0 w 877"/>
                <a:gd name="T43" fmla="*/ 0 h 385"/>
                <a:gd name="T44" fmla="*/ 0 w 877"/>
                <a:gd name="T45" fmla="*/ 0 h 385"/>
                <a:gd name="T46" fmla="*/ 0 w 877"/>
                <a:gd name="T47" fmla="*/ 0 h 385"/>
                <a:gd name="T48" fmla="*/ 0 w 877"/>
                <a:gd name="T49" fmla="*/ 0 h 385"/>
                <a:gd name="T50" fmla="*/ 0 w 877"/>
                <a:gd name="T51" fmla="*/ 0 h 385"/>
                <a:gd name="T52" fmla="*/ 0 w 877"/>
                <a:gd name="T53" fmla="*/ 0 h 385"/>
                <a:gd name="T54" fmla="*/ 0 w 877"/>
                <a:gd name="T55" fmla="*/ 0 h 385"/>
                <a:gd name="T56" fmla="*/ 0 w 877"/>
                <a:gd name="T57" fmla="*/ 0 h 385"/>
                <a:gd name="T58" fmla="*/ 0 w 877"/>
                <a:gd name="T59" fmla="*/ 0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7" h="385">
                  <a:moveTo>
                    <a:pt x="12" y="385"/>
                  </a:moveTo>
                  <a:lnTo>
                    <a:pt x="16" y="331"/>
                  </a:lnTo>
                  <a:lnTo>
                    <a:pt x="0" y="264"/>
                  </a:lnTo>
                  <a:lnTo>
                    <a:pt x="22" y="201"/>
                  </a:lnTo>
                  <a:lnTo>
                    <a:pt x="90" y="151"/>
                  </a:lnTo>
                  <a:lnTo>
                    <a:pt x="98" y="0"/>
                  </a:lnTo>
                  <a:lnTo>
                    <a:pt x="563" y="201"/>
                  </a:lnTo>
                  <a:lnTo>
                    <a:pt x="599" y="193"/>
                  </a:lnTo>
                  <a:lnTo>
                    <a:pt x="571" y="107"/>
                  </a:lnTo>
                  <a:lnTo>
                    <a:pt x="877" y="201"/>
                  </a:lnTo>
                  <a:lnTo>
                    <a:pt x="858" y="277"/>
                  </a:lnTo>
                  <a:lnTo>
                    <a:pt x="635" y="180"/>
                  </a:lnTo>
                  <a:lnTo>
                    <a:pt x="639" y="261"/>
                  </a:lnTo>
                  <a:lnTo>
                    <a:pt x="121" y="67"/>
                  </a:lnTo>
                  <a:lnTo>
                    <a:pt x="134" y="147"/>
                  </a:lnTo>
                  <a:lnTo>
                    <a:pt x="98" y="205"/>
                  </a:lnTo>
                  <a:lnTo>
                    <a:pt x="62" y="242"/>
                  </a:lnTo>
                  <a:lnTo>
                    <a:pt x="39" y="331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37" y="339"/>
                  </a:lnTo>
                  <a:lnTo>
                    <a:pt x="33" y="348"/>
                  </a:lnTo>
                  <a:lnTo>
                    <a:pt x="27" y="357"/>
                  </a:lnTo>
                  <a:lnTo>
                    <a:pt x="23" y="367"/>
                  </a:lnTo>
                  <a:lnTo>
                    <a:pt x="19" y="375"/>
                  </a:lnTo>
                  <a:lnTo>
                    <a:pt x="16" y="379"/>
                  </a:lnTo>
                  <a:lnTo>
                    <a:pt x="15" y="381"/>
                  </a:lnTo>
                  <a:lnTo>
                    <a:pt x="14" y="384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7" name="Freeform 94">
              <a:extLst>
                <a:ext uri="{FF2B5EF4-FFF2-40B4-BE49-F238E27FC236}">
                  <a16:creationId xmlns="" xmlns:a16="http://schemas.microsoft.com/office/drawing/2014/main" id="{33B5AA67-69C9-4FE8-9166-881E22052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982"/>
              <a:ext cx="115" cy="76"/>
            </a:xfrm>
            <a:custGeom>
              <a:avLst/>
              <a:gdLst>
                <a:gd name="T0" fmla="*/ 0 w 314"/>
                <a:gd name="T1" fmla="*/ 0 h 229"/>
                <a:gd name="T2" fmla="*/ 0 w 314"/>
                <a:gd name="T3" fmla="*/ 0 h 229"/>
                <a:gd name="T4" fmla="*/ 0 w 314"/>
                <a:gd name="T5" fmla="*/ 0 h 229"/>
                <a:gd name="T6" fmla="*/ 0 w 314"/>
                <a:gd name="T7" fmla="*/ 0 h 229"/>
                <a:gd name="T8" fmla="*/ 0 w 314"/>
                <a:gd name="T9" fmla="*/ 0 h 229"/>
                <a:gd name="T10" fmla="*/ 0 w 314"/>
                <a:gd name="T11" fmla="*/ 0 h 229"/>
                <a:gd name="T12" fmla="*/ 0 w 314"/>
                <a:gd name="T13" fmla="*/ 0 h 229"/>
                <a:gd name="T14" fmla="*/ 0 w 314"/>
                <a:gd name="T15" fmla="*/ 0 h 229"/>
                <a:gd name="T16" fmla="*/ 0 w 314"/>
                <a:gd name="T17" fmla="*/ 0 h 229"/>
                <a:gd name="T18" fmla="*/ 0 w 314"/>
                <a:gd name="T19" fmla="*/ 0 h 229"/>
                <a:gd name="T20" fmla="*/ 0 w 314"/>
                <a:gd name="T21" fmla="*/ 0 h 229"/>
                <a:gd name="T22" fmla="*/ 0 w 314"/>
                <a:gd name="T23" fmla="*/ 0 h 229"/>
                <a:gd name="T24" fmla="*/ 0 w 314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" h="229">
                  <a:moveTo>
                    <a:pt x="300" y="183"/>
                  </a:moveTo>
                  <a:lnTo>
                    <a:pt x="314" y="121"/>
                  </a:lnTo>
                  <a:lnTo>
                    <a:pt x="264" y="67"/>
                  </a:lnTo>
                  <a:lnTo>
                    <a:pt x="225" y="36"/>
                  </a:lnTo>
                  <a:lnTo>
                    <a:pt x="108" y="0"/>
                  </a:lnTo>
                  <a:lnTo>
                    <a:pt x="46" y="9"/>
                  </a:lnTo>
                  <a:lnTo>
                    <a:pt x="9" y="49"/>
                  </a:lnTo>
                  <a:lnTo>
                    <a:pt x="0" y="166"/>
                  </a:lnTo>
                  <a:lnTo>
                    <a:pt x="50" y="214"/>
                  </a:lnTo>
                  <a:lnTo>
                    <a:pt x="112" y="229"/>
                  </a:lnTo>
                  <a:lnTo>
                    <a:pt x="170" y="214"/>
                  </a:lnTo>
                  <a:lnTo>
                    <a:pt x="229" y="181"/>
                  </a:lnTo>
                  <a:lnTo>
                    <a:pt x="300" y="183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8" name="Freeform 95">
              <a:extLst>
                <a:ext uri="{FF2B5EF4-FFF2-40B4-BE49-F238E27FC236}">
                  <a16:creationId xmlns="" xmlns:a16="http://schemas.microsoft.com/office/drawing/2014/main" id="{ADB739DB-048C-47B0-9357-AA08F286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2988"/>
              <a:ext cx="97" cy="63"/>
            </a:xfrm>
            <a:custGeom>
              <a:avLst/>
              <a:gdLst>
                <a:gd name="T0" fmla="*/ 0 w 265"/>
                <a:gd name="T1" fmla="*/ 0 h 192"/>
                <a:gd name="T2" fmla="*/ 0 w 265"/>
                <a:gd name="T3" fmla="*/ 0 h 192"/>
                <a:gd name="T4" fmla="*/ 0 w 265"/>
                <a:gd name="T5" fmla="*/ 0 h 192"/>
                <a:gd name="T6" fmla="*/ 0 w 265"/>
                <a:gd name="T7" fmla="*/ 0 h 192"/>
                <a:gd name="T8" fmla="*/ 0 w 265"/>
                <a:gd name="T9" fmla="*/ 0 h 192"/>
                <a:gd name="T10" fmla="*/ 0 w 265"/>
                <a:gd name="T11" fmla="*/ 0 h 192"/>
                <a:gd name="T12" fmla="*/ 0 w 265"/>
                <a:gd name="T13" fmla="*/ 0 h 192"/>
                <a:gd name="T14" fmla="*/ 0 w 265"/>
                <a:gd name="T15" fmla="*/ 0 h 192"/>
                <a:gd name="T16" fmla="*/ 0 w 265"/>
                <a:gd name="T17" fmla="*/ 0 h 192"/>
                <a:gd name="T18" fmla="*/ 0 w 265"/>
                <a:gd name="T19" fmla="*/ 0 h 192"/>
                <a:gd name="T20" fmla="*/ 0 w 265"/>
                <a:gd name="T21" fmla="*/ 0 h 192"/>
                <a:gd name="T22" fmla="*/ 0 w 265"/>
                <a:gd name="T23" fmla="*/ 0 h 192"/>
                <a:gd name="T24" fmla="*/ 0 w 265"/>
                <a:gd name="T25" fmla="*/ 0 h 192"/>
                <a:gd name="T26" fmla="*/ 0 w 265"/>
                <a:gd name="T27" fmla="*/ 0 h 192"/>
                <a:gd name="T28" fmla="*/ 0 w 265"/>
                <a:gd name="T29" fmla="*/ 0 h 192"/>
                <a:gd name="T30" fmla="*/ 0 w 265"/>
                <a:gd name="T31" fmla="*/ 0 h 192"/>
                <a:gd name="T32" fmla="*/ 0 w 265"/>
                <a:gd name="T33" fmla="*/ 0 h 192"/>
                <a:gd name="T34" fmla="*/ 0 w 265"/>
                <a:gd name="T35" fmla="*/ 0 h 192"/>
                <a:gd name="T36" fmla="*/ 0 w 265"/>
                <a:gd name="T37" fmla="*/ 0 h 192"/>
                <a:gd name="T38" fmla="*/ 0 w 265"/>
                <a:gd name="T39" fmla="*/ 0 h 192"/>
                <a:gd name="T40" fmla="*/ 0 w 265"/>
                <a:gd name="T41" fmla="*/ 0 h 192"/>
                <a:gd name="T42" fmla="*/ 0 w 265"/>
                <a:gd name="T43" fmla="*/ 0 h 192"/>
                <a:gd name="T44" fmla="*/ 0 w 265"/>
                <a:gd name="T45" fmla="*/ 0 h 192"/>
                <a:gd name="T46" fmla="*/ 0 w 265"/>
                <a:gd name="T47" fmla="*/ 0 h 192"/>
                <a:gd name="T48" fmla="*/ 0 w 265"/>
                <a:gd name="T49" fmla="*/ 0 h 192"/>
                <a:gd name="T50" fmla="*/ 0 w 265"/>
                <a:gd name="T51" fmla="*/ 0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65" h="192">
                  <a:moveTo>
                    <a:pt x="254" y="154"/>
                  </a:moveTo>
                  <a:lnTo>
                    <a:pt x="260" y="127"/>
                  </a:lnTo>
                  <a:lnTo>
                    <a:pt x="265" y="102"/>
                  </a:lnTo>
                  <a:lnTo>
                    <a:pt x="245" y="79"/>
                  </a:lnTo>
                  <a:lnTo>
                    <a:pt x="223" y="57"/>
                  </a:lnTo>
                  <a:lnTo>
                    <a:pt x="206" y="43"/>
                  </a:lnTo>
                  <a:lnTo>
                    <a:pt x="189" y="30"/>
                  </a:lnTo>
                  <a:lnTo>
                    <a:pt x="139" y="15"/>
                  </a:lnTo>
                  <a:lnTo>
                    <a:pt x="115" y="7"/>
                  </a:lnTo>
                  <a:lnTo>
                    <a:pt x="91" y="0"/>
                  </a:lnTo>
                  <a:lnTo>
                    <a:pt x="63" y="4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2" y="24"/>
                  </a:lnTo>
                  <a:lnTo>
                    <a:pt x="7" y="41"/>
                  </a:lnTo>
                  <a:lnTo>
                    <a:pt x="0" y="140"/>
                  </a:lnTo>
                  <a:lnTo>
                    <a:pt x="20" y="160"/>
                  </a:lnTo>
                  <a:lnTo>
                    <a:pt x="40" y="180"/>
                  </a:lnTo>
                  <a:lnTo>
                    <a:pt x="68" y="186"/>
                  </a:lnTo>
                  <a:lnTo>
                    <a:pt x="95" y="192"/>
                  </a:lnTo>
                  <a:lnTo>
                    <a:pt x="119" y="186"/>
                  </a:lnTo>
                  <a:lnTo>
                    <a:pt x="143" y="180"/>
                  </a:lnTo>
                  <a:lnTo>
                    <a:pt x="169" y="165"/>
                  </a:lnTo>
                  <a:lnTo>
                    <a:pt x="193" y="150"/>
                  </a:lnTo>
                  <a:lnTo>
                    <a:pt x="223" y="153"/>
                  </a:lnTo>
                  <a:lnTo>
                    <a:pt x="254" y="154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79" name="Freeform 96">
              <a:extLst>
                <a:ext uri="{FF2B5EF4-FFF2-40B4-BE49-F238E27FC236}">
                  <a16:creationId xmlns="" xmlns:a16="http://schemas.microsoft.com/office/drawing/2014/main" id="{F0F349CB-C63E-4B9B-9E6D-FCB3476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2994"/>
              <a:ext cx="79" cy="51"/>
            </a:xfrm>
            <a:custGeom>
              <a:avLst/>
              <a:gdLst>
                <a:gd name="T0" fmla="*/ 0 w 219"/>
                <a:gd name="T1" fmla="*/ 0 h 154"/>
                <a:gd name="T2" fmla="*/ 0 w 219"/>
                <a:gd name="T3" fmla="*/ 0 h 154"/>
                <a:gd name="T4" fmla="*/ 0 w 219"/>
                <a:gd name="T5" fmla="*/ 0 h 154"/>
                <a:gd name="T6" fmla="*/ 0 w 219"/>
                <a:gd name="T7" fmla="*/ 0 h 154"/>
                <a:gd name="T8" fmla="*/ 0 w 219"/>
                <a:gd name="T9" fmla="*/ 0 h 154"/>
                <a:gd name="T10" fmla="*/ 0 w 219"/>
                <a:gd name="T11" fmla="*/ 0 h 154"/>
                <a:gd name="T12" fmla="*/ 0 w 219"/>
                <a:gd name="T13" fmla="*/ 0 h 154"/>
                <a:gd name="T14" fmla="*/ 0 w 219"/>
                <a:gd name="T15" fmla="*/ 0 h 154"/>
                <a:gd name="T16" fmla="*/ 0 w 219"/>
                <a:gd name="T17" fmla="*/ 0 h 154"/>
                <a:gd name="T18" fmla="*/ 0 w 219"/>
                <a:gd name="T19" fmla="*/ 0 h 154"/>
                <a:gd name="T20" fmla="*/ 0 w 219"/>
                <a:gd name="T21" fmla="*/ 0 h 154"/>
                <a:gd name="T22" fmla="*/ 0 w 219"/>
                <a:gd name="T23" fmla="*/ 0 h 154"/>
                <a:gd name="T24" fmla="*/ 0 w 219"/>
                <a:gd name="T25" fmla="*/ 0 h 154"/>
                <a:gd name="T26" fmla="*/ 0 w 219"/>
                <a:gd name="T27" fmla="*/ 0 h 154"/>
                <a:gd name="T28" fmla="*/ 0 w 219"/>
                <a:gd name="T29" fmla="*/ 0 h 154"/>
                <a:gd name="T30" fmla="*/ 0 w 219"/>
                <a:gd name="T31" fmla="*/ 0 h 154"/>
                <a:gd name="T32" fmla="*/ 0 w 219"/>
                <a:gd name="T33" fmla="*/ 0 h 154"/>
                <a:gd name="T34" fmla="*/ 0 w 219"/>
                <a:gd name="T35" fmla="*/ 0 h 154"/>
                <a:gd name="T36" fmla="*/ 0 w 219"/>
                <a:gd name="T37" fmla="*/ 0 h 154"/>
                <a:gd name="T38" fmla="*/ 0 w 219"/>
                <a:gd name="T39" fmla="*/ 0 h 154"/>
                <a:gd name="T40" fmla="*/ 0 w 219"/>
                <a:gd name="T41" fmla="*/ 0 h 154"/>
                <a:gd name="T42" fmla="*/ 0 w 219"/>
                <a:gd name="T43" fmla="*/ 0 h 154"/>
                <a:gd name="T44" fmla="*/ 0 w 219"/>
                <a:gd name="T45" fmla="*/ 0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154">
                  <a:moveTo>
                    <a:pt x="209" y="124"/>
                  </a:moveTo>
                  <a:lnTo>
                    <a:pt x="212" y="113"/>
                  </a:lnTo>
                  <a:lnTo>
                    <a:pt x="213" y="103"/>
                  </a:lnTo>
                  <a:lnTo>
                    <a:pt x="219" y="82"/>
                  </a:lnTo>
                  <a:lnTo>
                    <a:pt x="201" y="63"/>
                  </a:lnTo>
                  <a:lnTo>
                    <a:pt x="184" y="46"/>
                  </a:lnTo>
                  <a:lnTo>
                    <a:pt x="170" y="33"/>
                  </a:lnTo>
                  <a:lnTo>
                    <a:pt x="155" y="24"/>
                  </a:lnTo>
                  <a:lnTo>
                    <a:pt x="115" y="12"/>
                  </a:lnTo>
                  <a:lnTo>
                    <a:pt x="74" y="0"/>
                  </a:lnTo>
                  <a:lnTo>
                    <a:pt x="52" y="2"/>
                  </a:lnTo>
                  <a:lnTo>
                    <a:pt x="29" y="5"/>
                  </a:lnTo>
                  <a:lnTo>
                    <a:pt x="18" y="20"/>
                  </a:lnTo>
                  <a:lnTo>
                    <a:pt x="5" y="33"/>
                  </a:lnTo>
                  <a:lnTo>
                    <a:pt x="2" y="73"/>
                  </a:lnTo>
                  <a:lnTo>
                    <a:pt x="0" y="112"/>
                  </a:lnTo>
                  <a:lnTo>
                    <a:pt x="33" y="145"/>
                  </a:lnTo>
                  <a:lnTo>
                    <a:pt x="55" y="150"/>
                  </a:lnTo>
                  <a:lnTo>
                    <a:pt x="77" y="154"/>
                  </a:lnTo>
                  <a:lnTo>
                    <a:pt x="117" y="145"/>
                  </a:lnTo>
                  <a:lnTo>
                    <a:pt x="139" y="132"/>
                  </a:lnTo>
                  <a:lnTo>
                    <a:pt x="159" y="122"/>
                  </a:lnTo>
                  <a:lnTo>
                    <a:pt x="209" y="124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0" name="Freeform 97">
              <a:extLst>
                <a:ext uri="{FF2B5EF4-FFF2-40B4-BE49-F238E27FC236}">
                  <a16:creationId xmlns="" xmlns:a16="http://schemas.microsoft.com/office/drawing/2014/main" id="{C0A0889B-7ACA-4FD7-AE93-F33BEA00B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" y="3000"/>
              <a:ext cx="63" cy="39"/>
            </a:xfrm>
            <a:custGeom>
              <a:avLst/>
              <a:gdLst>
                <a:gd name="T0" fmla="*/ 0 w 172"/>
                <a:gd name="T1" fmla="*/ 0 h 119"/>
                <a:gd name="T2" fmla="*/ 0 w 172"/>
                <a:gd name="T3" fmla="*/ 0 h 119"/>
                <a:gd name="T4" fmla="*/ 0 w 172"/>
                <a:gd name="T5" fmla="*/ 0 h 119"/>
                <a:gd name="T6" fmla="*/ 0 w 172"/>
                <a:gd name="T7" fmla="*/ 0 h 119"/>
                <a:gd name="T8" fmla="*/ 0 w 172"/>
                <a:gd name="T9" fmla="*/ 0 h 119"/>
                <a:gd name="T10" fmla="*/ 0 w 172"/>
                <a:gd name="T11" fmla="*/ 0 h 119"/>
                <a:gd name="T12" fmla="*/ 0 w 172"/>
                <a:gd name="T13" fmla="*/ 0 h 119"/>
                <a:gd name="T14" fmla="*/ 0 w 172"/>
                <a:gd name="T15" fmla="*/ 0 h 119"/>
                <a:gd name="T16" fmla="*/ 0 w 172"/>
                <a:gd name="T17" fmla="*/ 0 h 119"/>
                <a:gd name="T18" fmla="*/ 0 w 172"/>
                <a:gd name="T19" fmla="*/ 0 h 119"/>
                <a:gd name="T20" fmla="*/ 0 w 172"/>
                <a:gd name="T21" fmla="*/ 0 h 119"/>
                <a:gd name="T22" fmla="*/ 0 w 172"/>
                <a:gd name="T23" fmla="*/ 0 h 119"/>
                <a:gd name="T24" fmla="*/ 0 w 172"/>
                <a:gd name="T25" fmla="*/ 0 h 119"/>
                <a:gd name="T26" fmla="*/ 0 w 172"/>
                <a:gd name="T27" fmla="*/ 0 h 119"/>
                <a:gd name="T28" fmla="*/ 0 w 172"/>
                <a:gd name="T29" fmla="*/ 0 h 119"/>
                <a:gd name="T30" fmla="*/ 0 w 172"/>
                <a:gd name="T31" fmla="*/ 0 h 119"/>
                <a:gd name="T32" fmla="*/ 0 w 172"/>
                <a:gd name="T33" fmla="*/ 0 h 119"/>
                <a:gd name="T34" fmla="*/ 0 w 172"/>
                <a:gd name="T35" fmla="*/ 0 h 119"/>
                <a:gd name="T36" fmla="*/ 0 w 172"/>
                <a:gd name="T37" fmla="*/ 0 h 119"/>
                <a:gd name="T38" fmla="*/ 0 w 172"/>
                <a:gd name="T39" fmla="*/ 0 h 119"/>
                <a:gd name="T40" fmla="*/ 0 w 172"/>
                <a:gd name="T41" fmla="*/ 0 h 119"/>
                <a:gd name="T42" fmla="*/ 0 w 172"/>
                <a:gd name="T43" fmla="*/ 0 h 119"/>
                <a:gd name="T44" fmla="*/ 0 w 172"/>
                <a:gd name="T45" fmla="*/ 0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2" h="119">
                  <a:moveTo>
                    <a:pt x="165" y="95"/>
                  </a:moveTo>
                  <a:lnTo>
                    <a:pt x="169" y="79"/>
                  </a:lnTo>
                  <a:lnTo>
                    <a:pt x="171" y="71"/>
                  </a:lnTo>
                  <a:lnTo>
                    <a:pt x="172" y="63"/>
                  </a:lnTo>
                  <a:lnTo>
                    <a:pt x="145" y="35"/>
                  </a:lnTo>
                  <a:lnTo>
                    <a:pt x="134" y="27"/>
                  </a:lnTo>
                  <a:lnTo>
                    <a:pt x="123" y="19"/>
                  </a:lnTo>
                  <a:lnTo>
                    <a:pt x="91" y="10"/>
                  </a:lnTo>
                  <a:lnTo>
                    <a:pt x="60" y="0"/>
                  </a:lnTo>
                  <a:lnTo>
                    <a:pt x="42" y="3"/>
                  </a:lnTo>
                  <a:lnTo>
                    <a:pt x="25" y="4"/>
                  </a:lnTo>
                  <a:lnTo>
                    <a:pt x="15" y="16"/>
                  </a:lnTo>
                  <a:lnTo>
                    <a:pt x="4" y="26"/>
                  </a:lnTo>
                  <a:lnTo>
                    <a:pt x="2" y="56"/>
                  </a:lnTo>
                  <a:lnTo>
                    <a:pt x="0" y="86"/>
                  </a:lnTo>
                  <a:lnTo>
                    <a:pt x="14" y="99"/>
                  </a:lnTo>
                  <a:lnTo>
                    <a:pt x="27" y="113"/>
                  </a:lnTo>
                  <a:lnTo>
                    <a:pt x="61" y="119"/>
                  </a:lnTo>
                  <a:lnTo>
                    <a:pt x="94" y="113"/>
                  </a:lnTo>
                  <a:lnTo>
                    <a:pt x="110" y="102"/>
                  </a:lnTo>
                  <a:lnTo>
                    <a:pt x="125" y="92"/>
                  </a:lnTo>
                  <a:lnTo>
                    <a:pt x="145" y="94"/>
                  </a:lnTo>
                  <a:lnTo>
                    <a:pt x="165" y="95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1" name="Freeform 98">
              <a:extLst>
                <a:ext uri="{FF2B5EF4-FFF2-40B4-BE49-F238E27FC236}">
                  <a16:creationId xmlns="" xmlns:a16="http://schemas.microsoft.com/office/drawing/2014/main" id="{74570FC7-9351-45FD-B43B-F3921FD2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3005"/>
              <a:ext cx="46" cy="27"/>
            </a:xfrm>
            <a:custGeom>
              <a:avLst/>
              <a:gdLst>
                <a:gd name="T0" fmla="*/ 0 w 124"/>
                <a:gd name="T1" fmla="*/ 0 h 81"/>
                <a:gd name="T2" fmla="*/ 0 w 124"/>
                <a:gd name="T3" fmla="*/ 0 h 81"/>
                <a:gd name="T4" fmla="*/ 0 w 124"/>
                <a:gd name="T5" fmla="*/ 0 h 81"/>
                <a:gd name="T6" fmla="*/ 0 w 124"/>
                <a:gd name="T7" fmla="*/ 0 h 81"/>
                <a:gd name="T8" fmla="*/ 0 w 124"/>
                <a:gd name="T9" fmla="*/ 0 h 81"/>
                <a:gd name="T10" fmla="*/ 0 w 124"/>
                <a:gd name="T11" fmla="*/ 0 h 81"/>
                <a:gd name="T12" fmla="*/ 0 w 124"/>
                <a:gd name="T13" fmla="*/ 0 h 81"/>
                <a:gd name="T14" fmla="*/ 0 w 124"/>
                <a:gd name="T15" fmla="*/ 0 h 81"/>
                <a:gd name="T16" fmla="*/ 0 w 124"/>
                <a:gd name="T17" fmla="*/ 0 h 81"/>
                <a:gd name="T18" fmla="*/ 0 w 124"/>
                <a:gd name="T19" fmla="*/ 0 h 81"/>
                <a:gd name="T20" fmla="*/ 0 w 124"/>
                <a:gd name="T21" fmla="*/ 0 h 81"/>
                <a:gd name="T22" fmla="*/ 0 w 124"/>
                <a:gd name="T23" fmla="*/ 0 h 81"/>
                <a:gd name="T24" fmla="*/ 0 w 124"/>
                <a:gd name="T25" fmla="*/ 0 h 81"/>
                <a:gd name="T26" fmla="*/ 0 w 124"/>
                <a:gd name="T27" fmla="*/ 0 h 81"/>
                <a:gd name="T28" fmla="*/ 0 w 124"/>
                <a:gd name="T29" fmla="*/ 0 h 81"/>
                <a:gd name="T30" fmla="*/ 0 w 124"/>
                <a:gd name="T31" fmla="*/ 0 h 81"/>
                <a:gd name="T32" fmla="*/ 0 w 124"/>
                <a:gd name="T33" fmla="*/ 0 h 81"/>
                <a:gd name="T34" fmla="*/ 0 w 124"/>
                <a:gd name="T35" fmla="*/ 0 h 81"/>
                <a:gd name="T36" fmla="*/ 0 w 124"/>
                <a:gd name="T37" fmla="*/ 0 h 81"/>
                <a:gd name="T38" fmla="*/ 0 w 124"/>
                <a:gd name="T39" fmla="*/ 0 h 81"/>
                <a:gd name="T40" fmla="*/ 0 w 124"/>
                <a:gd name="T41" fmla="*/ 0 h 81"/>
                <a:gd name="T42" fmla="*/ 0 w 124"/>
                <a:gd name="T43" fmla="*/ 0 h 81"/>
                <a:gd name="T44" fmla="*/ 0 w 124"/>
                <a:gd name="T45" fmla="*/ 0 h 81"/>
                <a:gd name="T46" fmla="*/ 0 w 124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4" h="81">
                  <a:moveTo>
                    <a:pt x="119" y="65"/>
                  </a:moveTo>
                  <a:lnTo>
                    <a:pt x="122" y="55"/>
                  </a:lnTo>
                  <a:lnTo>
                    <a:pt x="124" y="43"/>
                  </a:lnTo>
                  <a:lnTo>
                    <a:pt x="105" y="24"/>
                  </a:lnTo>
                  <a:lnTo>
                    <a:pt x="89" y="12"/>
                  </a:lnTo>
                  <a:lnTo>
                    <a:pt x="66" y="7"/>
                  </a:lnTo>
                  <a:lnTo>
                    <a:pt x="43" y="0"/>
                  </a:lnTo>
                  <a:lnTo>
                    <a:pt x="30" y="3"/>
                  </a:lnTo>
                  <a:lnTo>
                    <a:pt x="17" y="4"/>
                  </a:lnTo>
                  <a:lnTo>
                    <a:pt x="11" y="11"/>
                  </a:lnTo>
                  <a:lnTo>
                    <a:pt x="3" y="17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9" y="69"/>
                  </a:lnTo>
                  <a:lnTo>
                    <a:pt x="19" y="77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69" y="77"/>
                  </a:lnTo>
                  <a:lnTo>
                    <a:pt x="80" y="70"/>
                  </a:lnTo>
                  <a:lnTo>
                    <a:pt x="91" y="65"/>
                  </a:lnTo>
                  <a:lnTo>
                    <a:pt x="105" y="65"/>
                  </a:lnTo>
                  <a:lnTo>
                    <a:pt x="112" y="65"/>
                  </a:lnTo>
                  <a:lnTo>
                    <a:pt x="119" y="65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2" name="Freeform 99">
              <a:extLst>
                <a:ext uri="{FF2B5EF4-FFF2-40B4-BE49-F238E27FC236}">
                  <a16:creationId xmlns="" xmlns:a16="http://schemas.microsoft.com/office/drawing/2014/main" id="{9CC3639B-7E81-4E5B-910D-74689EBA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3012"/>
              <a:ext cx="29" cy="14"/>
            </a:xfrm>
            <a:custGeom>
              <a:avLst/>
              <a:gdLst>
                <a:gd name="T0" fmla="*/ 0 w 78"/>
                <a:gd name="T1" fmla="*/ 0 h 43"/>
                <a:gd name="T2" fmla="*/ 0 w 78"/>
                <a:gd name="T3" fmla="*/ 0 h 43"/>
                <a:gd name="T4" fmla="*/ 0 w 78"/>
                <a:gd name="T5" fmla="*/ 0 h 43"/>
                <a:gd name="T6" fmla="*/ 0 w 78"/>
                <a:gd name="T7" fmla="*/ 0 h 43"/>
                <a:gd name="T8" fmla="*/ 0 w 78"/>
                <a:gd name="T9" fmla="*/ 0 h 43"/>
                <a:gd name="T10" fmla="*/ 0 w 78"/>
                <a:gd name="T11" fmla="*/ 0 h 43"/>
                <a:gd name="T12" fmla="*/ 0 w 78"/>
                <a:gd name="T13" fmla="*/ 0 h 43"/>
                <a:gd name="T14" fmla="*/ 0 w 78"/>
                <a:gd name="T15" fmla="*/ 0 h 43"/>
                <a:gd name="T16" fmla="*/ 0 w 78"/>
                <a:gd name="T17" fmla="*/ 0 h 43"/>
                <a:gd name="T18" fmla="*/ 0 w 78"/>
                <a:gd name="T19" fmla="*/ 0 h 43"/>
                <a:gd name="T20" fmla="*/ 0 w 78"/>
                <a:gd name="T21" fmla="*/ 0 h 43"/>
                <a:gd name="T22" fmla="*/ 0 w 78"/>
                <a:gd name="T23" fmla="*/ 0 h 43"/>
                <a:gd name="T24" fmla="*/ 0 w 78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43">
                  <a:moveTo>
                    <a:pt x="74" y="35"/>
                  </a:moveTo>
                  <a:lnTo>
                    <a:pt x="78" y="23"/>
                  </a:lnTo>
                  <a:lnTo>
                    <a:pt x="66" y="12"/>
                  </a:lnTo>
                  <a:lnTo>
                    <a:pt x="55" y="7"/>
                  </a:lnTo>
                  <a:lnTo>
                    <a:pt x="27" y="0"/>
                  </a:lnTo>
                  <a:lnTo>
                    <a:pt x="10" y="1"/>
                  </a:lnTo>
                  <a:lnTo>
                    <a:pt x="2" y="9"/>
                  </a:lnTo>
                  <a:lnTo>
                    <a:pt x="0" y="31"/>
                  </a:lnTo>
                  <a:lnTo>
                    <a:pt x="12" y="40"/>
                  </a:lnTo>
                  <a:lnTo>
                    <a:pt x="28" y="43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3" name="Freeform 100">
              <a:extLst>
                <a:ext uri="{FF2B5EF4-FFF2-40B4-BE49-F238E27FC236}">
                  <a16:creationId xmlns="" xmlns:a16="http://schemas.microsoft.com/office/drawing/2014/main" id="{EDDB7065-9416-4885-9524-467748A2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3019"/>
              <a:ext cx="90" cy="77"/>
            </a:xfrm>
            <a:custGeom>
              <a:avLst/>
              <a:gdLst>
                <a:gd name="T0" fmla="*/ 0 w 246"/>
                <a:gd name="T1" fmla="*/ 0 h 233"/>
                <a:gd name="T2" fmla="*/ 0 w 246"/>
                <a:gd name="T3" fmla="*/ 0 h 233"/>
                <a:gd name="T4" fmla="*/ 0 w 246"/>
                <a:gd name="T5" fmla="*/ 0 h 233"/>
                <a:gd name="T6" fmla="*/ 0 w 246"/>
                <a:gd name="T7" fmla="*/ 0 h 233"/>
                <a:gd name="T8" fmla="*/ 0 w 246"/>
                <a:gd name="T9" fmla="*/ 0 h 233"/>
                <a:gd name="T10" fmla="*/ 0 w 246"/>
                <a:gd name="T11" fmla="*/ 0 h 233"/>
                <a:gd name="T12" fmla="*/ 0 w 246"/>
                <a:gd name="T13" fmla="*/ 0 h 233"/>
                <a:gd name="T14" fmla="*/ 0 w 246"/>
                <a:gd name="T15" fmla="*/ 0 h 233"/>
                <a:gd name="T16" fmla="*/ 0 w 246"/>
                <a:gd name="T17" fmla="*/ 0 h 233"/>
                <a:gd name="T18" fmla="*/ 0 w 246"/>
                <a:gd name="T19" fmla="*/ 0 h 233"/>
                <a:gd name="T20" fmla="*/ 0 w 246"/>
                <a:gd name="T21" fmla="*/ 0 h 233"/>
                <a:gd name="T22" fmla="*/ 0 w 246"/>
                <a:gd name="T23" fmla="*/ 0 h 233"/>
                <a:gd name="T24" fmla="*/ 0 w 246"/>
                <a:gd name="T25" fmla="*/ 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6" h="233">
                  <a:moveTo>
                    <a:pt x="0" y="58"/>
                  </a:moveTo>
                  <a:lnTo>
                    <a:pt x="23" y="26"/>
                  </a:lnTo>
                  <a:lnTo>
                    <a:pt x="58" y="8"/>
                  </a:lnTo>
                  <a:lnTo>
                    <a:pt x="110" y="0"/>
                  </a:lnTo>
                  <a:lnTo>
                    <a:pt x="217" y="21"/>
                  </a:lnTo>
                  <a:lnTo>
                    <a:pt x="246" y="88"/>
                  </a:lnTo>
                  <a:lnTo>
                    <a:pt x="230" y="165"/>
                  </a:lnTo>
                  <a:lnTo>
                    <a:pt x="207" y="233"/>
                  </a:lnTo>
                  <a:lnTo>
                    <a:pt x="163" y="233"/>
                  </a:lnTo>
                  <a:lnTo>
                    <a:pt x="68" y="214"/>
                  </a:lnTo>
                  <a:lnTo>
                    <a:pt x="54" y="175"/>
                  </a:lnTo>
                  <a:lnTo>
                    <a:pt x="37" y="11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4" name="Freeform 101">
              <a:extLst>
                <a:ext uri="{FF2B5EF4-FFF2-40B4-BE49-F238E27FC236}">
                  <a16:creationId xmlns="" xmlns:a16="http://schemas.microsoft.com/office/drawing/2014/main" id="{E48B6BDB-DDF6-4659-8FE1-43A34878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3024"/>
              <a:ext cx="77" cy="64"/>
            </a:xfrm>
            <a:custGeom>
              <a:avLst/>
              <a:gdLst>
                <a:gd name="T0" fmla="*/ 0 w 210"/>
                <a:gd name="T1" fmla="*/ 0 h 194"/>
                <a:gd name="T2" fmla="*/ 0 w 210"/>
                <a:gd name="T3" fmla="*/ 0 h 194"/>
                <a:gd name="T4" fmla="*/ 0 w 210"/>
                <a:gd name="T5" fmla="*/ 0 h 194"/>
                <a:gd name="T6" fmla="*/ 0 w 210"/>
                <a:gd name="T7" fmla="*/ 0 h 194"/>
                <a:gd name="T8" fmla="*/ 0 w 210"/>
                <a:gd name="T9" fmla="*/ 0 h 194"/>
                <a:gd name="T10" fmla="*/ 0 w 210"/>
                <a:gd name="T11" fmla="*/ 0 h 194"/>
                <a:gd name="T12" fmla="*/ 0 w 210"/>
                <a:gd name="T13" fmla="*/ 0 h 194"/>
                <a:gd name="T14" fmla="*/ 0 w 210"/>
                <a:gd name="T15" fmla="*/ 0 h 194"/>
                <a:gd name="T16" fmla="*/ 0 w 210"/>
                <a:gd name="T17" fmla="*/ 0 h 194"/>
                <a:gd name="T18" fmla="*/ 0 w 210"/>
                <a:gd name="T19" fmla="*/ 0 h 194"/>
                <a:gd name="T20" fmla="*/ 0 w 210"/>
                <a:gd name="T21" fmla="*/ 0 h 194"/>
                <a:gd name="T22" fmla="*/ 0 w 210"/>
                <a:gd name="T23" fmla="*/ 0 h 194"/>
                <a:gd name="T24" fmla="*/ 0 w 210"/>
                <a:gd name="T25" fmla="*/ 0 h 194"/>
                <a:gd name="T26" fmla="*/ 0 w 210"/>
                <a:gd name="T27" fmla="*/ 0 h 194"/>
                <a:gd name="T28" fmla="*/ 0 w 210"/>
                <a:gd name="T29" fmla="*/ 0 h 194"/>
                <a:gd name="T30" fmla="*/ 0 w 210"/>
                <a:gd name="T31" fmla="*/ 0 h 194"/>
                <a:gd name="T32" fmla="*/ 0 w 210"/>
                <a:gd name="T33" fmla="*/ 0 h 194"/>
                <a:gd name="T34" fmla="*/ 0 w 210"/>
                <a:gd name="T35" fmla="*/ 0 h 194"/>
                <a:gd name="T36" fmla="*/ 0 w 210"/>
                <a:gd name="T37" fmla="*/ 0 h 194"/>
                <a:gd name="T38" fmla="*/ 0 w 210"/>
                <a:gd name="T39" fmla="*/ 0 h 194"/>
                <a:gd name="T40" fmla="*/ 0 w 210"/>
                <a:gd name="T41" fmla="*/ 0 h 194"/>
                <a:gd name="T42" fmla="*/ 0 w 210"/>
                <a:gd name="T43" fmla="*/ 0 h 194"/>
                <a:gd name="T44" fmla="*/ 0 w 210"/>
                <a:gd name="T45" fmla="*/ 0 h 194"/>
                <a:gd name="T46" fmla="*/ 0 w 210"/>
                <a:gd name="T47" fmla="*/ 0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0" h="194">
                  <a:moveTo>
                    <a:pt x="0" y="48"/>
                  </a:moveTo>
                  <a:lnTo>
                    <a:pt x="10" y="36"/>
                  </a:lnTo>
                  <a:lnTo>
                    <a:pt x="19" y="22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91" y="0"/>
                  </a:lnTo>
                  <a:lnTo>
                    <a:pt x="139" y="8"/>
                  </a:lnTo>
                  <a:lnTo>
                    <a:pt x="160" y="14"/>
                  </a:lnTo>
                  <a:lnTo>
                    <a:pt x="183" y="18"/>
                  </a:lnTo>
                  <a:lnTo>
                    <a:pt x="197" y="46"/>
                  </a:lnTo>
                  <a:lnTo>
                    <a:pt x="210" y="75"/>
                  </a:lnTo>
                  <a:lnTo>
                    <a:pt x="202" y="106"/>
                  </a:lnTo>
                  <a:lnTo>
                    <a:pt x="194" y="138"/>
                  </a:lnTo>
                  <a:lnTo>
                    <a:pt x="186" y="166"/>
                  </a:lnTo>
                  <a:lnTo>
                    <a:pt x="176" y="194"/>
                  </a:lnTo>
                  <a:lnTo>
                    <a:pt x="137" y="194"/>
                  </a:lnTo>
                  <a:lnTo>
                    <a:pt x="98" y="186"/>
                  </a:lnTo>
                  <a:lnTo>
                    <a:pt x="57" y="179"/>
                  </a:lnTo>
                  <a:lnTo>
                    <a:pt x="52" y="163"/>
                  </a:lnTo>
                  <a:lnTo>
                    <a:pt x="46" y="145"/>
                  </a:lnTo>
                  <a:lnTo>
                    <a:pt x="38" y="121"/>
                  </a:lnTo>
                  <a:lnTo>
                    <a:pt x="32" y="98"/>
                  </a:lnTo>
                  <a:lnTo>
                    <a:pt x="15" y="7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5" name="Freeform 102">
              <a:extLst>
                <a:ext uri="{FF2B5EF4-FFF2-40B4-BE49-F238E27FC236}">
                  <a16:creationId xmlns="" xmlns:a16="http://schemas.microsoft.com/office/drawing/2014/main" id="{733F7013-9220-431B-BD8F-4A52A9FF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028"/>
              <a:ext cx="62" cy="51"/>
            </a:xfrm>
            <a:custGeom>
              <a:avLst/>
              <a:gdLst>
                <a:gd name="T0" fmla="*/ 0 w 172"/>
                <a:gd name="T1" fmla="*/ 0 h 154"/>
                <a:gd name="T2" fmla="*/ 0 w 172"/>
                <a:gd name="T3" fmla="*/ 0 h 154"/>
                <a:gd name="T4" fmla="*/ 0 w 172"/>
                <a:gd name="T5" fmla="*/ 0 h 154"/>
                <a:gd name="T6" fmla="*/ 0 w 172"/>
                <a:gd name="T7" fmla="*/ 0 h 154"/>
                <a:gd name="T8" fmla="*/ 0 w 172"/>
                <a:gd name="T9" fmla="*/ 0 h 154"/>
                <a:gd name="T10" fmla="*/ 0 w 172"/>
                <a:gd name="T11" fmla="*/ 0 h 154"/>
                <a:gd name="T12" fmla="*/ 0 w 172"/>
                <a:gd name="T13" fmla="*/ 0 h 154"/>
                <a:gd name="T14" fmla="*/ 0 w 172"/>
                <a:gd name="T15" fmla="*/ 0 h 154"/>
                <a:gd name="T16" fmla="*/ 0 w 172"/>
                <a:gd name="T17" fmla="*/ 0 h 154"/>
                <a:gd name="T18" fmla="*/ 0 w 172"/>
                <a:gd name="T19" fmla="*/ 0 h 154"/>
                <a:gd name="T20" fmla="*/ 0 w 172"/>
                <a:gd name="T21" fmla="*/ 0 h 154"/>
                <a:gd name="T22" fmla="*/ 0 w 172"/>
                <a:gd name="T23" fmla="*/ 0 h 154"/>
                <a:gd name="T24" fmla="*/ 0 w 172"/>
                <a:gd name="T25" fmla="*/ 0 h 154"/>
                <a:gd name="T26" fmla="*/ 0 w 172"/>
                <a:gd name="T27" fmla="*/ 0 h 154"/>
                <a:gd name="T28" fmla="*/ 0 w 172"/>
                <a:gd name="T29" fmla="*/ 0 h 154"/>
                <a:gd name="T30" fmla="*/ 0 w 172"/>
                <a:gd name="T31" fmla="*/ 0 h 154"/>
                <a:gd name="T32" fmla="*/ 0 w 172"/>
                <a:gd name="T33" fmla="*/ 0 h 154"/>
                <a:gd name="T34" fmla="*/ 0 w 172"/>
                <a:gd name="T35" fmla="*/ 0 h 154"/>
                <a:gd name="T36" fmla="*/ 0 w 172"/>
                <a:gd name="T37" fmla="*/ 0 h 154"/>
                <a:gd name="T38" fmla="*/ 0 w 172"/>
                <a:gd name="T39" fmla="*/ 0 h 154"/>
                <a:gd name="T40" fmla="*/ 0 w 172"/>
                <a:gd name="T41" fmla="*/ 0 h 154"/>
                <a:gd name="T42" fmla="*/ 0 w 172"/>
                <a:gd name="T43" fmla="*/ 0 h 154"/>
                <a:gd name="T44" fmla="*/ 0 w 172"/>
                <a:gd name="T45" fmla="*/ 0 h 154"/>
                <a:gd name="T46" fmla="*/ 0 w 172"/>
                <a:gd name="T47" fmla="*/ 0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154">
                  <a:moveTo>
                    <a:pt x="0" y="39"/>
                  </a:moveTo>
                  <a:lnTo>
                    <a:pt x="8" y="28"/>
                  </a:lnTo>
                  <a:lnTo>
                    <a:pt x="16" y="18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74" y="0"/>
                  </a:lnTo>
                  <a:lnTo>
                    <a:pt x="112" y="7"/>
                  </a:lnTo>
                  <a:lnTo>
                    <a:pt x="150" y="15"/>
                  </a:lnTo>
                  <a:lnTo>
                    <a:pt x="161" y="38"/>
                  </a:lnTo>
                  <a:lnTo>
                    <a:pt x="172" y="59"/>
                  </a:lnTo>
                  <a:lnTo>
                    <a:pt x="165" y="85"/>
                  </a:lnTo>
                  <a:lnTo>
                    <a:pt x="160" y="110"/>
                  </a:lnTo>
                  <a:lnTo>
                    <a:pt x="151" y="131"/>
                  </a:lnTo>
                  <a:lnTo>
                    <a:pt x="143" y="154"/>
                  </a:lnTo>
                  <a:lnTo>
                    <a:pt x="112" y="154"/>
                  </a:lnTo>
                  <a:lnTo>
                    <a:pt x="96" y="152"/>
                  </a:lnTo>
                  <a:lnTo>
                    <a:pt x="80" y="149"/>
                  </a:lnTo>
                  <a:lnTo>
                    <a:pt x="46" y="143"/>
                  </a:lnTo>
                  <a:lnTo>
                    <a:pt x="42" y="129"/>
                  </a:lnTo>
                  <a:lnTo>
                    <a:pt x="36" y="116"/>
                  </a:lnTo>
                  <a:lnTo>
                    <a:pt x="31" y="96"/>
                  </a:lnTo>
                  <a:lnTo>
                    <a:pt x="24" y="77"/>
                  </a:lnTo>
                  <a:lnTo>
                    <a:pt x="12" y="5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6" name="Freeform 103">
              <a:extLst>
                <a:ext uri="{FF2B5EF4-FFF2-40B4-BE49-F238E27FC236}">
                  <a16:creationId xmlns="" xmlns:a16="http://schemas.microsoft.com/office/drawing/2014/main" id="{28D661D5-1AFC-413A-8415-74A395595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3033"/>
              <a:ext cx="50" cy="38"/>
            </a:xfrm>
            <a:custGeom>
              <a:avLst/>
              <a:gdLst>
                <a:gd name="T0" fmla="*/ 0 w 137"/>
                <a:gd name="T1" fmla="*/ 0 h 116"/>
                <a:gd name="T2" fmla="*/ 0 w 137"/>
                <a:gd name="T3" fmla="*/ 0 h 116"/>
                <a:gd name="T4" fmla="*/ 0 w 137"/>
                <a:gd name="T5" fmla="*/ 0 h 116"/>
                <a:gd name="T6" fmla="*/ 0 w 137"/>
                <a:gd name="T7" fmla="*/ 0 h 116"/>
                <a:gd name="T8" fmla="*/ 0 w 137"/>
                <a:gd name="T9" fmla="*/ 0 h 116"/>
                <a:gd name="T10" fmla="*/ 0 w 137"/>
                <a:gd name="T11" fmla="*/ 0 h 116"/>
                <a:gd name="T12" fmla="*/ 0 w 137"/>
                <a:gd name="T13" fmla="*/ 0 h 116"/>
                <a:gd name="T14" fmla="*/ 0 w 137"/>
                <a:gd name="T15" fmla="*/ 0 h 116"/>
                <a:gd name="T16" fmla="*/ 0 w 137"/>
                <a:gd name="T17" fmla="*/ 0 h 116"/>
                <a:gd name="T18" fmla="*/ 0 w 137"/>
                <a:gd name="T19" fmla="*/ 0 h 116"/>
                <a:gd name="T20" fmla="*/ 0 w 137"/>
                <a:gd name="T21" fmla="*/ 0 h 116"/>
                <a:gd name="T22" fmla="*/ 0 w 137"/>
                <a:gd name="T23" fmla="*/ 0 h 116"/>
                <a:gd name="T24" fmla="*/ 0 w 137"/>
                <a:gd name="T25" fmla="*/ 0 h 116"/>
                <a:gd name="T26" fmla="*/ 0 w 137"/>
                <a:gd name="T27" fmla="*/ 0 h 116"/>
                <a:gd name="T28" fmla="*/ 0 w 137"/>
                <a:gd name="T29" fmla="*/ 0 h 116"/>
                <a:gd name="T30" fmla="*/ 0 w 137"/>
                <a:gd name="T31" fmla="*/ 0 h 116"/>
                <a:gd name="T32" fmla="*/ 0 w 137"/>
                <a:gd name="T33" fmla="*/ 0 h 116"/>
                <a:gd name="T34" fmla="*/ 0 w 137"/>
                <a:gd name="T35" fmla="*/ 0 h 116"/>
                <a:gd name="T36" fmla="*/ 0 w 137"/>
                <a:gd name="T37" fmla="*/ 0 h 116"/>
                <a:gd name="T38" fmla="*/ 0 w 137"/>
                <a:gd name="T39" fmla="*/ 0 h 116"/>
                <a:gd name="T40" fmla="*/ 0 w 137"/>
                <a:gd name="T41" fmla="*/ 0 h 116"/>
                <a:gd name="T42" fmla="*/ 0 w 137"/>
                <a:gd name="T43" fmla="*/ 0 h 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7" h="116">
                  <a:moveTo>
                    <a:pt x="0" y="29"/>
                  </a:moveTo>
                  <a:lnTo>
                    <a:pt x="7" y="22"/>
                  </a:lnTo>
                  <a:lnTo>
                    <a:pt x="13" y="13"/>
                  </a:lnTo>
                  <a:lnTo>
                    <a:pt x="22" y="9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59" y="0"/>
                  </a:lnTo>
                  <a:lnTo>
                    <a:pt x="118" y="11"/>
                  </a:lnTo>
                  <a:lnTo>
                    <a:pt x="127" y="28"/>
                  </a:lnTo>
                  <a:lnTo>
                    <a:pt x="137" y="45"/>
                  </a:lnTo>
                  <a:lnTo>
                    <a:pt x="126" y="83"/>
                  </a:lnTo>
                  <a:lnTo>
                    <a:pt x="119" y="99"/>
                  </a:lnTo>
                  <a:lnTo>
                    <a:pt x="114" y="116"/>
                  </a:lnTo>
                  <a:lnTo>
                    <a:pt x="89" y="116"/>
                  </a:lnTo>
                  <a:lnTo>
                    <a:pt x="63" y="111"/>
                  </a:lnTo>
                  <a:lnTo>
                    <a:pt x="50" y="110"/>
                  </a:lnTo>
                  <a:lnTo>
                    <a:pt x="38" y="109"/>
                  </a:lnTo>
                  <a:lnTo>
                    <a:pt x="34" y="98"/>
                  </a:lnTo>
                  <a:lnTo>
                    <a:pt x="30" y="87"/>
                  </a:lnTo>
                  <a:lnTo>
                    <a:pt x="26" y="72"/>
                  </a:lnTo>
                  <a:lnTo>
                    <a:pt x="20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7" name="Freeform 104">
              <a:extLst>
                <a:ext uri="{FF2B5EF4-FFF2-40B4-BE49-F238E27FC236}">
                  <a16:creationId xmlns="" xmlns:a16="http://schemas.microsoft.com/office/drawing/2014/main" id="{6F903683-F181-4F73-AC7C-E3F846B4F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3037"/>
              <a:ext cx="36" cy="26"/>
            </a:xfrm>
            <a:custGeom>
              <a:avLst/>
              <a:gdLst>
                <a:gd name="T0" fmla="*/ 0 w 99"/>
                <a:gd name="T1" fmla="*/ 0 h 77"/>
                <a:gd name="T2" fmla="*/ 0 w 99"/>
                <a:gd name="T3" fmla="*/ 0 h 77"/>
                <a:gd name="T4" fmla="*/ 0 w 99"/>
                <a:gd name="T5" fmla="*/ 0 h 77"/>
                <a:gd name="T6" fmla="*/ 0 w 99"/>
                <a:gd name="T7" fmla="*/ 0 h 77"/>
                <a:gd name="T8" fmla="*/ 0 w 99"/>
                <a:gd name="T9" fmla="*/ 0 h 77"/>
                <a:gd name="T10" fmla="*/ 0 w 99"/>
                <a:gd name="T11" fmla="*/ 0 h 77"/>
                <a:gd name="T12" fmla="*/ 0 w 99"/>
                <a:gd name="T13" fmla="*/ 0 h 77"/>
                <a:gd name="T14" fmla="*/ 0 w 99"/>
                <a:gd name="T15" fmla="*/ 0 h 77"/>
                <a:gd name="T16" fmla="*/ 0 w 99"/>
                <a:gd name="T17" fmla="*/ 0 h 77"/>
                <a:gd name="T18" fmla="*/ 0 w 99"/>
                <a:gd name="T19" fmla="*/ 0 h 77"/>
                <a:gd name="T20" fmla="*/ 0 w 99"/>
                <a:gd name="T21" fmla="*/ 0 h 77"/>
                <a:gd name="T22" fmla="*/ 0 w 99"/>
                <a:gd name="T23" fmla="*/ 0 h 77"/>
                <a:gd name="T24" fmla="*/ 0 w 99"/>
                <a:gd name="T25" fmla="*/ 0 h 77"/>
                <a:gd name="T26" fmla="*/ 0 w 99"/>
                <a:gd name="T27" fmla="*/ 0 h 77"/>
                <a:gd name="T28" fmla="*/ 0 w 99"/>
                <a:gd name="T29" fmla="*/ 0 h 77"/>
                <a:gd name="T30" fmla="*/ 0 w 99"/>
                <a:gd name="T31" fmla="*/ 0 h 77"/>
                <a:gd name="T32" fmla="*/ 0 w 99"/>
                <a:gd name="T33" fmla="*/ 0 h 77"/>
                <a:gd name="T34" fmla="*/ 0 w 99"/>
                <a:gd name="T35" fmla="*/ 0 h 77"/>
                <a:gd name="T36" fmla="*/ 0 w 99"/>
                <a:gd name="T37" fmla="*/ 0 h 77"/>
                <a:gd name="T38" fmla="*/ 0 w 99"/>
                <a:gd name="T39" fmla="*/ 0 h 77"/>
                <a:gd name="T40" fmla="*/ 0 w 99"/>
                <a:gd name="T41" fmla="*/ 0 h 77"/>
                <a:gd name="T42" fmla="*/ 0 w 99"/>
                <a:gd name="T43" fmla="*/ 0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9" h="77">
                  <a:moveTo>
                    <a:pt x="0" y="19"/>
                  </a:moveTo>
                  <a:lnTo>
                    <a:pt x="4" y="15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85" y="7"/>
                  </a:lnTo>
                  <a:lnTo>
                    <a:pt x="99" y="30"/>
                  </a:lnTo>
                  <a:lnTo>
                    <a:pt x="95" y="42"/>
                  </a:lnTo>
                  <a:lnTo>
                    <a:pt x="92" y="56"/>
                  </a:lnTo>
                  <a:lnTo>
                    <a:pt x="87" y="66"/>
                  </a:lnTo>
                  <a:lnTo>
                    <a:pt x="83" y="77"/>
                  </a:lnTo>
                  <a:lnTo>
                    <a:pt x="64" y="77"/>
                  </a:lnTo>
                  <a:lnTo>
                    <a:pt x="45" y="74"/>
                  </a:lnTo>
                  <a:lnTo>
                    <a:pt x="26" y="72"/>
                  </a:lnTo>
                  <a:lnTo>
                    <a:pt x="25" y="65"/>
                  </a:lnTo>
                  <a:lnTo>
                    <a:pt x="21" y="57"/>
                  </a:lnTo>
                  <a:lnTo>
                    <a:pt x="18" y="47"/>
                  </a:lnTo>
                  <a:lnTo>
                    <a:pt x="14" y="3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8" name="Freeform 105">
              <a:extLst>
                <a:ext uri="{FF2B5EF4-FFF2-40B4-BE49-F238E27FC236}">
                  <a16:creationId xmlns="" xmlns:a16="http://schemas.microsoft.com/office/drawing/2014/main" id="{594775C0-FAAB-45C6-B224-61F8EBF3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041"/>
              <a:ext cx="23" cy="13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0 w 61"/>
                <a:gd name="T7" fmla="*/ 0 h 37"/>
                <a:gd name="T8" fmla="*/ 0 w 61"/>
                <a:gd name="T9" fmla="*/ 0 h 37"/>
                <a:gd name="T10" fmla="*/ 0 w 61"/>
                <a:gd name="T11" fmla="*/ 0 h 37"/>
                <a:gd name="T12" fmla="*/ 0 w 61"/>
                <a:gd name="T13" fmla="*/ 0 h 37"/>
                <a:gd name="T14" fmla="*/ 0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" h="37">
                  <a:moveTo>
                    <a:pt x="0" y="9"/>
                  </a:moveTo>
                  <a:lnTo>
                    <a:pt x="6" y="5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56" y="4"/>
                  </a:lnTo>
                  <a:lnTo>
                    <a:pt x="61" y="16"/>
                  </a:lnTo>
                  <a:lnTo>
                    <a:pt x="57" y="27"/>
                  </a:lnTo>
                  <a:lnTo>
                    <a:pt x="53" y="37"/>
                  </a:lnTo>
                  <a:lnTo>
                    <a:pt x="41" y="37"/>
                  </a:lnTo>
                  <a:lnTo>
                    <a:pt x="18" y="36"/>
                  </a:lnTo>
                  <a:lnTo>
                    <a:pt x="14" y="29"/>
                  </a:lnTo>
                  <a:lnTo>
                    <a:pt x="10" y="1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89" name="Freeform 106">
              <a:extLst>
                <a:ext uri="{FF2B5EF4-FFF2-40B4-BE49-F238E27FC236}">
                  <a16:creationId xmlns="" xmlns:a16="http://schemas.microsoft.com/office/drawing/2014/main" id="{98CB41C4-F335-4707-ADFA-BAFB26E01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" y="3020"/>
              <a:ext cx="47" cy="43"/>
            </a:xfrm>
            <a:custGeom>
              <a:avLst/>
              <a:gdLst>
                <a:gd name="T0" fmla="*/ 0 w 128"/>
                <a:gd name="T1" fmla="*/ 0 h 129"/>
                <a:gd name="T2" fmla="*/ 0 w 128"/>
                <a:gd name="T3" fmla="*/ 0 h 129"/>
                <a:gd name="T4" fmla="*/ 0 w 128"/>
                <a:gd name="T5" fmla="*/ 0 h 129"/>
                <a:gd name="T6" fmla="*/ 0 w 128"/>
                <a:gd name="T7" fmla="*/ 0 h 129"/>
                <a:gd name="T8" fmla="*/ 0 w 128"/>
                <a:gd name="T9" fmla="*/ 0 h 129"/>
                <a:gd name="T10" fmla="*/ 0 w 128"/>
                <a:gd name="T11" fmla="*/ 0 h 129"/>
                <a:gd name="T12" fmla="*/ 0 w 128"/>
                <a:gd name="T13" fmla="*/ 0 h 129"/>
                <a:gd name="T14" fmla="*/ 0 w 128"/>
                <a:gd name="T15" fmla="*/ 0 h 129"/>
                <a:gd name="T16" fmla="*/ 0 w 128"/>
                <a:gd name="T17" fmla="*/ 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" h="129">
                  <a:moveTo>
                    <a:pt x="15" y="112"/>
                  </a:moveTo>
                  <a:lnTo>
                    <a:pt x="0" y="55"/>
                  </a:lnTo>
                  <a:lnTo>
                    <a:pt x="12" y="17"/>
                  </a:lnTo>
                  <a:lnTo>
                    <a:pt x="55" y="0"/>
                  </a:lnTo>
                  <a:lnTo>
                    <a:pt x="114" y="12"/>
                  </a:lnTo>
                  <a:lnTo>
                    <a:pt x="128" y="55"/>
                  </a:lnTo>
                  <a:lnTo>
                    <a:pt x="110" y="108"/>
                  </a:lnTo>
                  <a:lnTo>
                    <a:pt x="61" y="129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0" name="Freeform 107">
              <a:extLst>
                <a:ext uri="{FF2B5EF4-FFF2-40B4-BE49-F238E27FC236}">
                  <a16:creationId xmlns="" xmlns:a16="http://schemas.microsoft.com/office/drawing/2014/main" id="{BB2D2797-D6B4-421C-88E4-10197B08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22"/>
              <a:ext cx="44" cy="36"/>
            </a:xfrm>
            <a:custGeom>
              <a:avLst/>
              <a:gdLst>
                <a:gd name="T0" fmla="*/ 0 w 120"/>
                <a:gd name="T1" fmla="*/ 0 h 110"/>
                <a:gd name="T2" fmla="*/ 0 w 120"/>
                <a:gd name="T3" fmla="*/ 0 h 110"/>
                <a:gd name="T4" fmla="*/ 0 w 120"/>
                <a:gd name="T5" fmla="*/ 0 h 110"/>
                <a:gd name="T6" fmla="*/ 0 w 120"/>
                <a:gd name="T7" fmla="*/ 0 h 110"/>
                <a:gd name="T8" fmla="*/ 0 w 120"/>
                <a:gd name="T9" fmla="*/ 0 h 110"/>
                <a:gd name="T10" fmla="*/ 0 w 120"/>
                <a:gd name="T11" fmla="*/ 0 h 110"/>
                <a:gd name="T12" fmla="*/ 0 w 120"/>
                <a:gd name="T13" fmla="*/ 0 h 110"/>
                <a:gd name="T14" fmla="*/ 0 w 120"/>
                <a:gd name="T15" fmla="*/ 0 h 110"/>
                <a:gd name="T16" fmla="*/ 0 w 120"/>
                <a:gd name="T17" fmla="*/ 0 h 110"/>
                <a:gd name="T18" fmla="*/ 0 w 120"/>
                <a:gd name="T19" fmla="*/ 0 h 110"/>
                <a:gd name="T20" fmla="*/ 0 w 120"/>
                <a:gd name="T21" fmla="*/ 0 h 110"/>
                <a:gd name="T22" fmla="*/ 0 w 120"/>
                <a:gd name="T23" fmla="*/ 0 h 110"/>
                <a:gd name="T24" fmla="*/ 0 w 120"/>
                <a:gd name="T25" fmla="*/ 0 h 110"/>
                <a:gd name="T26" fmla="*/ 0 w 120"/>
                <a:gd name="T27" fmla="*/ 0 h 110"/>
                <a:gd name="T28" fmla="*/ 0 w 120"/>
                <a:gd name="T29" fmla="*/ 0 h 110"/>
                <a:gd name="T30" fmla="*/ 0 w 120"/>
                <a:gd name="T31" fmla="*/ 0 h 110"/>
                <a:gd name="T32" fmla="*/ 0 w 120"/>
                <a:gd name="T33" fmla="*/ 0 h 110"/>
                <a:gd name="T34" fmla="*/ 0 w 120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" h="110">
                  <a:moveTo>
                    <a:pt x="13" y="96"/>
                  </a:moveTo>
                  <a:lnTo>
                    <a:pt x="0" y="49"/>
                  </a:lnTo>
                  <a:lnTo>
                    <a:pt x="5" y="31"/>
                  </a:lnTo>
                  <a:lnTo>
                    <a:pt x="11" y="15"/>
                  </a:lnTo>
                  <a:lnTo>
                    <a:pt x="31" y="7"/>
                  </a:lnTo>
                  <a:lnTo>
                    <a:pt x="51" y="0"/>
                  </a:lnTo>
                  <a:lnTo>
                    <a:pt x="65" y="4"/>
                  </a:lnTo>
                  <a:lnTo>
                    <a:pt x="78" y="5"/>
                  </a:lnTo>
                  <a:lnTo>
                    <a:pt x="105" y="11"/>
                  </a:lnTo>
                  <a:lnTo>
                    <a:pt x="112" y="30"/>
                  </a:lnTo>
                  <a:lnTo>
                    <a:pt x="120" y="49"/>
                  </a:lnTo>
                  <a:lnTo>
                    <a:pt x="111" y="70"/>
                  </a:lnTo>
                  <a:lnTo>
                    <a:pt x="100" y="92"/>
                  </a:lnTo>
                  <a:lnTo>
                    <a:pt x="80" y="102"/>
                  </a:lnTo>
                  <a:lnTo>
                    <a:pt x="69" y="106"/>
                  </a:lnTo>
                  <a:lnTo>
                    <a:pt x="58" y="110"/>
                  </a:lnTo>
                  <a:lnTo>
                    <a:pt x="35" y="103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F7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1" name="Freeform 108">
              <a:extLst>
                <a:ext uri="{FF2B5EF4-FFF2-40B4-BE49-F238E27FC236}">
                  <a16:creationId xmlns="" xmlns:a16="http://schemas.microsoft.com/office/drawing/2014/main" id="{1413CC8C-85A2-40CC-95BE-9ED62A67E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3024"/>
              <a:ext cx="40" cy="30"/>
            </a:xfrm>
            <a:custGeom>
              <a:avLst/>
              <a:gdLst>
                <a:gd name="T0" fmla="*/ 0 w 111"/>
                <a:gd name="T1" fmla="*/ 0 h 91"/>
                <a:gd name="T2" fmla="*/ 0 w 111"/>
                <a:gd name="T3" fmla="*/ 0 h 91"/>
                <a:gd name="T4" fmla="*/ 0 w 111"/>
                <a:gd name="T5" fmla="*/ 0 h 91"/>
                <a:gd name="T6" fmla="*/ 0 w 111"/>
                <a:gd name="T7" fmla="*/ 0 h 91"/>
                <a:gd name="T8" fmla="*/ 0 w 111"/>
                <a:gd name="T9" fmla="*/ 0 h 91"/>
                <a:gd name="T10" fmla="*/ 0 w 111"/>
                <a:gd name="T11" fmla="*/ 0 h 91"/>
                <a:gd name="T12" fmla="*/ 0 w 111"/>
                <a:gd name="T13" fmla="*/ 0 h 91"/>
                <a:gd name="T14" fmla="*/ 0 w 111"/>
                <a:gd name="T15" fmla="*/ 0 h 91"/>
                <a:gd name="T16" fmla="*/ 0 w 111"/>
                <a:gd name="T17" fmla="*/ 0 h 91"/>
                <a:gd name="T18" fmla="*/ 0 w 111"/>
                <a:gd name="T19" fmla="*/ 0 h 91"/>
                <a:gd name="T20" fmla="*/ 0 w 111"/>
                <a:gd name="T21" fmla="*/ 0 h 91"/>
                <a:gd name="T22" fmla="*/ 0 w 111"/>
                <a:gd name="T23" fmla="*/ 0 h 91"/>
                <a:gd name="T24" fmla="*/ 0 w 111"/>
                <a:gd name="T25" fmla="*/ 0 h 91"/>
                <a:gd name="T26" fmla="*/ 0 w 111"/>
                <a:gd name="T27" fmla="*/ 0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91">
                  <a:moveTo>
                    <a:pt x="14" y="78"/>
                  </a:moveTo>
                  <a:lnTo>
                    <a:pt x="0" y="40"/>
                  </a:lnTo>
                  <a:lnTo>
                    <a:pt x="10" y="11"/>
                  </a:lnTo>
                  <a:lnTo>
                    <a:pt x="48" y="0"/>
                  </a:lnTo>
                  <a:lnTo>
                    <a:pt x="74" y="4"/>
                  </a:lnTo>
                  <a:lnTo>
                    <a:pt x="98" y="10"/>
                  </a:lnTo>
                  <a:lnTo>
                    <a:pt x="105" y="23"/>
                  </a:lnTo>
                  <a:lnTo>
                    <a:pt x="111" y="40"/>
                  </a:lnTo>
                  <a:lnTo>
                    <a:pt x="103" y="57"/>
                  </a:lnTo>
                  <a:lnTo>
                    <a:pt x="94" y="75"/>
                  </a:lnTo>
                  <a:lnTo>
                    <a:pt x="75" y="83"/>
                  </a:lnTo>
                  <a:lnTo>
                    <a:pt x="53" y="91"/>
                  </a:lnTo>
                  <a:lnTo>
                    <a:pt x="34" y="84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EF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2" name="Freeform 109">
              <a:extLst>
                <a:ext uri="{FF2B5EF4-FFF2-40B4-BE49-F238E27FC236}">
                  <a16:creationId xmlns="" xmlns:a16="http://schemas.microsoft.com/office/drawing/2014/main" id="{B2EDEC5A-C1FD-4D8E-B617-DB94FB87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3025"/>
              <a:ext cx="38" cy="23"/>
            </a:xfrm>
            <a:custGeom>
              <a:avLst/>
              <a:gdLst>
                <a:gd name="T0" fmla="*/ 0 w 103"/>
                <a:gd name="T1" fmla="*/ 0 h 72"/>
                <a:gd name="T2" fmla="*/ 0 w 103"/>
                <a:gd name="T3" fmla="*/ 0 h 72"/>
                <a:gd name="T4" fmla="*/ 0 w 103"/>
                <a:gd name="T5" fmla="*/ 0 h 72"/>
                <a:gd name="T6" fmla="*/ 0 w 103"/>
                <a:gd name="T7" fmla="*/ 0 h 72"/>
                <a:gd name="T8" fmla="*/ 0 w 103"/>
                <a:gd name="T9" fmla="*/ 0 h 72"/>
                <a:gd name="T10" fmla="*/ 0 w 103"/>
                <a:gd name="T11" fmla="*/ 0 h 72"/>
                <a:gd name="T12" fmla="*/ 0 w 103"/>
                <a:gd name="T13" fmla="*/ 0 h 72"/>
                <a:gd name="T14" fmla="*/ 0 w 103"/>
                <a:gd name="T15" fmla="*/ 0 h 72"/>
                <a:gd name="T16" fmla="*/ 0 w 103"/>
                <a:gd name="T17" fmla="*/ 0 h 72"/>
                <a:gd name="T18" fmla="*/ 0 w 103"/>
                <a:gd name="T19" fmla="*/ 0 h 72"/>
                <a:gd name="T20" fmla="*/ 0 w 103"/>
                <a:gd name="T21" fmla="*/ 0 h 72"/>
                <a:gd name="T22" fmla="*/ 0 w 103"/>
                <a:gd name="T23" fmla="*/ 0 h 72"/>
                <a:gd name="T24" fmla="*/ 0 w 103"/>
                <a:gd name="T25" fmla="*/ 0 h 72"/>
                <a:gd name="T26" fmla="*/ 0 w 103"/>
                <a:gd name="T27" fmla="*/ 0 h 72"/>
                <a:gd name="T28" fmla="*/ 0 w 103"/>
                <a:gd name="T29" fmla="*/ 0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72">
                  <a:moveTo>
                    <a:pt x="12" y="62"/>
                  </a:moveTo>
                  <a:lnTo>
                    <a:pt x="0" y="31"/>
                  </a:lnTo>
                  <a:lnTo>
                    <a:pt x="8" y="11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67" y="4"/>
                  </a:lnTo>
                  <a:lnTo>
                    <a:pt x="90" y="8"/>
                  </a:lnTo>
                  <a:lnTo>
                    <a:pt x="96" y="20"/>
                  </a:lnTo>
                  <a:lnTo>
                    <a:pt x="103" y="31"/>
                  </a:lnTo>
                  <a:lnTo>
                    <a:pt x="95" y="46"/>
                  </a:lnTo>
                  <a:lnTo>
                    <a:pt x="87" y="60"/>
                  </a:lnTo>
                  <a:lnTo>
                    <a:pt x="69" y="66"/>
                  </a:lnTo>
                  <a:lnTo>
                    <a:pt x="60" y="69"/>
                  </a:lnTo>
                  <a:lnTo>
                    <a:pt x="50" y="72"/>
                  </a:lnTo>
                  <a:lnTo>
                    <a:pt x="12" y="62"/>
                  </a:lnTo>
                  <a:close/>
                </a:path>
              </a:pathLst>
            </a:custGeom>
            <a:solidFill>
              <a:srgbClr val="E8A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3" name="Freeform 110">
              <a:extLst>
                <a:ext uri="{FF2B5EF4-FFF2-40B4-BE49-F238E27FC236}">
                  <a16:creationId xmlns="" xmlns:a16="http://schemas.microsoft.com/office/drawing/2014/main" id="{1BFAA04D-0EC2-48EC-BE25-3ED53D32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3026"/>
              <a:ext cx="33" cy="17"/>
            </a:xfrm>
            <a:custGeom>
              <a:avLst/>
              <a:gdLst>
                <a:gd name="T0" fmla="*/ 0 w 92"/>
                <a:gd name="T1" fmla="*/ 0 h 52"/>
                <a:gd name="T2" fmla="*/ 0 w 92"/>
                <a:gd name="T3" fmla="*/ 0 h 52"/>
                <a:gd name="T4" fmla="*/ 0 w 92"/>
                <a:gd name="T5" fmla="*/ 0 h 52"/>
                <a:gd name="T6" fmla="*/ 0 w 92"/>
                <a:gd name="T7" fmla="*/ 0 h 52"/>
                <a:gd name="T8" fmla="*/ 0 w 92"/>
                <a:gd name="T9" fmla="*/ 0 h 52"/>
                <a:gd name="T10" fmla="*/ 0 w 92"/>
                <a:gd name="T11" fmla="*/ 0 h 52"/>
                <a:gd name="T12" fmla="*/ 0 w 92"/>
                <a:gd name="T13" fmla="*/ 0 h 52"/>
                <a:gd name="T14" fmla="*/ 0 w 92"/>
                <a:gd name="T15" fmla="*/ 0 h 52"/>
                <a:gd name="T16" fmla="*/ 0 w 92"/>
                <a:gd name="T17" fmla="*/ 0 h 52"/>
                <a:gd name="T18" fmla="*/ 0 w 92"/>
                <a:gd name="T19" fmla="*/ 0 h 52"/>
                <a:gd name="T20" fmla="*/ 0 w 92"/>
                <a:gd name="T21" fmla="*/ 0 h 52"/>
                <a:gd name="T22" fmla="*/ 0 w 92"/>
                <a:gd name="T23" fmla="*/ 0 h 52"/>
                <a:gd name="T24" fmla="*/ 0 w 92"/>
                <a:gd name="T25" fmla="*/ 0 h 52"/>
                <a:gd name="T26" fmla="*/ 0 w 92"/>
                <a:gd name="T27" fmla="*/ 0 h 52"/>
                <a:gd name="T28" fmla="*/ 0 w 92"/>
                <a:gd name="T29" fmla="*/ 0 h 52"/>
                <a:gd name="T30" fmla="*/ 0 w 92"/>
                <a:gd name="T31" fmla="*/ 0 h 52"/>
                <a:gd name="T32" fmla="*/ 0 w 9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2" h="52">
                  <a:moveTo>
                    <a:pt x="11" y="45"/>
                  </a:moveTo>
                  <a:lnTo>
                    <a:pt x="6" y="34"/>
                  </a:lnTo>
                  <a:lnTo>
                    <a:pt x="3" y="28"/>
                  </a:lnTo>
                  <a:lnTo>
                    <a:pt x="0" y="24"/>
                  </a:lnTo>
                  <a:lnTo>
                    <a:pt x="7" y="7"/>
                  </a:lnTo>
                  <a:lnTo>
                    <a:pt x="22" y="5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2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86" y="33"/>
                  </a:lnTo>
                  <a:lnTo>
                    <a:pt x="79" y="44"/>
                  </a:lnTo>
                  <a:lnTo>
                    <a:pt x="63" y="48"/>
                  </a:lnTo>
                  <a:lnTo>
                    <a:pt x="45" y="52"/>
                  </a:lnTo>
                  <a:lnTo>
                    <a:pt x="29" y="49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DDA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4" name="Freeform 111">
              <a:extLst>
                <a:ext uri="{FF2B5EF4-FFF2-40B4-BE49-F238E27FC236}">
                  <a16:creationId xmlns="" xmlns:a16="http://schemas.microsoft.com/office/drawing/2014/main" id="{423C9A89-1134-4009-89A3-44DE28945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" y="3027"/>
              <a:ext cx="30" cy="12"/>
            </a:xfrm>
            <a:custGeom>
              <a:avLst/>
              <a:gdLst>
                <a:gd name="T0" fmla="*/ 0 w 84"/>
                <a:gd name="T1" fmla="*/ 0 h 32"/>
                <a:gd name="T2" fmla="*/ 0 w 84"/>
                <a:gd name="T3" fmla="*/ 0 h 32"/>
                <a:gd name="T4" fmla="*/ 0 w 84"/>
                <a:gd name="T5" fmla="*/ 0 h 32"/>
                <a:gd name="T6" fmla="*/ 0 w 84"/>
                <a:gd name="T7" fmla="*/ 0 h 32"/>
                <a:gd name="T8" fmla="*/ 0 w 84"/>
                <a:gd name="T9" fmla="*/ 0 h 32"/>
                <a:gd name="T10" fmla="*/ 0 w 84"/>
                <a:gd name="T11" fmla="*/ 0 h 32"/>
                <a:gd name="T12" fmla="*/ 0 w 84"/>
                <a:gd name="T13" fmla="*/ 0 h 32"/>
                <a:gd name="T14" fmla="*/ 0 w 84"/>
                <a:gd name="T15" fmla="*/ 0 h 32"/>
                <a:gd name="T16" fmla="*/ 0 w 8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" h="32">
                  <a:moveTo>
                    <a:pt x="11" y="28"/>
                  </a:moveTo>
                  <a:lnTo>
                    <a:pt x="0" y="13"/>
                  </a:lnTo>
                  <a:lnTo>
                    <a:pt x="7" y="4"/>
                  </a:lnTo>
                  <a:lnTo>
                    <a:pt x="35" y="0"/>
                  </a:lnTo>
                  <a:lnTo>
                    <a:pt x="73" y="4"/>
                  </a:lnTo>
                  <a:lnTo>
                    <a:pt x="84" y="13"/>
                  </a:lnTo>
                  <a:lnTo>
                    <a:pt x="71" y="27"/>
                  </a:lnTo>
                  <a:lnTo>
                    <a:pt x="42" y="32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6A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5" name="Freeform 112">
              <a:extLst>
                <a:ext uri="{FF2B5EF4-FFF2-40B4-BE49-F238E27FC236}">
                  <a16:creationId xmlns="" xmlns:a16="http://schemas.microsoft.com/office/drawing/2014/main" id="{7B39D260-A2DC-4681-92D6-EE2555187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3019"/>
              <a:ext cx="43" cy="24"/>
            </a:xfrm>
            <a:custGeom>
              <a:avLst/>
              <a:gdLst>
                <a:gd name="T0" fmla="*/ 0 w 121"/>
                <a:gd name="T1" fmla="*/ 0 h 72"/>
                <a:gd name="T2" fmla="*/ 0 w 121"/>
                <a:gd name="T3" fmla="*/ 0 h 72"/>
                <a:gd name="T4" fmla="*/ 0 w 121"/>
                <a:gd name="T5" fmla="*/ 0 h 72"/>
                <a:gd name="T6" fmla="*/ 0 w 121"/>
                <a:gd name="T7" fmla="*/ 0 h 72"/>
                <a:gd name="T8" fmla="*/ 0 w 121"/>
                <a:gd name="T9" fmla="*/ 0 h 72"/>
                <a:gd name="T10" fmla="*/ 0 w 121"/>
                <a:gd name="T11" fmla="*/ 0 h 72"/>
                <a:gd name="T12" fmla="*/ 0 w 121"/>
                <a:gd name="T13" fmla="*/ 0 h 72"/>
                <a:gd name="T14" fmla="*/ 0 w 121"/>
                <a:gd name="T15" fmla="*/ 0 h 72"/>
                <a:gd name="T16" fmla="*/ 0 w 121"/>
                <a:gd name="T17" fmla="*/ 0 h 72"/>
                <a:gd name="T18" fmla="*/ 0 w 121"/>
                <a:gd name="T19" fmla="*/ 0 h 72"/>
                <a:gd name="T20" fmla="*/ 0 w 121"/>
                <a:gd name="T21" fmla="*/ 0 h 72"/>
                <a:gd name="T22" fmla="*/ 0 w 121"/>
                <a:gd name="T23" fmla="*/ 0 h 72"/>
                <a:gd name="T24" fmla="*/ 0 w 121"/>
                <a:gd name="T25" fmla="*/ 0 h 72"/>
                <a:gd name="T26" fmla="*/ 0 w 121"/>
                <a:gd name="T27" fmla="*/ 0 h 72"/>
                <a:gd name="T28" fmla="*/ 0 w 121"/>
                <a:gd name="T29" fmla="*/ 0 h 72"/>
                <a:gd name="T30" fmla="*/ 0 w 121"/>
                <a:gd name="T31" fmla="*/ 0 h 72"/>
                <a:gd name="T32" fmla="*/ 0 w 121"/>
                <a:gd name="T33" fmla="*/ 0 h 72"/>
                <a:gd name="T34" fmla="*/ 0 w 121"/>
                <a:gd name="T35" fmla="*/ 0 h 72"/>
                <a:gd name="T36" fmla="*/ 0 w 121"/>
                <a:gd name="T37" fmla="*/ 0 h 72"/>
                <a:gd name="T38" fmla="*/ 0 w 121"/>
                <a:gd name="T39" fmla="*/ 0 h 72"/>
                <a:gd name="T40" fmla="*/ 0 w 121"/>
                <a:gd name="T41" fmla="*/ 0 h 72"/>
                <a:gd name="T42" fmla="*/ 0 w 121"/>
                <a:gd name="T43" fmla="*/ 0 h 72"/>
                <a:gd name="T44" fmla="*/ 0 w 121"/>
                <a:gd name="T45" fmla="*/ 0 h 72"/>
                <a:gd name="T46" fmla="*/ 0 w 121"/>
                <a:gd name="T47" fmla="*/ 0 h 72"/>
                <a:gd name="T48" fmla="*/ 0 w 121"/>
                <a:gd name="T49" fmla="*/ 0 h 72"/>
                <a:gd name="T50" fmla="*/ 0 w 121"/>
                <a:gd name="T51" fmla="*/ 0 h 72"/>
                <a:gd name="T52" fmla="*/ 0 w 121"/>
                <a:gd name="T53" fmla="*/ 0 h 72"/>
                <a:gd name="T54" fmla="*/ 0 w 121"/>
                <a:gd name="T55" fmla="*/ 0 h 72"/>
                <a:gd name="T56" fmla="*/ 0 w 121"/>
                <a:gd name="T57" fmla="*/ 0 h 72"/>
                <a:gd name="T58" fmla="*/ 0 w 121"/>
                <a:gd name="T59" fmla="*/ 0 h 72"/>
                <a:gd name="T60" fmla="*/ 0 w 121"/>
                <a:gd name="T61" fmla="*/ 0 h 72"/>
                <a:gd name="T62" fmla="*/ 0 w 121"/>
                <a:gd name="T63" fmla="*/ 0 h 72"/>
                <a:gd name="T64" fmla="*/ 0 w 121"/>
                <a:gd name="T65" fmla="*/ 0 h 72"/>
                <a:gd name="T66" fmla="*/ 0 w 121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72">
                  <a:moveTo>
                    <a:pt x="0" y="45"/>
                  </a:moveTo>
                  <a:lnTo>
                    <a:pt x="14" y="32"/>
                  </a:lnTo>
                  <a:lnTo>
                    <a:pt x="27" y="21"/>
                  </a:lnTo>
                  <a:lnTo>
                    <a:pt x="40" y="13"/>
                  </a:lnTo>
                  <a:lnTo>
                    <a:pt x="52" y="7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5" y="4"/>
                  </a:lnTo>
                  <a:lnTo>
                    <a:pt x="100" y="8"/>
                  </a:lnTo>
                  <a:lnTo>
                    <a:pt x="106" y="15"/>
                  </a:lnTo>
                  <a:lnTo>
                    <a:pt x="111" y="23"/>
                  </a:lnTo>
                  <a:lnTo>
                    <a:pt x="114" y="32"/>
                  </a:lnTo>
                  <a:lnTo>
                    <a:pt x="118" y="43"/>
                  </a:lnTo>
                  <a:lnTo>
                    <a:pt x="119" y="55"/>
                  </a:lnTo>
                  <a:lnTo>
                    <a:pt x="121" y="70"/>
                  </a:lnTo>
                  <a:lnTo>
                    <a:pt x="119" y="72"/>
                  </a:lnTo>
                  <a:lnTo>
                    <a:pt x="115" y="63"/>
                  </a:lnTo>
                  <a:lnTo>
                    <a:pt x="110" y="57"/>
                  </a:lnTo>
                  <a:lnTo>
                    <a:pt x="105" y="50"/>
                  </a:lnTo>
                  <a:lnTo>
                    <a:pt x="99" y="45"/>
                  </a:lnTo>
                  <a:lnTo>
                    <a:pt x="94" y="40"/>
                  </a:lnTo>
                  <a:lnTo>
                    <a:pt x="87" y="36"/>
                  </a:lnTo>
                  <a:lnTo>
                    <a:pt x="80" y="32"/>
                  </a:lnTo>
                  <a:lnTo>
                    <a:pt x="73" y="30"/>
                  </a:lnTo>
                  <a:lnTo>
                    <a:pt x="67" y="28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1" y="30"/>
                  </a:lnTo>
                  <a:lnTo>
                    <a:pt x="31" y="32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6" name="Freeform 113">
              <a:extLst>
                <a:ext uri="{FF2B5EF4-FFF2-40B4-BE49-F238E27FC236}">
                  <a16:creationId xmlns="" xmlns:a16="http://schemas.microsoft.com/office/drawing/2014/main" id="{5853B568-AD0D-4717-9021-576343B1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3018"/>
              <a:ext cx="53" cy="27"/>
            </a:xfrm>
            <a:custGeom>
              <a:avLst/>
              <a:gdLst>
                <a:gd name="T0" fmla="*/ 0 w 144"/>
                <a:gd name="T1" fmla="*/ 0 h 81"/>
                <a:gd name="T2" fmla="*/ 0 w 144"/>
                <a:gd name="T3" fmla="*/ 0 h 81"/>
                <a:gd name="T4" fmla="*/ 0 w 144"/>
                <a:gd name="T5" fmla="*/ 0 h 81"/>
                <a:gd name="T6" fmla="*/ 0 w 144"/>
                <a:gd name="T7" fmla="*/ 0 h 81"/>
                <a:gd name="T8" fmla="*/ 0 w 144"/>
                <a:gd name="T9" fmla="*/ 0 h 81"/>
                <a:gd name="T10" fmla="*/ 0 w 144"/>
                <a:gd name="T11" fmla="*/ 0 h 81"/>
                <a:gd name="T12" fmla="*/ 0 w 144"/>
                <a:gd name="T13" fmla="*/ 0 h 81"/>
                <a:gd name="T14" fmla="*/ 0 w 144"/>
                <a:gd name="T15" fmla="*/ 0 h 81"/>
                <a:gd name="T16" fmla="*/ 0 w 144"/>
                <a:gd name="T17" fmla="*/ 0 h 81"/>
                <a:gd name="T18" fmla="*/ 0 w 144"/>
                <a:gd name="T19" fmla="*/ 0 h 81"/>
                <a:gd name="T20" fmla="*/ 0 w 144"/>
                <a:gd name="T21" fmla="*/ 0 h 81"/>
                <a:gd name="T22" fmla="*/ 0 w 144"/>
                <a:gd name="T23" fmla="*/ 0 h 81"/>
                <a:gd name="T24" fmla="*/ 0 w 144"/>
                <a:gd name="T25" fmla="*/ 0 h 81"/>
                <a:gd name="T26" fmla="*/ 0 w 144"/>
                <a:gd name="T27" fmla="*/ 0 h 81"/>
                <a:gd name="T28" fmla="*/ 0 w 144"/>
                <a:gd name="T29" fmla="*/ 0 h 81"/>
                <a:gd name="T30" fmla="*/ 0 w 144"/>
                <a:gd name="T31" fmla="*/ 0 h 81"/>
                <a:gd name="T32" fmla="*/ 0 w 144"/>
                <a:gd name="T33" fmla="*/ 0 h 81"/>
                <a:gd name="T34" fmla="*/ 0 w 144"/>
                <a:gd name="T35" fmla="*/ 0 h 81"/>
                <a:gd name="T36" fmla="*/ 0 w 144"/>
                <a:gd name="T37" fmla="*/ 0 h 81"/>
                <a:gd name="T38" fmla="*/ 0 w 144"/>
                <a:gd name="T39" fmla="*/ 0 h 81"/>
                <a:gd name="T40" fmla="*/ 0 w 144"/>
                <a:gd name="T41" fmla="*/ 0 h 81"/>
                <a:gd name="T42" fmla="*/ 0 w 144"/>
                <a:gd name="T43" fmla="*/ 0 h 81"/>
                <a:gd name="T44" fmla="*/ 0 w 144"/>
                <a:gd name="T45" fmla="*/ 0 h 81"/>
                <a:gd name="T46" fmla="*/ 0 w 144"/>
                <a:gd name="T47" fmla="*/ 0 h 81"/>
                <a:gd name="T48" fmla="*/ 0 w 144"/>
                <a:gd name="T49" fmla="*/ 0 h 81"/>
                <a:gd name="T50" fmla="*/ 0 w 144"/>
                <a:gd name="T51" fmla="*/ 0 h 81"/>
                <a:gd name="T52" fmla="*/ 0 w 144"/>
                <a:gd name="T53" fmla="*/ 0 h 81"/>
                <a:gd name="T54" fmla="*/ 0 w 144"/>
                <a:gd name="T55" fmla="*/ 0 h 81"/>
                <a:gd name="T56" fmla="*/ 0 w 144"/>
                <a:gd name="T57" fmla="*/ 0 h 81"/>
                <a:gd name="T58" fmla="*/ 0 w 144"/>
                <a:gd name="T59" fmla="*/ 0 h 81"/>
                <a:gd name="T60" fmla="*/ 0 w 144"/>
                <a:gd name="T61" fmla="*/ 0 h 81"/>
                <a:gd name="T62" fmla="*/ 0 w 144"/>
                <a:gd name="T63" fmla="*/ 0 h 81"/>
                <a:gd name="T64" fmla="*/ 0 w 144"/>
                <a:gd name="T65" fmla="*/ 0 h 81"/>
                <a:gd name="T66" fmla="*/ 0 w 144"/>
                <a:gd name="T67" fmla="*/ 0 h 81"/>
                <a:gd name="T68" fmla="*/ 0 w 144"/>
                <a:gd name="T69" fmla="*/ 0 h 81"/>
                <a:gd name="T70" fmla="*/ 0 w 144"/>
                <a:gd name="T71" fmla="*/ 0 h 81"/>
                <a:gd name="T72" fmla="*/ 0 w 144"/>
                <a:gd name="T73" fmla="*/ 0 h 81"/>
                <a:gd name="T74" fmla="*/ 0 w 144"/>
                <a:gd name="T75" fmla="*/ 0 h 81"/>
                <a:gd name="T76" fmla="*/ 0 w 144"/>
                <a:gd name="T77" fmla="*/ 0 h 81"/>
                <a:gd name="T78" fmla="*/ 0 w 144"/>
                <a:gd name="T79" fmla="*/ 0 h 81"/>
                <a:gd name="T80" fmla="*/ 0 w 144"/>
                <a:gd name="T81" fmla="*/ 0 h 81"/>
                <a:gd name="T82" fmla="*/ 0 w 144"/>
                <a:gd name="T83" fmla="*/ 0 h 81"/>
                <a:gd name="T84" fmla="*/ 0 w 144"/>
                <a:gd name="T85" fmla="*/ 0 h 81"/>
                <a:gd name="T86" fmla="*/ 0 w 144"/>
                <a:gd name="T87" fmla="*/ 0 h 81"/>
                <a:gd name="T88" fmla="*/ 0 w 144"/>
                <a:gd name="T89" fmla="*/ 0 h 81"/>
                <a:gd name="T90" fmla="*/ 0 w 144"/>
                <a:gd name="T91" fmla="*/ 0 h 81"/>
                <a:gd name="T92" fmla="*/ 0 w 144"/>
                <a:gd name="T93" fmla="*/ 0 h 81"/>
                <a:gd name="T94" fmla="*/ 0 w 144"/>
                <a:gd name="T95" fmla="*/ 0 h 81"/>
                <a:gd name="T96" fmla="*/ 0 w 144"/>
                <a:gd name="T97" fmla="*/ 0 h 81"/>
                <a:gd name="T98" fmla="*/ 0 w 144"/>
                <a:gd name="T99" fmla="*/ 0 h 81"/>
                <a:gd name="T100" fmla="*/ 0 w 144"/>
                <a:gd name="T101" fmla="*/ 0 h 81"/>
                <a:gd name="T102" fmla="*/ 0 w 144"/>
                <a:gd name="T103" fmla="*/ 0 h 81"/>
                <a:gd name="T104" fmla="*/ 0 w 144"/>
                <a:gd name="T105" fmla="*/ 0 h 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4" h="81">
                  <a:moveTo>
                    <a:pt x="18" y="44"/>
                  </a:moveTo>
                  <a:lnTo>
                    <a:pt x="22" y="50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48" y="28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72" y="13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91" y="8"/>
                  </a:lnTo>
                  <a:lnTo>
                    <a:pt x="99" y="7"/>
                  </a:lnTo>
                  <a:lnTo>
                    <a:pt x="106" y="8"/>
                  </a:lnTo>
                  <a:lnTo>
                    <a:pt x="113" y="11"/>
                  </a:lnTo>
                  <a:lnTo>
                    <a:pt x="118" y="16"/>
                  </a:lnTo>
                  <a:lnTo>
                    <a:pt x="118" y="15"/>
                  </a:lnTo>
                  <a:lnTo>
                    <a:pt x="124" y="21"/>
                  </a:lnTo>
                  <a:lnTo>
                    <a:pt x="122" y="20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30" y="38"/>
                  </a:lnTo>
                  <a:lnTo>
                    <a:pt x="133" y="49"/>
                  </a:lnTo>
                  <a:lnTo>
                    <a:pt x="134" y="61"/>
                  </a:lnTo>
                  <a:lnTo>
                    <a:pt x="137" y="74"/>
                  </a:lnTo>
                  <a:lnTo>
                    <a:pt x="137" y="72"/>
                  </a:lnTo>
                  <a:lnTo>
                    <a:pt x="136" y="73"/>
                  </a:lnTo>
                  <a:lnTo>
                    <a:pt x="142" y="73"/>
                  </a:lnTo>
                  <a:lnTo>
                    <a:pt x="137" y="66"/>
                  </a:lnTo>
                  <a:lnTo>
                    <a:pt x="132" y="58"/>
                  </a:lnTo>
                  <a:lnTo>
                    <a:pt x="126" y="51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07" y="38"/>
                  </a:lnTo>
                  <a:lnTo>
                    <a:pt x="101" y="34"/>
                  </a:lnTo>
                  <a:lnTo>
                    <a:pt x="94" y="31"/>
                  </a:lnTo>
                  <a:lnTo>
                    <a:pt x="86" y="30"/>
                  </a:lnTo>
                  <a:lnTo>
                    <a:pt x="78" y="30"/>
                  </a:lnTo>
                  <a:lnTo>
                    <a:pt x="68" y="30"/>
                  </a:lnTo>
                  <a:lnTo>
                    <a:pt x="60" y="31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29" y="40"/>
                  </a:lnTo>
                  <a:lnTo>
                    <a:pt x="18" y="44"/>
                  </a:lnTo>
                  <a:lnTo>
                    <a:pt x="0" y="59"/>
                  </a:lnTo>
                  <a:lnTo>
                    <a:pt x="32" y="46"/>
                  </a:lnTo>
                  <a:lnTo>
                    <a:pt x="42" y="42"/>
                  </a:lnTo>
                  <a:lnTo>
                    <a:pt x="52" y="39"/>
                  </a:lnTo>
                  <a:lnTo>
                    <a:pt x="61" y="38"/>
                  </a:lnTo>
                  <a:lnTo>
                    <a:pt x="69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105" y="43"/>
                  </a:lnTo>
                  <a:lnTo>
                    <a:pt x="110" y="47"/>
                  </a:lnTo>
                  <a:lnTo>
                    <a:pt x="110" y="46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21" y="57"/>
                  </a:lnTo>
                  <a:lnTo>
                    <a:pt x="126" y="63"/>
                  </a:lnTo>
                  <a:lnTo>
                    <a:pt x="126" y="62"/>
                  </a:lnTo>
                  <a:lnTo>
                    <a:pt x="132" y="70"/>
                  </a:lnTo>
                  <a:lnTo>
                    <a:pt x="138" y="81"/>
                  </a:lnTo>
                  <a:lnTo>
                    <a:pt x="144" y="76"/>
                  </a:lnTo>
                  <a:lnTo>
                    <a:pt x="142" y="59"/>
                  </a:lnTo>
                  <a:lnTo>
                    <a:pt x="140" y="47"/>
                  </a:lnTo>
                  <a:lnTo>
                    <a:pt x="140" y="46"/>
                  </a:lnTo>
                  <a:lnTo>
                    <a:pt x="137" y="35"/>
                  </a:lnTo>
                  <a:lnTo>
                    <a:pt x="133" y="25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2" y="11"/>
                  </a:lnTo>
                  <a:lnTo>
                    <a:pt x="115" y="5"/>
                  </a:lnTo>
                  <a:lnTo>
                    <a:pt x="107" y="1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68" y="8"/>
                  </a:lnTo>
                  <a:lnTo>
                    <a:pt x="57" y="15"/>
                  </a:lnTo>
                  <a:lnTo>
                    <a:pt x="45" y="23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0" y="59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7" name="Freeform 114">
              <a:extLst>
                <a:ext uri="{FF2B5EF4-FFF2-40B4-BE49-F238E27FC236}">
                  <a16:creationId xmlns="" xmlns:a16="http://schemas.microsoft.com/office/drawing/2014/main" id="{373FE4BE-605D-447C-832F-92E5B462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" y="3116"/>
              <a:ext cx="56" cy="47"/>
            </a:xfrm>
            <a:custGeom>
              <a:avLst/>
              <a:gdLst>
                <a:gd name="T0" fmla="*/ 0 w 153"/>
                <a:gd name="T1" fmla="*/ 0 h 142"/>
                <a:gd name="T2" fmla="*/ 0 w 153"/>
                <a:gd name="T3" fmla="*/ 0 h 142"/>
                <a:gd name="T4" fmla="*/ 0 w 153"/>
                <a:gd name="T5" fmla="*/ 0 h 142"/>
                <a:gd name="T6" fmla="*/ 0 w 153"/>
                <a:gd name="T7" fmla="*/ 0 h 142"/>
                <a:gd name="T8" fmla="*/ 0 w 153"/>
                <a:gd name="T9" fmla="*/ 0 h 142"/>
                <a:gd name="T10" fmla="*/ 0 w 153"/>
                <a:gd name="T11" fmla="*/ 0 h 142"/>
                <a:gd name="T12" fmla="*/ 0 w 153"/>
                <a:gd name="T13" fmla="*/ 0 h 142"/>
                <a:gd name="T14" fmla="*/ 0 w 153"/>
                <a:gd name="T15" fmla="*/ 0 h 142"/>
                <a:gd name="T16" fmla="*/ 0 w 153"/>
                <a:gd name="T17" fmla="*/ 0 h 142"/>
                <a:gd name="T18" fmla="*/ 0 w 153"/>
                <a:gd name="T19" fmla="*/ 0 h 1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" h="142">
                  <a:moveTo>
                    <a:pt x="9" y="14"/>
                  </a:moveTo>
                  <a:lnTo>
                    <a:pt x="50" y="0"/>
                  </a:lnTo>
                  <a:lnTo>
                    <a:pt x="108" y="4"/>
                  </a:lnTo>
                  <a:lnTo>
                    <a:pt x="139" y="16"/>
                  </a:lnTo>
                  <a:lnTo>
                    <a:pt x="153" y="68"/>
                  </a:lnTo>
                  <a:lnTo>
                    <a:pt x="139" y="126"/>
                  </a:lnTo>
                  <a:lnTo>
                    <a:pt x="85" y="142"/>
                  </a:lnTo>
                  <a:lnTo>
                    <a:pt x="31" y="116"/>
                  </a:lnTo>
                  <a:lnTo>
                    <a:pt x="0" y="68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8" name="Freeform 115">
              <a:extLst>
                <a:ext uri="{FF2B5EF4-FFF2-40B4-BE49-F238E27FC236}">
                  <a16:creationId xmlns="" xmlns:a16="http://schemas.microsoft.com/office/drawing/2014/main" id="{69CBB4CD-9A49-4A48-9DEE-12B1D3FB1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3117"/>
              <a:ext cx="47" cy="41"/>
            </a:xfrm>
            <a:custGeom>
              <a:avLst/>
              <a:gdLst>
                <a:gd name="T0" fmla="*/ 0 w 130"/>
                <a:gd name="T1" fmla="*/ 0 h 122"/>
                <a:gd name="T2" fmla="*/ 0 w 130"/>
                <a:gd name="T3" fmla="*/ 0 h 122"/>
                <a:gd name="T4" fmla="*/ 0 w 130"/>
                <a:gd name="T5" fmla="*/ 0 h 122"/>
                <a:gd name="T6" fmla="*/ 0 w 130"/>
                <a:gd name="T7" fmla="*/ 0 h 122"/>
                <a:gd name="T8" fmla="*/ 0 w 130"/>
                <a:gd name="T9" fmla="*/ 0 h 122"/>
                <a:gd name="T10" fmla="*/ 0 w 130"/>
                <a:gd name="T11" fmla="*/ 0 h 122"/>
                <a:gd name="T12" fmla="*/ 0 w 130"/>
                <a:gd name="T13" fmla="*/ 0 h 122"/>
                <a:gd name="T14" fmla="*/ 0 w 130"/>
                <a:gd name="T15" fmla="*/ 0 h 122"/>
                <a:gd name="T16" fmla="*/ 0 w 130"/>
                <a:gd name="T17" fmla="*/ 0 h 122"/>
                <a:gd name="T18" fmla="*/ 0 w 130"/>
                <a:gd name="T19" fmla="*/ 0 h 122"/>
                <a:gd name="T20" fmla="*/ 0 w 130"/>
                <a:gd name="T21" fmla="*/ 0 h 122"/>
                <a:gd name="T22" fmla="*/ 0 w 130"/>
                <a:gd name="T23" fmla="*/ 0 h 122"/>
                <a:gd name="T24" fmla="*/ 0 w 130"/>
                <a:gd name="T25" fmla="*/ 0 h 122"/>
                <a:gd name="T26" fmla="*/ 0 w 130"/>
                <a:gd name="T27" fmla="*/ 0 h 122"/>
                <a:gd name="T28" fmla="*/ 0 w 130"/>
                <a:gd name="T29" fmla="*/ 0 h 122"/>
                <a:gd name="T30" fmla="*/ 0 w 130"/>
                <a:gd name="T31" fmla="*/ 0 h 122"/>
                <a:gd name="T32" fmla="*/ 0 w 130"/>
                <a:gd name="T33" fmla="*/ 0 h 122"/>
                <a:gd name="T34" fmla="*/ 0 w 130"/>
                <a:gd name="T35" fmla="*/ 0 h 122"/>
                <a:gd name="T36" fmla="*/ 0 w 130"/>
                <a:gd name="T37" fmla="*/ 0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0" h="122">
                  <a:moveTo>
                    <a:pt x="8" y="11"/>
                  </a:moveTo>
                  <a:lnTo>
                    <a:pt x="26" y="6"/>
                  </a:lnTo>
                  <a:lnTo>
                    <a:pt x="42" y="0"/>
                  </a:lnTo>
                  <a:lnTo>
                    <a:pt x="66" y="2"/>
                  </a:lnTo>
                  <a:lnTo>
                    <a:pt x="92" y="4"/>
                  </a:lnTo>
                  <a:lnTo>
                    <a:pt x="106" y="10"/>
                  </a:lnTo>
                  <a:lnTo>
                    <a:pt x="118" y="17"/>
                  </a:lnTo>
                  <a:lnTo>
                    <a:pt x="130" y="57"/>
                  </a:lnTo>
                  <a:lnTo>
                    <a:pt x="118" y="107"/>
                  </a:lnTo>
                  <a:lnTo>
                    <a:pt x="107" y="111"/>
                  </a:lnTo>
                  <a:lnTo>
                    <a:pt x="95" y="115"/>
                  </a:lnTo>
                  <a:lnTo>
                    <a:pt x="72" y="122"/>
                  </a:lnTo>
                  <a:lnTo>
                    <a:pt x="50" y="111"/>
                  </a:lnTo>
                  <a:lnTo>
                    <a:pt x="38" y="106"/>
                  </a:lnTo>
                  <a:lnTo>
                    <a:pt x="27" y="101"/>
                  </a:lnTo>
                  <a:lnTo>
                    <a:pt x="14" y="79"/>
                  </a:lnTo>
                  <a:lnTo>
                    <a:pt x="0" y="57"/>
                  </a:lnTo>
                  <a:lnTo>
                    <a:pt x="4" y="36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699" name="Freeform 116">
              <a:extLst>
                <a:ext uri="{FF2B5EF4-FFF2-40B4-BE49-F238E27FC236}">
                  <a16:creationId xmlns="" xmlns:a16="http://schemas.microsoft.com/office/drawing/2014/main" id="{318044CC-9014-4410-A2C2-3214BB60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3119"/>
              <a:ext cx="38" cy="34"/>
            </a:xfrm>
            <a:custGeom>
              <a:avLst/>
              <a:gdLst>
                <a:gd name="T0" fmla="*/ 0 w 106"/>
                <a:gd name="T1" fmla="*/ 0 h 100"/>
                <a:gd name="T2" fmla="*/ 0 w 106"/>
                <a:gd name="T3" fmla="*/ 0 h 100"/>
                <a:gd name="T4" fmla="*/ 0 w 106"/>
                <a:gd name="T5" fmla="*/ 0 h 100"/>
                <a:gd name="T6" fmla="*/ 0 w 106"/>
                <a:gd name="T7" fmla="*/ 0 h 100"/>
                <a:gd name="T8" fmla="*/ 0 w 106"/>
                <a:gd name="T9" fmla="*/ 0 h 100"/>
                <a:gd name="T10" fmla="*/ 0 w 106"/>
                <a:gd name="T11" fmla="*/ 0 h 100"/>
                <a:gd name="T12" fmla="*/ 0 w 106"/>
                <a:gd name="T13" fmla="*/ 0 h 100"/>
                <a:gd name="T14" fmla="*/ 0 w 106"/>
                <a:gd name="T15" fmla="*/ 0 h 100"/>
                <a:gd name="T16" fmla="*/ 0 w 106"/>
                <a:gd name="T17" fmla="*/ 0 h 100"/>
                <a:gd name="T18" fmla="*/ 0 w 106"/>
                <a:gd name="T19" fmla="*/ 0 h 100"/>
                <a:gd name="T20" fmla="*/ 0 w 106"/>
                <a:gd name="T21" fmla="*/ 0 h 100"/>
                <a:gd name="T22" fmla="*/ 0 w 106"/>
                <a:gd name="T23" fmla="*/ 0 h 100"/>
                <a:gd name="T24" fmla="*/ 0 w 106"/>
                <a:gd name="T25" fmla="*/ 0 h 100"/>
                <a:gd name="T26" fmla="*/ 0 w 106"/>
                <a:gd name="T27" fmla="*/ 0 h 100"/>
                <a:gd name="T28" fmla="*/ 0 w 106"/>
                <a:gd name="T29" fmla="*/ 0 h 100"/>
                <a:gd name="T30" fmla="*/ 0 w 106"/>
                <a:gd name="T31" fmla="*/ 0 h 100"/>
                <a:gd name="T32" fmla="*/ 0 w 106"/>
                <a:gd name="T33" fmla="*/ 0 h 100"/>
                <a:gd name="T34" fmla="*/ 0 w 106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" h="100">
                  <a:moveTo>
                    <a:pt x="6" y="10"/>
                  </a:moveTo>
                  <a:lnTo>
                    <a:pt x="21" y="4"/>
                  </a:lnTo>
                  <a:lnTo>
                    <a:pt x="34" y="0"/>
                  </a:lnTo>
                  <a:lnTo>
                    <a:pt x="56" y="3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8" y="12"/>
                  </a:lnTo>
                  <a:lnTo>
                    <a:pt x="102" y="30"/>
                  </a:lnTo>
                  <a:lnTo>
                    <a:pt x="106" y="48"/>
                  </a:lnTo>
                  <a:lnTo>
                    <a:pt x="102" y="68"/>
                  </a:lnTo>
                  <a:lnTo>
                    <a:pt x="98" y="88"/>
                  </a:lnTo>
                  <a:lnTo>
                    <a:pt x="79" y="94"/>
                  </a:lnTo>
                  <a:lnTo>
                    <a:pt x="60" y="100"/>
                  </a:lnTo>
                  <a:lnTo>
                    <a:pt x="22" y="81"/>
                  </a:lnTo>
                  <a:lnTo>
                    <a:pt x="11" y="64"/>
                  </a:lnTo>
                  <a:lnTo>
                    <a:pt x="0" y="48"/>
                  </a:lnTo>
                  <a:lnTo>
                    <a:pt x="3" y="29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0" name="Freeform 117">
              <a:extLst>
                <a:ext uri="{FF2B5EF4-FFF2-40B4-BE49-F238E27FC236}">
                  <a16:creationId xmlns="" xmlns:a16="http://schemas.microsoft.com/office/drawing/2014/main" id="{A9EC12BE-B02B-4FDC-9ECB-BC276B61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121"/>
              <a:ext cx="29" cy="26"/>
            </a:xfrm>
            <a:custGeom>
              <a:avLst/>
              <a:gdLst>
                <a:gd name="T0" fmla="*/ 0 w 82"/>
                <a:gd name="T1" fmla="*/ 0 h 78"/>
                <a:gd name="T2" fmla="*/ 0 w 82"/>
                <a:gd name="T3" fmla="*/ 0 h 78"/>
                <a:gd name="T4" fmla="*/ 0 w 82"/>
                <a:gd name="T5" fmla="*/ 0 h 78"/>
                <a:gd name="T6" fmla="*/ 0 w 82"/>
                <a:gd name="T7" fmla="*/ 0 h 78"/>
                <a:gd name="T8" fmla="*/ 0 w 82"/>
                <a:gd name="T9" fmla="*/ 0 h 78"/>
                <a:gd name="T10" fmla="*/ 0 w 82"/>
                <a:gd name="T11" fmla="*/ 0 h 78"/>
                <a:gd name="T12" fmla="*/ 0 w 82"/>
                <a:gd name="T13" fmla="*/ 0 h 78"/>
                <a:gd name="T14" fmla="*/ 0 w 82"/>
                <a:gd name="T15" fmla="*/ 0 h 78"/>
                <a:gd name="T16" fmla="*/ 0 w 82"/>
                <a:gd name="T17" fmla="*/ 0 h 78"/>
                <a:gd name="T18" fmla="*/ 0 w 82"/>
                <a:gd name="T19" fmla="*/ 0 h 78"/>
                <a:gd name="T20" fmla="*/ 0 w 82"/>
                <a:gd name="T21" fmla="*/ 0 h 78"/>
                <a:gd name="T22" fmla="*/ 0 w 82"/>
                <a:gd name="T23" fmla="*/ 0 h 78"/>
                <a:gd name="T24" fmla="*/ 0 w 82"/>
                <a:gd name="T25" fmla="*/ 0 h 78"/>
                <a:gd name="T26" fmla="*/ 0 w 82"/>
                <a:gd name="T27" fmla="*/ 0 h 78"/>
                <a:gd name="T28" fmla="*/ 0 w 82"/>
                <a:gd name="T29" fmla="*/ 0 h 78"/>
                <a:gd name="T30" fmla="*/ 0 w 82"/>
                <a:gd name="T31" fmla="*/ 0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2" h="78">
                  <a:moveTo>
                    <a:pt x="4" y="8"/>
                  </a:moveTo>
                  <a:lnTo>
                    <a:pt x="16" y="4"/>
                  </a:lnTo>
                  <a:lnTo>
                    <a:pt x="25" y="0"/>
                  </a:lnTo>
                  <a:lnTo>
                    <a:pt x="43" y="2"/>
                  </a:lnTo>
                  <a:lnTo>
                    <a:pt x="59" y="2"/>
                  </a:lnTo>
                  <a:lnTo>
                    <a:pt x="75" y="10"/>
                  </a:lnTo>
                  <a:lnTo>
                    <a:pt x="82" y="37"/>
                  </a:lnTo>
                  <a:lnTo>
                    <a:pt x="79" y="52"/>
                  </a:lnTo>
                  <a:lnTo>
                    <a:pt x="75" y="70"/>
                  </a:lnTo>
                  <a:lnTo>
                    <a:pt x="60" y="74"/>
                  </a:lnTo>
                  <a:lnTo>
                    <a:pt x="47" y="78"/>
                  </a:lnTo>
                  <a:lnTo>
                    <a:pt x="31" y="71"/>
                  </a:lnTo>
                  <a:lnTo>
                    <a:pt x="17" y="63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1" name="Freeform 118">
              <a:extLst>
                <a:ext uri="{FF2B5EF4-FFF2-40B4-BE49-F238E27FC236}">
                  <a16:creationId xmlns="" xmlns:a16="http://schemas.microsoft.com/office/drawing/2014/main" id="{A2715CB6-CA8A-4A09-A201-472218C8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123"/>
              <a:ext cx="22" cy="20"/>
            </a:xfrm>
            <a:custGeom>
              <a:avLst/>
              <a:gdLst>
                <a:gd name="T0" fmla="*/ 0 w 59"/>
                <a:gd name="T1" fmla="*/ 0 h 57"/>
                <a:gd name="T2" fmla="*/ 0 w 59"/>
                <a:gd name="T3" fmla="*/ 0 h 57"/>
                <a:gd name="T4" fmla="*/ 0 w 59"/>
                <a:gd name="T5" fmla="*/ 0 h 57"/>
                <a:gd name="T6" fmla="*/ 0 w 59"/>
                <a:gd name="T7" fmla="*/ 0 h 57"/>
                <a:gd name="T8" fmla="*/ 0 w 59"/>
                <a:gd name="T9" fmla="*/ 0 h 57"/>
                <a:gd name="T10" fmla="*/ 0 w 59"/>
                <a:gd name="T11" fmla="*/ 0 h 57"/>
                <a:gd name="T12" fmla="*/ 0 w 59"/>
                <a:gd name="T13" fmla="*/ 0 h 57"/>
                <a:gd name="T14" fmla="*/ 0 w 59"/>
                <a:gd name="T15" fmla="*/ 0 h 57"/>
                <a:gd name="T16" fmla="*/ 0 w 59"/>
                <a:gd name="T17" fmla="*/ 0 h 57"/>
                <a:gd name="T18" fmla="*/ 0 w 59"/>
                <a:gd name="T19" fmla="*/ 0 h 57"/>
                <a:gd name="T20" fmla="*/ 0 w 59"/>
                <a:gd name="T21" fmla="*/ 0 h 57"/>
                <a:gd name="T22" fmla="*/ 0 w 59"/>
                <a:gd name="T23" fmla="*/ 0 h 57"/>
                <a:gd name="T24" fmla="*/ 0 w 59"/>
                <a:gd name="T25" fmla="*/ 0 h 57"/>
                <a:gd name="T26" fmla="*/ 0 w 59"/>
                <a:gd name="T27" fmla="*/ 0 h 57"/>
                <a:gd name="T28" fmla="*/ 0 w 59"/>
                <a:gd name="T29" fmla="*/ 0 h 57"/>
                <a:gd name="T30" fmla="*/ 0 w 59"/>
                <a:gd name="T31" fmla="*/ 0 h 57"/>
                <a:gd name="T32" fmla="*/ 0 w 59"/>
                <a:gd name="T33" fmla="*/ 0 h 57"/>
                <a:gd name="T34" fmla="*/ 0 w 59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" h="57">
                  <a:moveTo>
                    <a:pt x="3" y="6"/>
                  </a:moveTo>
                  <a:lnTo>
                    <a:pt x="11" y="3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2" y="2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57" y="18"/>
                  </a:lnTo>
                  <a:lnTo>
                    <a:pt x="59" y="27"/>
                  </a:lnTo>
                  <a:lnTo>
                    <a:pt x="54" y="52"/>
                  </a:lnTo>
                  <a:lnTo>
                    <a:pt x="44" y="55"/>
                  </a:lnTo>
                  <a:lnTo>
                    <a:pt x="32" y="57"/>
                  </a:lnTo>
                  <a:lnTo>
                    <a:pt x="12" y="48"/>
                  </a:lnTo>
                  <a:lnTo>
                    <a:pt x="5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2" name="Freeform 119">
              <a:extLst>
                <a:ext uri="{FF2B5EF4-FFF2-40B4-BE49-F238E27FC236}">
                  <a16:creationId xmlns="" xmlns:a16="http://schemas.microsoft.com/office/drawing/2014/main" id="{837B9FB5-2EC4-41E6-A0B8-FDFF8A8A2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3126"/>
              <a:ext cx="13" cy="12"/>
            </a:xfrm>
            <a:custGeom>
              <a:avLst/>
              <a:gdLst>
                <a:gd name="T0" fmla="*/ 0 w 37"/>
                <a:gd name="T1" fmla="*/ 0 h 37"/>
                <a:gd name="T2" fmla="*/ 0 w 37"/>
                <a:gd name="T3" fmla="*/ 0 h 37"/>
                <a:gd name="T4" fmla="*/ 0 w 37"/>
                <a:gd name="T5" fmla="*/ 0 h 37"/>
                <a:gd name="T6" fmla="*/ 0 w 37"/>
                <a:gd name="T7" fmla="*/ 0 h 37"/>
                <a:gd name="T8" fmla="*/ 0 w 37"/>
                <a:gd name="T9" fmla="*/ 0 h 37"/>
                <a:gd name="T10" fmla="*/ 0 w 37"/>
                <a:gd name="T11" fmla="*/ 0 h 37"/>
                <a:gd name="T12" fmla="*/ 0 w 37"/>
                <a:gd name="T13" fmla="*/ 0 h 37"/>
                <a:gd name="T14" fmla="*/ 0 w 37"/>
                <a:gd name="T15" fmla="*/ 0 h 37"/>
                <a:gd name="T16" fmla="*/ 0 w 37"/>
                <a:gd name="T17" fmla="*/ 0 h 37"/>
                <a:gd name="T18" fmla="*/ 0 w 37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7">
                  <a:moveTo>
                    <a:pt x="1" y="3"/>
                  </a:moveTo>
                  <a:lnTo>
                    <a:pt x="11" y="0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37" y="16"/>
                  </a:lnTo>
                  <a:lnTo>
                    <a:pt x="34" y="31"/>
                  </a:lnTo>
                  <a:lnTo>
                    <a:pt x="20" y="37"/>
                  </a:lnTo>
                  <a:lnTo>
                    <a:pt x="7" y="30"/>
                  </a:lnTo>
                  <a:lnTo>
                    <a:pt x="0" y="1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3" name="Freeform 120">
              <a:extLst>
                <a:ext uri="{FF2B5EF4-FFF2-40B4-BE49-F238E27FC236}">
                  <a16:creationId xmlns="" xmlns:a16="http://schemas.microsoft.com/office/drawing/2014/main" id="{9AE37CBA-5CEB-47CF-9340-2419C914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2898"/>
              <a:ext cx="62" cy="30"/>
            </a:xfrm>
            <a:custGeom>
              <a:avLst/>
              <a:gdLst>
                <a:gd name="T0" fmla="*/ 0 w 171"/>
                <a:gd name="T1" fmla="*/ 0 h 91"/>
                <a:gd name="T2" fmla="*/ 0 w 171"/>
                <a:gd name="T3" fmla="*/ 0 h 91"/>
                <a:gd name="T4" fmla="*/ 0 w 171"/>
                <a:gd name="T5" fmla="*/ 0 h 91"/>
                <a:gd name="T6" fmla="*/ 0 w 171"/>
                <a:gd name="T7" fmla="*/ 0 h 91"/>
                <a:gd name="T8" fmla="*/ 0 w 171"/>
                <a:gd name="T9" fmla="*/ 0 h 91"/>
                <a:gd name="T10" fmla="*/ 0 w 171"/>
                <a:gd name="T11" fmla="*/ 0 h 91"/>
                <a:gd name="T12" fmla="*/ 0 w 171"/>
                <a:gd name="T13" fmla="*/ 0 h 91"/>
                <a:gd name="T14" fmla="*/ 0 w 171"/>
                <a:gd name="T15" fmla="*/ 0 h 91"/>
                <a:gd name="T16" fmla="*/ 0 w 171"/>
                <a:gd name="T17" fmla="*/ 0 h 91"/>
                <a:gd name="T18" fmla="*/ 0 w 171"/>
                <a:gd name="T19" fmla="*/ 0 h 91"/>
                <a:gd name="T20" fmla="*/ 0 w 171"/>
                <a:gd name="T21" fmla="*/ 0 h 91"/>
                <a:gd name="T22" fmla="*/ 0 w 171"/>
                <a:gd name="T23" fmla="*/ 0 h 91"/>
                <a:gd name="T24" fmla="*/ 0 w 171"/>
                <a:gd name="T25" fmla="*/ 0 h 91"/>
                <a:gd name="T26" fmla="*/ 0 w 171"/>
                <a:gd name="T27" fmla="*/ 0 h 91"/>
                <a:gd name="T28" fmla="*/ 0 w 171"/>
                <a:gd name="T29" fmla="*/ 0 h 91"/>
                <a:gd name="T30" fmla="*/ 0 w 171"/>
                <a:gd name="T31" fmla="*/ 0 h 91"/>
                <a:gd name="T32" fmla="*/ 0 w 171"/>
                <a:gd name="T33" fmla="*/ 0 h 91"/>
                <a:gd name="T34" fmla="*/ 0 w 171"/>
                <a:gd name="T35" fmla="*/ 0 h 91"/>
                <a:gd name="T36" fmla="*/ 0 w 171"/>
                <a:gd name="T37" fmla="*/ 0 h 91"/>
                <a:gd name="T38" fmla="*/ 0 w 171"/>
                <a:gd name="T39" fmla="*/ 0 h 91"/>
                <a:gd name="T40" fmla="*/ 0 w 171"/>
                <a:gd name="T41" fmla="*/ 0 h 91"/>
                <a:gd name="T42" fmla="*/ 0 w 171"/>
                <a:gd name="T43" fmla="*/ 0 h 91"/>
                <a:gd name="T44" fmla="*/ 0 w 171"/>
                <a:gd name="T45" fmla="*/ 0 h 91"/>
                <a:gd name="T46" fmla="*/ 0 w 171"/>
                <a:gd name="T47" fmla="*/ 0 h 91"/>
                <a:gd name="T48" fmla="*/ 0 w 171"/>
                <a:gd name="T49" fmla="*/ 0 h 91"/>
                <a:gd name="T50" fmla="*/ 0 w 171"/>
                <a:gd name="T51" fmla="*/ 0 h 91"/>
                <a:gd name="T52" fmla="*/ 0 w 171"/>
                <a:gd name="T53" fmla="*/ 0 h 91"/>
                <a:gd name="T54" fmla="*/ 0 w 171"/>
                <a:gd name="T55" fmla="*/ 0 h 91"/>
                <a:gd name="T56" fmla="*/ 0 w 171"/>
                <a:gd name="T57" fmla="*/ 0 h 91"/>
                <a:gd name="T58" fmla="*/ 0 w 171"/>
                <a:gd name="T59" fmla="*/ 0 h 91"/>
                <a:gd name="T60" fmla="*/ 0 w 171"/>
                <a:gd name="T61" fmla="*/ 0 h 91"/>
                <a:gd name="T62" fmla="*/ 0 w 171"/>
                <a:gd name="T63" fmla="*/ 0 h 91"/>
                <a:gd name="T64" fmla="*/ 0 w 171"/>
                <a:gd name="T65" fmla="*/ 0 h 91"/>
                <a:gd name="T66" fmla="*/ 0 w 171"/>
                <a:gd name="T67" fmla="*/ 0 h 91"/>
                <a:gd name="T68" fmla="*/ 0 w 171"/>
                <a:gd name="T69" fmla="*/ 0 h 91"/>
                <a:gd name="T70" fmla="*/ 0 w 171"/>
                <a:gd name="T71" fmla="*/ 0 h 91"/>
                <a:gd name="T72" fmla="*/ 0 w 171"/>
                <a:gd name="T73" fmla="*/ 0 h 91"/>
                <a:gd name="T74" fmla="*/ 0 w 171"/>
                <a:gd name="T75" fmla="*/ 0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1" h="91">
                  <a:moveTo>
                    <a:pt x="0" y="91"/>
                  </a:moveTo>
                  <a:lnTo>
                    <a:pt x="3" y="80"/>
                  </a:lnTo>
                  <a:lnTo>
                    <a:pt x="6" y="69"/>
                  </a:lnTo>
                  <a:lnTo>
                    <a:pt x="7" y="60"/>
                  </a:lnTo>
                  <a:lnTo>
                    <a:pt x="11" y="50"/>
                  </a:lnTo>
                  <a:lnTo>
                    <a:pt x="14" y="42"/>
                  </a:lnTo>
                  <a:lnTo>
                    <a:pt x="18" y="35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5" y="12"/>
                  </a:lnTo>
                  <a:lnTo>
                    <a:pt x="39" y="10"/>
                  </a:lnTo>
                  <a:lnTo>
                    <a:pt x="45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91" y="3"/>
                  </a:lnTo>
                  <a:lnTo>
                    <a:pt x="104" y="7"/>
                  </a:lnTo>
                  <a:lnTo>
                    <a:pt x="118" y="14"/>
                  </a:lnTo>
                  <a:lnTo>
                    <a:pt x="131" y="22"/>
                  </a:lnTo>
                  <a:lnTo>
                    <a:pt x="144" y="31"/>
                  </a:lnTo>
                  <a:lnTo>
                    <a:pt x="159" y="44"/>
                  </a:lnTo>
                  <a:lnTo>
                    <a:pt x="171" y="56"/>
                  </a:lnTo>
                  <a:lnTo>
                    <a:pt x="157" y="49"/>
                  </a:lnTo>
                  <a:lnTo>
                    <a:pt x="144" y="42"/>
                  </a:lnTo>
                  <a:lnTo>
                    <a:pt x="130" y="37"/>
                  </a:lnTo>
                  <a:lnTo>
                    <a:pt x="118" y="33"/>
                  </a:lnTo>
                  <a:lnTo>
                    <a:pt x="106" y="30"/>
                  </a:lnTo>
                  <a:lnTo>
                    <a:pt x="95" y="29"/>
                  </a:lnTo>
                  <a:lnTo>
                    <a:pt x="83" y="27"/>
                  </a:lnTo>
                  <a:lnTo>
                    <a:pt x="72" y="29"/>
                  </a:lnTo>
                  <a:lnTo>
                    <a:pt x="62" y="30"/>
                  </a:lnTo>
                  <a:lnTo>
                    <a:pt x="52" y="34"/>
                  </a:lnTo>
                  <a:lnTo>
                    <a:pt x="43" y="39"/>
                  </a:lnTo>
                  <a:lnTo>
                    <a:pt x="34" y="46"/>
                  </a:lnTo>
                  <a:lnTo>
                    <a:pt x="25" y="54"/>
                  </a:lnTo>
                  <a:lnTo>
                    <a:pt x="16" y="65"/>
                  </a:lnTo>
                  <a:lnTo>
                    <a:pt x="8" y="77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4" name="Freeform 121">
              <a:extLst>
                <a:ext uri="{FF2B5EF4-FFF2-40B4-BE49-F238E27FC236}">
                  <a16:creationId xmlns="" xmlns:a16="http://schemas.microsoft.com/office/drawing/2014/main" id="{92C9B24B-91BE-49EE-B5F5-90177976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2897"/>
              <a:ext cx="72" cy="37"/>
            </a:xfrm>
            <a:custGeom>
              <a:avLst/>
              <a:gdLst>
                <a:gd name="T0" fmla="*/ 0 w 197"/>
                <a:gd name="T1" fmla="*/ 0 h 114"/>
                <a:gd name="T2" fmla="*/ 0 w 197"/>
                <a:gd name="T3" fmla="*/ 0 h 114"/>
                <a:gd name="T4" fmla="*/ 0 w 197"/>
                <a:gd name="T5" fmla="*/ 0 h 114"/>
                <a:gd name="T6" fmla="*/ 0 w 197"/>
                <a:gd name="T7" fmla="*/ 0 h 114"/>
                <a:gd name="T8" fmla="*/ 0 w 197"/>
                <a:gd name="T9" fmla="*/ 0 h 114"/>
                <a:gd name="T10" fmla="*/ 0 w 197"/>
                <a:gd name="T11" fmla="*/ 0 h 114"/>
                <a:gd name="T12" fmla="*/ 0 w 197"/>
                <a:gd name="T13" fmla="*/ 0 h 114"/>
                <a:gd name="T14" fmla="*/ 0 w 197"/>
                <a:gd name="T15" fmla="*/ 0 h 114"/>
                <a:gd name="T16" fmla="*/ 0 w 197"/>
                <a:gd name="T17" fmla="*/ 0 h 114"/>
                <a:gd name="T18" fmla="*/ 0 w 197"/>
                <a:gd name="T19" fmla="*/ 0 h 114"/>
                <a:gd name="T20" fmla="*/ 0 w 197"/>
                <a:gd name="T21" fmla="*/ 0 h 114"/>
                <a:gd name="T22" fmla="*/ 0 w 197"/>
                <a:gd name="T23" fmla="*/ 0 h 114"/>
                <a:gd name="T24" fmla="*/ 0 w 197"/>
                <a:gd name="T25" fmla="*/ 0 h 114"/>
                <a:gd name="T26" fmla="*/ 0 w 197"/>
                <a:gd name="T27" fmla="*/ 0 h 114"/>
                <a:gd name="T28" fmla="*/ 0 w 197"/>
                <a:gd name="T29" fmla="*/ 0 h 114"/>
                <a:gd name="T30" fmla="*/ 0 w 197"/>
                <a:gd name="T31" fmla="*/ 0 h 114"/>
                <a:gd name="T32" fmla="*/ 0 w 197"/>
                <a:gd name="T33" fmla="*/ 0 h 114"/>
                <a:gd name="T34" fmla="*/ 0 w 197"/>
                <a:gd name="T35" fmla="*/ 0 h 114"/>
                <a:gd name="T36" fmla="*/ 0 w 197"/>
                <a:gd name="T37" fmla="*/ 0 h 114"/>
                <a:gd name="T38" fmla="*/ 0 w 197"/>
                <a:gd name="T39" fmla="*/ 0 h 114"/>
                <a:gd name="T40" fmla="*/ 0 w 197"/>
                <a:gd name="T41" fmla="*/ 0 h 114"/>
                <a:gd name="T42" fmla="*/ 0 w 197"/>
                <a:gd name="T43" fmla="*/ 0 h 114"/>
                <a:gd name="T44" fmla="*/ 0 w 197"/>
                <a:gd name="T45" fmla="*/ 0 h 114"/>
                <a:gd name="T46" fmla="*/ 0 w 197"/>
                <a:gd name="T47" fmla="*/ 0 h 114"/>
                <a:gd name="T48" fmla="*/ 0 w 197"/>
                <a:gd name="T49" fmla="*/ 0 h 114"/>
                <a:gd name="T50" fmla="*/ 0 w 197"/>
                <a:gd name="T51" fmla="*/ 0 h 114"/>
                <a:gd name="T52" fmla="*/ 0 w 197"/>
                <a:gd name="T53" fmla="*/ 0 h 114"/>
                <a:gd name="T54" fmla="*/ 0 w 197"/>
                <a:gd name="T55" fmla="*/ 0 h 114"/>
                <a:gd name="T56" fmla="*/ 0 w 197"/>
                <a:gd name="T57" fmla="*/ 0 h 114"/>
                <a:gd name="T58" fmla="*/ 0 w 197"/>
                <a:gd name="T59" fmla="*/ 0 h 114"/>
                <a:gd name="T60" fmla="*/ 0 w 197"/>
                <a:gd name="T61" fmla="*/ 0 h 114"/>
                <a:gd name="T62" fmla="*/ 0 w 197"/>
                <a:gd name="T63" fmla="*/ 0 h 114"/>
                <a:gd name="T64" fmla="*/ 0 w 197"/>
                <a:gd name="T65" fmla="*/ 0 h 114"/>
                <a:gd name="T66" fmla="*/ 0 w 197"/>
                <a:gd name="T67" fmla="*/ 0 h 114"/>
                <a:gd name="T68" fmla="*/ 0 w 197"/>
                <a:gd name="T69" fmla="*/ 0 h 114"/>
                <a:gd name="T70" fmla="*/ 0 w 197"/>
                <a:gd name="T71" fmla="*/ 0 h 114"/>
                <a:gd name="T72" fmla="*/ 0 w 197"/>
                <a:gd name="T73" fmla="*/ 0 h 114"/>
                <a:gd name="T74" fmla="*/ 0 w 197"/>
                <a:gd name="T75" fmla="*/ 0 h 114"/>
                <a:gd name="T76" fmla="*/ 0 w 197"/>
                <a:gd name="T77" fmla="*/ 0 h 114"/>
                <a:gd name="T78" fmla="*/ 0 w 197"/>
                <a:gd name="T79" fmla="*/ 0 h 114"/>
                <a:gd name="T80" fmla="*/ 0 w 197"/>
                <a:gd name="T81" fmla="*/ 0 h 114"/>
                <a:gd name="T82" fmla="*/ 0 w 197"/>
                <a:gd name="T83" fmla="*/ 0 h 114"/>
                <a:gd name="T84" fmla="*/ 0 w 197"/>
                <a:gd name="T85" fmla="*/ 0 h 114"/>
                <a:gd name="T86" fmla="*/ 0 w 197"/>
                <a:gd name="T87" fmla="*/ 0 h 114"/>
                <a:gd name="T88" fmla="*/ 0 w 197"/>
                <a:gd name="T89" fmla="*/ 0 h 114"/>
                <a:gd name="T90" fmla="*/ 0 w 197"/>
                <a:gd name="T91" fmla="*/ 0 h 114"/>
                <a:gd name="T92" fmla="*/ 0 w 197"/>
                <a:gd name="T93" fmla="*/ 0 h 114"/>
                <a:gd name="T94" fmla="*/ 0 w 197"/>
                <a:gd name="T95" fmla="*/ 0 h 114"/>
                <a:gd name="T96" fmla="*/ 0 w 197"/>
                <a:gd name="T97" fmla="*/ 0 h 114"/>
                <a:gd name="T98" fmla="*/ 0 w 197"/>
                <a:gd name="T99" fmla="*/ 0 h 114"/>
                <a:gd name="T100" fmla="*/ 0 w 197"/>
                <a:gd name="T101" fmla="*/ 0 h 114"/>
                <a:gd name="T102" fmla="*/ 0 w 197"/>
                <a:gd name="T103" fmla="*/ 0 h 114"/>
                <a:gd name="T104" fmla="*/ 0 w 197"/>
                <a:gd name="T105" fmla="*/ 0 h 114"/>
                <a:gd name="T106" fmla="*/ 0 w 197"/>
                <a:gd name="T107" fmla="*/ 0 h 114"/>
                <a:gd name="T108" fmla="*/ 0 w 197"/>
                <a:gd name="T109" fmla="*/ 0 h 114"/>
                <a:gd name="T110" fmla="*/ 0 w 197"/>
                <a:gd name="T111" fmla="*/ 0 h 114"/>
                <a:gd name="T112" fmla="*/ 0 w 197"/>
                <a:gd name="T113" fmla="*/ 0 h 114"/>
                <a:gd name="T114" fmla="*/ 0 w 197"/>
                <a:gd name="T115" fmla="*/ 0 h 114"/>
                <a:gd name="T116" fmla="*/ 0 w 197"/>
                <a:gd name="T117" fmla="*/ 0 h 114"/>
                <a:gd name="T118" fmla="*/ 0 w 197"/>
                <a:gd name="T119" fmla="*/ 0 h 114"/>
                <a:gd name="T120" fmla="*/ 0 w 197"/>
                <a:gd name="T121" fmla="*/ 0 h 114"/>
                <a:gd name="T122" fmla="*/ 0 w 197"/>
                <a:gd name="T123" fmla="*/ 0 h 1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7" h="114">
                  <a:moveTo>
                    <a:pt x="4" y="94"/>
                  </a:moveTo>
                  <a:lnTo>
                    <a:pt x="11" y="96"/>
                  </a:lnTo>
                  <a:lnTo>
                    <a:pt x="13" y="84"/>
                  </a:lnTo>
                  <a:lnTo>
                    <a:pt x="13" y="85"/>
                  </a:lnTo>
                  <a:lnTo>
                    <a:pt x="15" y="75"/>
                  </a:lnTo>
                  <a:lnTo>
                    <a:pt x="18" y="65"/>
                  </a:lnTo>
                  <a:lnTo>
                    <a:pt x="21" y="56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27" y="41"/>
                  </a:lnTo>
                  <a:lnTo>
                    <a:pt x="36" y="29"/>
                  </a:lnTo>
                  <a:lnTo>
                    <a:pt x="40" y="24"/>
                  </a:lnTo>
                  <a:lnTo>
                    <a:pt x="44" y="19"/>
                  </a:lnTo>
                  <a:lnTo>
                    <a:pt x="49" y="15"/>
                  </a:lnTo>
                  <a:lnTo>
                    <a:pt x="48" y="16"/>
                  </a:lnTo>
                  <a:lnTo>
                    <a:pt x="53" y="14"/>
                  </a:lnTo>
                  <a:lnTo>
                    <a:pt x="64" y="8"/>
                  </a:lnTo>
                  <a:lnTo>
                    <a:pt x="63" y="10"/>
                  </a:lnTo>
                  <a:lnTo>
                    <a:pt x="75" y="7"/>
                  </a:lnTo>
                  <a:lnTo>
                    <a:pt x="86" y="7"/>
                  </a:lnTo>
                  <a:lnTo>
                    <a:pt x="98" y="10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36" y="29"/>
                  </a:lnTo>
                  <a:lnTo>
                    <a:pt x="149" y="38"/>
                  </a:lnTo>
                  <a:lnTo>
                    <a:pt x="163" y="49"/>
                  </a:lnTo>
                  <a:lnTo>
                    <a:pt x="175" y="62"/>
                  </a:lnTo>
                  <a:lnTo>
                    <a:pt x="179" y="57"/>
                  </a:lnTo>
                  <a:lnTo>
                    <a:pt x="166" y="49"/>
                  </a:lnTo>
                  <a:lnTo>
                    <a:pt x="152" y="43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26" y="34"/>
                  </a:lnTo>
                  <a:lnTo>
                    <a:pt x="114" y="31"/>
                  </a:lnTo>
                  <a:lnTo>
                    <a:pt x="102" y="29"/>
                  </a:lnTo>
                  <a:lnTo>
                    <a:pt x="90" y="29"/>
                  </a:lnTo>
                  <a:lnTo>
                    <a:pt x="79" y="29"/>
                  </a:lnTo>
                  <a:lnTo>
                    <a:pt x="68" y="31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48" y="41"/>
                  </a:lnTo>
                  <a:lnTo>
                    <a:pt x="38" y="48"/>
                  </a:lnTo>
                  <a:lnTo>
                    <a:pt x="30" y="56"/>
                  </a:lnTo>
                  <a:lnTo>
                    <a:pt x="21" y="66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4" y="94"/>
                  </a:lnTo>
                  <a:lnTo>
                    <a:pt x="0" y="114"/>
                  </a:lnTo>
                  <a:lnTo>
                    <a:pt x="18" y="83"/>
                  </a:lnTo>
                  <a:lnTo>
                    <a:pt x="26" y="71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52" y="46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90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24" y="41"/>
                  </a:lnTo>
                  <a:lnTo>
                    <a:pt x="137" y="45"/>
                  </a:lnTo>
                  <a:lnTo>
                    <a:pt x="136" y="45"/>
                  </a:lnTo>
                  <a:lnTo>
                    <a:pt x="149" y="49"/>
                  </a:lnTo>
                  <a:lnTo>
                    <a:pt x="163" y="56"/>
                  </a:lnTo>
                  <a:lnTo>
                    <a:pt x="197" y="73"/>
                  </a:lnTo>
                  <a:lnTo>
                    <a:pt x="167" y="45"/>
                  </a:lnTo>
                  <a:lnTo>
                    <a:pt x="153" y="33"/>
                  </a:lnTo>
                  <a:lnTo>
                    <a:pt x="140" y="23"/>
                  </a:lnTo>
                  <a:lnTo>
                    <a:pt x="126" y="15"/>
                  </a:lnTo>
                  <a:lnTo>
                    <a:pt x="113" y="8"/>
                  </a:lnTo>
                  <a:lnTo>
                    <a:pt x="99" y="3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1" y="3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0" y="15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2" y="38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62"/>
                  </a:lnTo>
                  <a:lnTo>
                    <a:pt x="9" y="7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0" y="114"/>
                  </a:lnTo>
                  <a:lnTo>
                    <a:pt x="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5" name="Freeform 122">
              <a:extLst>
                <a:ext uri="{FF2B5EF4-FFF2-40B4-BE49-F238E27FC236}">
                  <a16:creationId xmlns="" xmlns:a16="http://schemas.microsoft.com/office/drawing/2014/main" id="{5746F7F4-BA50-4545-B892-186DBCE1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910"/>
              <a:ext cx="50" cy="30"/>
            </a:xfrm>
            <a:custGeom>
              <a:avLst/>
              <a:gdLst>
                <a:gd name="T0" fmla="*/ 0 w 140"/>
                <a:gd name="T1" fmla="*/ 0 h 92"/>
                <a:gd name="T2" fmla="*/ 0 w 140"/>
                <a:gd name="T3" fmla="*/ 0 h 92"/>
                <a:gd name="T4" fmla="*/ 0 w 140"/>
                <a:gd name="T5" fmla="*/ 0 h 92"/>
                <a:gd name="T6" fmla="*/ 0 w 140"/>
                <a:gd name="T7" fmla="*/ 0 h 92"/>
                <a:gd name="T8" fmla="*/ 0 w 140"/>
                <a:gd name="T9" fmla="*/ 0 h 92"/>
                <a:gd name="T10" fmla="*/ 0 w 140"/>
                <a:gd name="T11" fmla="*/ 0 h 92"/>
                <a:gd name="T12" fmla="*/ 0 w 140"/>
                <a:gd name="T13" fmla="*/ 0 h 92"/>
                <a:gd name="T14" fmla="*/ 0 w 140"/>
                <a:gd name="T15" fmla="*/ 0 h 92"/>
                <a:gd name="T16" fmla="*/ 0 w 140"/>
                <a:gd name="T17" fmla="*/ 0 h 92"/>
                <a:gd name="T18" fmla="*/ 0 w 140"/>
                <a:gd name="T19" fmla="*/ 0 h 92"/>
                <a:gd name="T20" fmla="*/ 0 w 140"/>
                <a:gd name="T21" fmla="*/ 0 h 92"/>
                <a:gd name="T22" fmla="*/ 0 w 140"/>
                <a:gd name="T23" fmla="*/ 0 h 92"/>
                <a:gd name="T24" fmla="*/ 0 w 140"/>
                <a:gd name="T25" fmla="*/ 0 h 92"/>
                <a:gd name="T26" fmla="*/ 0 w 140"/>
                <a:gd name="T27" fmla="*/ 0 h 92"/>
                <a:gd name="T28" fmla="*/ 0 w 140"/>
                <a:gd name="T29" fmla="*/ 0 h 92"/>
                <a:gd name="T30" fmla="*/ 0 w 140"/>
                <a:gd name="T31" fmla="*/ 0 h 92"/>
                <a:gd name="T32" fmla="*/ 0 w 140"/>
                <a:gd name="T33" fmla="*/ 0 h 92"/>
                <a:gd name="T34" fmla="*/ 0 w 140"/>
                <a:gd name="T35" fmla="*/ 0 h 92"/>
                <a:gd name="T36" fmla="*/ 0 w 140"/>
                <a:gd name="T37" fmla="*/ 0 h 92"/>
                <a:gd name="T38" fmla="*/ 0 w 140"/>
                <a:gd name="T39" fmla="*/ 0 h 92"/>
                <a:gd name="T40" fmla="*/ 0 w 140"/>
                <a:gd name="T41" fmla="*/ 0 h 92"/>
                <a:gd name="T42" fmla="*/ 0 w 140"/>
                <a:gd name="T43" fmla="*/ 0 h 92"/>
                <a:gd name="T44" fmla="*/ 0 w 140"/>
                <a:gd name="T45" fmla="*/ 0 h 92"/>
                <a:gd name="T46" fmla="*/ 0 w 140"/>
                <a:gd name="T47" fmla="*/ 0 h 92"/>
                <a:gd name="T48" fmla="*/ 0 w 140"/>
                <a:gd name="T49" fmla="*/ 0 h 92"/>
                <a:gd name="T50" fmla="*/ 0 w 140"/>
                <a:gd name="T51" fmla="*/ 0 h 92"/>
                <a:gd name="T52" fmla="*/ 0 w 140"/>
                <a:gd name="T53" fmla="*/ 0 h 92"/>
                <a:gd name="T54" fmla="*/ 0 w 140"/>
                <a:gd name="T55" fmla="*/ 0 h 92"/>
                <a:gd name="T56" fmla="*/ 0 w 140"/>
                <a:gd name="T57" fmla="*/ 0 h 92"/>
                <a:gd name="T58" fmla="*/ 0 w 140"/>
                <a:gd name="T59" fmla="*/ 0 h 92"/>
                <a:gd name="T60" fmla="*/ 0 w 140"/>
                <a:gd name="T61" fmla="*/ 0 h 92"/>
                <a:gd name="T62" fmla="*/ 0 w 140"/>
                <a:gd name="T63" fmla="*/ 0 h 92"/>
                <a:gd name="T64" fmla="*/ 0 w 140"/>
                <a:gd name="T65" fmla="*/ 0 h 92"/>
                <a:gd name="T66" fmla="*/ 0 w 140"/>
                <a:gd name="T67" fmla="*/ 0 h 92"/>
                <a:gd name="T68" fmla="*/ 0 w 140"/>
                <a:gd name="T69" fmla="*/ 0 h 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" h="92">
                  <a:moveTo>
                    <a:pt x="0" y="38"/>
                  </a:moveTo>
                  <a:lnTo>
                    <a:pt x="6" y="32"/>
                  </a:lnTo>
                  <a:lnTo>
                    <a:pt x="11" y="25"/>
                  </a:lnTo>
                  <a:lnTo>
                    <a:pt x="18" y="19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4" y="6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87" y="9"/>
                  </a:lnTo>
                  <a:lnTo>
                    <a:pt x="96" y="14"/>
                  </a:lnTo>
                  <a:lnTo>
                    <a:pt x="104" y="22"/>
                  </a:lnTo>
                  <a:lnTo>
                    <a:pt x="113" y="32"/>
                  </a:lnTo>
                  <a:lnTo>
                    <a:pt x="121" y="42"/>
                  </a:lnTo>
                  <a:lnTo>
                    <a:pt x="126" y="55"/>
                  </a:lnTo>
                  <a:lnTo>
                    <a:pt x="132" y="67"/>
                  </a:lnTo>
                  <a:lnTo>
                    <a:pt x="136" y="79"/>
                  </a:lnTo>
                  <a:lnTo>
                    <a:pt x="140" y="91"/>
                  </a:lnTo>
                  <a:lnTo>
                    <a:pt x="140" y="92"/>
                  </a:lnTo>
                  <a:lnTo>
                    <a:pt x="127" y="75"/>
                  </a:lnTo>
                  <a:lnTo>
                    <a:pt x="113" y="60"/>
                  </a:lnTo>
                  <a:lnTo>
                    <a:pt x="104" y="52"/>
                  </a:lnTo>
                  <a:lnTo>
                    <a:pt x="96" y="45"/>
                  </a:lnTo>
                  <a:lnTo>
                    <a:pt x="87" y="40"/>
                  </a:lnTo>
                  <a:lnTo>
                    <a:pt x="79" y="34"/>
                  </a:lnTo>
                  <a:lnTo>
                    <a:pt x="69" y="30"/>
                  </a:lnTo>
                  <a:lnTo>
                    <a:pt x="60" y="27"/>
                  </a:lnTo>
                  <a:lnTo>
                    <a:pt x="50" y="25"/>
                  </a:lnTo>
                  <a:lnTo>
                    <a:pt x="40" y="25"/>
                  </a:lnTo>
                  <a:lnTo>
                    <a:pt x="30" y="26"/>
                  </a:lnTo>
                  <a:lnTo>
                    <a:pt x="21" y="27"/>
                  </a:lnTo>
                  <a:lnTo>
                    <a:pt x="1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9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6" name="Freeform 123">
              <a:extLst>
                <a:ext uri="{FF2B5EF4-FFF2-40B4-BE49-F238E27FC236}">
                  <a16:creationId xmlns="" xmlns:a16="http://schemas.microsoft.com/office/drawing/2014/main" id="{C55470EE-0754-4EF3-B333-C6CC99DE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2908"/>
              <a:ext cx="57" cy="36"/>
            </a:xfrm>
            <a:custGeom>
              <a:avLst/>
              <a:gdLst>
                <a:gd name="T0" fmla="*/ 0 w 155"/>
                <a:gd name="T1" fmla="*/ 0 h 107"/>
                <a:gd name="T2" fmla="*/ 0 w 155"/>
                <a:gd name="T3" fmla="*/ 0 h 107"/>
                <a:gd name="T4" fmla="*/ 0 w 155"/>
                <a:gd name="T5" fmla="*/ 0 h 107"/>
                <a:gd name="T6" fmla="*/ 0 w 155"/>
                <a:gd name="T7" fmla="*/ 0 h 107"/>
                <a:gd name="T8" fmla="*/ 0 w 155"/>
                <a:gd name="T9" fmla="*/ 0 h 107"/>
                <a:gd name="T10" fmla="*/ 0 w 155"/>
                <a:gd name="T11" fmla="*/ 0 h 107"/>
                <a:gd name="T12" fmla="*/ 0 w 155"/>
                <a:gd name="T13" fmla="*/ 0 h 107"/>
                <a:gd name="T14" fmla="*/ 0 w 155"/>
                <a:gd name="T15" fmla="*/ 0 h 107"/>
                <a:gd name="T16" fmla="*/ 0 w 155"/>
                <a:gd name="T17" fmla="*/ 0 h 107"/>
                <a:gd name="T18" fmla="*/ 0 w 155"/>
                <a:gd name="T19" fmla="*/ 0 h 107"/>
                <a:gd name="T20" fmla="*/ 0 w 155"/>
                <a:gd name="T21" fmla="*/ 0 h 107"/>
                <a:gd name="T22" fmla="*/ 0 w 155"/>
                <a:gd name="T23" fmla="*/ 0 h 107"/>
                <a:gd name="T24" fmla="*/ 0 w 155"/>
                <a:gd name="T25" fmla="*/ 0 h 107"/>
                <a:gd name="T26" fmla="*/ 0 w 155"/>
                <a:gd name="T27" fmla="*/ 0 h 107"/>
                <a:gd name="T28" fmla="*/ 0 w 155"/>
                <a:gd name="T29" fmla="*/ 0 h 107"/>
                <a:gd name="T30" fmla="*/ 0 w 155"/>
                <a:gd name="T31" fmla="*/ 0 h 107"/>
                <a:gd name="T32" fmla="*/ 0 w 155"/>
                <a:gd name="T33" fmla="*/ 0 h 107"/>
                <a:gd name="T34" fmla="*/ 0 w 155"/>
                <a:gd name="T35" fmla="*/ 0 h 107"/>
                <a:gd name="T36" fmla="*/ 0 w 155"/>
                <a:gd name="T37" fmla="*/ 0 h 107"/>
                <a:gd name="T38" fmla="*/ 0 w 155"/>
                <a:gd name="T39" fmla="*/ 0 h 107"/>
                <a:gd name="T40" fmla="*/ 0 w 155"/>
                <a:gd name="T41" fmla="*/ 0 h 107"/>
                <a:gd name="T42" fmla="*/ 0 w 155"/>
                <a:gd name="T43" fmla="*/ 0 h 107"/>
                <a:gd name="T44" fmla="*/ 0 w 155"/>
                <a:gd name="T45" fmla="*/ 0 h 107"/>
                <a:gd name="T46" fmla="*/ 0 w 155"/>
                <a:gd name="T47" fmla="*/ 0 h 107"/>
                <a:gd name="T48" fmla="*/ 0 w 155"/>
                <a:gd name="T49" fmla="*/ 0 h 107"/>
                <a:gd name="T50" fmla="*/ 0 w 155"/>
                <a:gd name="T51" fmla="*/ 0 h 107"/>
                <a:gd name="T52" fmla="*/ 0 w 155"/>
                <a:gd name="T53" fmla="*/ 0 h 107"/>
                <a:gd name="T54" fmla="*/ 0 w 155"/>
                <a:gd name="T55" fmla="*/ 0 h 107"/>
                <a:gd name="T56" fmla="*/ 0 w 155"/>
                <a:gd name="T57" fmla="*/ 0 h 107"/>
                <a:gd name="T58" fmla="*/ 0 w 155"/>
                <a:gd name="T59" fmla="*/ 0 h 107"/>
                <a:gd name="T60" fmla="*/ 0 w 155"/>
                <a:gd name="T61" fmla="*/ 0 h 107"/>
                <a:gd name="T62" fmla="*/ 0 w 155"/>
                <a:gd name="T63" fmla="*/ 0 h 107"/>
                <a:gd name="T64" fmla="*/ 0 w 155"/>
                <a:gd name="T65" fmla="*/ 0 h 107"/>
                <a:gd name="T66" fmla="*/ 0 w 155"/>
                <a:gd name="T67" fmla="*/ 0 h 107"/>
                <a:gd name="T68" fmla="*/ 0 w 155"/>
                <a:gd name="T69" fmla="*/ 0 h 107"/>
                <a:gd name="T70" fmla="*/ 0 w 155"/>
                <a:gd name="T71" fmla="*/ 0 h 107"/>
                <a:gd name="T72" fmla="*/ 0 w 155"/>
                <a:gd name="T73" fmla="*/ 0 h 107"/>
                <a:gd name="T74" fmla="*/ 0 w 155"/>
                <a:gd name="T75" fmla="*/ 0 h 107"/>
                <a:gd name="T76" fmla="*/ 0 w 155"/>
                <a:gd name="T77" fmla="*/ 0 h 107"/>
                <a:gd name="T78" fmla="*/ 0 w 155"/>
                <a:gd name="T79" fmla="*/ 0 h 107"/>
                <a:gd name="T80" fmla="*/ 0 w 155"/>
                <a:gd name="T81" fmla="*/ 0 h 107"/>
                <a:gd name="T82" fmla="*/ 0 w 155"/>
                <a:gd name="T83" fmla="*/ 0 h 107"/>
                <a:gd name="T84" fmla="*/ 0 w 155"/>
                <a:gd name="T85" fmla="*/ 0 h 107"/>
                <a:gd name="T86" fmla="*/ 0 w 155"/>
                <a:gd name="T87" fmla="*/ 0 h 107"/>
                <a:gd name="T88" fmla="*/ 0 w 155"/>
                <a:gd name="T89" fmla="*/ 0 h 107"/>
                <a:gd name="T90" fmla="*/ 0 w 155"/>
                <a:gd name="T91" fmla="*/ 0 h 107"/>
                <a:gd name="T92" fmla="*/ 0 w 155"/>
                <a:gd name="T93" fmla="*/ 0 h 107"/>
                <a:gd name="T94" fmla="*/ 0 w 155"/>
                <a:gd name="T95" fmla="*/ 0 h 107"/>
                <a:gd name="T96" fmla="*/ 0 w 155"/>
                <a:gd name="T97" fmla="*/ 0 h 107"/>
                <a:gd name="T98" fmla="*/ 0 w 155"/>
                <a:gd name="T99" fmla="*/ 0 h 107"/>
                <a:gd name="T100" fmla="*/ 0 w 155"/>
                <a:gd name="T101" fmla="*/ 0 h 107"/>
                <a:gd name="T102" fmla="*/ 0 w 155"/>
                <a:gd name="T103" fmla="*/ 0 h 107"/>
                <a:gd name="T104" fmla="*/ 0 w 155"/>
                <a:gd name="T105" fmla="*/ 0 h 107"/>
                <a:gd name="T106" fmla="*/ 0 w 155"/>
                <a:gd name="T107" fmla="*/ 0 h 107"/>
                <a:gd name="T108" fmla="*/ 0 w 155"/>
                <a:gd name="T109" fmla="*/ 0 h 107"/>
                <a:gd name="T110" fmla="*/ 0 w 155"/>
                <a:gd name="T111" fmla="*/ 0 h 107"/>
                <a:gd name="T112" fmla="*/ 0 w 155"/>
                <a:gd name="T113" fmla="*/ 0 h 107"/>
                <a:gd name="T114" fmla="*/ 0 w 155"/>
                <a:gd name="T115" fmla="*/ 0 h 1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55" h="107">
                  <a:moveTo>
                    <a:pt x="12" y="40"/>
                  </a:moveTo>
                  <a:lnTo>
                    <a:pt x="16" y="44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2" y="25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50" y="13"/>
                  </a:lnTo>
                  <a:lnTo>
                    <a:pt x="48" y="14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80" y="7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9" y="15"/>
                  </a:lnTo>
                  <a:lnTo>
                    <a:pt x="108" y="21"/>
                  </a:lnTo>
                  <a:lnTo>
                    <a:pt x="107" y="21"/>
                  </a:lnTo>
                  <a:lnTo>
                    <a:pt x="116" y="29"/>
                  </a:lnTo>
                  <a:lnTo>
                    <a:pt x="123" y="38"/>
                  </a:lnTo>
                  <a:lnTo>
                    <a:pt x="130" y="49"/>
                  </a:lnTo>
                  <a:lnTo>
                    <a:pt x="130" y="48"/>
                  </a:lnTo>
                  <a:lnTo>
                    <a:pt x="136" y="60"/>
                  </a:lnTo>
                  <a:lnTo>
                    <a:pt x="142" y="72"/>
                  </a:lnTo>
                  <a:lnTo>
                    <a:pt x="142" y="71"/>
                  </a:lnTo>
                  <a:lnTo>
                    <a:pt x="146" y="84"/>
                  </a:lnTo>
                  <a:lnTo>
                    <a:pt x="149" y="96"/>
                  </a:lnTo>
                  <a:lnTo>
                    <a:pt x="149" y="95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43" y="78"/>
                  </a:lnTo>
                  <a:lnTo>
                    <a:pt x="142" y="78"/>
                  </a:lnTo>
                  <a:lnTo>
                    <a:pt x="128" y="61"/>
                  </a:lnTo>
                  <a:lnTo>
                    <a:pt x="120" y="53"/>
                  </a:lnTo>
                  <a:lnTo>
                    <a:pt x="119" y="53"/>
                  </a:lnTo>
                  <a:lnTo>
                    <a:pt x="111" y="46"/>
                  </a:lnTo>
                  <a:lnTo>
                    <a:pt x="103" y="40"/>
                  </a:lnTo>
                  <a:lnTo>
                    <a:pt x="101" y="40"/>
                  </a:lnTo>
                  <a:lnTo>
                    <a:pt x="93" y="36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73" y="27"/>
                  </a:lnTo>
                  <a:lnTo>
                    <a:pt x="63" y="26"/>
                  </a:lnTo>
                  <a:lnTo>
                    <a:pt x="53" y="25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32" y="29"/>
                  </a:lnTo>
                  <a:lnTo>
                    <a:pt x="21" y="33"/>
                  </a:lnTo>
                  <a:lnTo>
                    <a:pt x="12" y="40"/>
                  </a:lnTo>
                  <a:lnTo>
                    <a:pt x="0" y="53"/>
                  </a:lnTo>
                  <a:lnTo>
                    <a:pt x="24" y="40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2" y="33"/>
                  </a:lnTo>
                  <a:lnTo>
                    <a:pt x="71" y="34"/>
                  </a:lnTo>
                  <a:lnTo>
                    <a:pt x="81" y="37"/>
                  </a:lnTo>
                  <a:lnTo>
                    <a:pt x="90" y="41"/>
                  </a:lnTo>
                  <a:lnTo>
                    <a:pt x="99" y="46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23" y="65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55" y="107"/>
                  </a:lnTo>
                  <a:lnTo>
                    <a:pt x="155" y="95"/>
                  </a:lnTo>
                  <a:lnTo>
                    <a:pt x="153" y="82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2" y="57"/>
                  </a:lnTo>
                  <a:lnTo>
                    <a:pt x="136" y="45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0" y="25"/>
                  </a:lnTo>
                  <a:lnTo>
                    <a:pt x="112" y="17"/>
                  </a:lnTo>
                  <a:lnTo>
                    <a:pt x="111" y="15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92" y="4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8" y="3"/>
                  </a:lnTo>
                  <a:lnTo>
                    <a:pt x="46" y="7"/>
                  </a:lnTo>
                  <a:lnTo>
                    <a:pt x="39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3" y="26"/>
                  </a:lnTo>
                  <a:lnTo>
                    <a:pt x="16" y="33"/>
                  </a:lnTo>
                  <a:lnTo>
                    <a:pt x="0" y="53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7" name="Freeform 124">
              <a:extLst>
                <a:ext uri="{FF2B5EF4-FFF2-40B4-BE49-F238E27FC236}">
                  <a16:creationId xmlns="" xmlns:a16="http://schemas.microsoft.com/office/drawing/2014/main" id="{DDBC9EE5-0734-4B5F-B4CC-422B081B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" y="2712"/>
              <a:ext cx="352" cy="249"/>
            </a:xfrm>
            <a:custGeom>
              <a:avLst/>
              <a:gdLst>
                <a:gd name="T0" fmla="*/ 0 w 968"/>
                <a:gd name="T1" fmla="*/ 0 h 753"/>
                <a:gd name="T2" fmla="*/ 0 w 968"/>
                <a:gd name="T3" fmla="*/ 0 h 753"/>
                <a:gd name="T4" fmla="*/ 0 w 968"/>
                <a:gd name="T5" fmla="*/ 0 h 753"/>
                <a:gd name="T6" fmla="*/ 0 w 968"/>
                <a:gd name="T7" fmla="*/ 0 h 753"/>
                <a:gd name="T8" fmla="*/ 0 w 968"/>
                <a:gd name="T9" fmla="*/ 0 h 753"/>
                <a:gd name="T10" fmla="*/ 0 w 968"/>
                <a:gd name="T11" fmla="*/ 0 h 753"/>
                <a:gd name="T12" fmla="*/ 0 w 968"/>
                <a:gd name="T13" fmla="*/ 0 h 753"/>
                <a:gd name="T14" fmla="*/ 0 w 968"/>
                <a:gd name="T15" fmla="*/ 0 h 753"/>
                <a:gd name="T16" fmla="*/ 0 w 968"/>
                <a:gd name="T17" fmla="*/ 0 h 753"/>
                <a:gd name="T18" fmla="*/ 0 w 968"/>
                <a:gd name="T19" fmla="*/ 0 h 753"/>
                <a:gd name="T20" fmla="*/ 0 w 968"/>
                <a:gd name="T21" fmla="*/ 0 h 753"/>
                <a:gd name="T22" fmla="*/ 0 w 968"/>
                <a:gd name="T23" fmla="*/ 0 h 753"/>
                <a:gd name="T24" fmla="*/ 0 w 968"/>
                <a:gd name="T25" fmla="*/ 0 h 753"/>
                <a:gd name="T26" fmla="*/ 0 w 968"/>
                <a:gd name="T27" fmla="*/ 0 h 753"/>
                <a:gd name="T28" fmla="*/ 0 w 968"/>
                <a:gd name="T29" fmla="*/ 0 h 753"/>
                <a:gd name="T30" fmla="*/ 0 w 968"/>
                <a:gd name="T31" fmla="*/ 0 h 753"/>
                <a:gd name="T32" fmla="*/ 0 w 968"/>
                <a:gd name="T33" fmla="*/ 0 h 753"/>
                <a:gd name="T34" fmla="*/ 0 w 968"/>
                <a:gd name="T35" fmla="*/ 0 h 753"/>
                <a:gd name="T36" fmla="*/ 0 w 968"/>
                <a:gd name="T37" fmla="*/ 0 h 753"/>
                <a:gd name="T38" fmla="*/ 0 w 968"/>
                <a:gd name="T39" fmla="*/ 0 h 753"/>
                <a:gd name="T40" fmla="*/ 0 w 968"/>
                <a:gd name="T41" fmla="*/ 0 h 753"/>
                <a:gd name="T42" fmla="*/ 0 w 968"/>
                <a:gd name="T43" fmla="*/ 0 h 753"/>
                <a:gd name="T44" fmla="*/ 0 w 968"/>
                <a:gd name="T45" fmla="*/ 0 h 753"/>
                <a:gd name="T46" fmla="*/ 0 w 968"/>
                <a:gd name="T47" fmla="*/ 0 h 753"/>
                <a:gd name="T48" fmla="*/ 0 w 968"/>
                <a:gd name="T49" fmla="*/ 0 h 753"/>
                <a:gd name="T50" fmla="*/ 0 w 968"/>
                <a:gd name="T51" fmla="*/ 0 h 753"/>
                <a:gd name="T52" fmla="*/ 0 w 968"/>
                <a:gd name="T53" fmla="*/ 0 h 753"/>
                <a:gd name="T54" fmla="*/ 0 w 968"/>
                <a:gd name="T55" fmla="*/ 0 h 753"/>
                <a:gd name="T56" fmla="*/ 0 w 968"/>
                <a:gd name="T57" fmla="*/ 0 h 753"/>
                <a:gd name="T58" fmla="*/ 0 w 968"/>
                <a:gd name="T59" fmla="*/ 0 h 753"/>
                <a:gd name="T60" fmla="*/ 0 w 968"/>
                <a:gd name="T61" fmla="*/ 0 h 753"/>
                <a:gd name="T62" fmla="*/ 0 w 968"/>
                <a:gd name="T63" fmla="*/ 0 h 753"/>
                <a:gd name="T64" fmla="*/ 0 w 968"/>
                <a:gd name="T65" fmla="*/ 0 h 753"/>
                <a:gd name="T66" fmla="*/ 0 w 968"/>
                <a:gd name="T67" fmla="*/ 0 h 753"/>
                <a:gd name="T68" fmla="*/ 0 w 968"/>
                <a:gd name="T69" fmla="*/ 0 h 753"/>
                <a:gd name="T70" fmla="*/ 0 w 968"/>
                <a:gd name="T71" fmla="*/ 0 h 753"/>
                <a:gd name="T72" fmla="*/ 0 w 968"/>
                <a:gd name="T73" fmla="*/ 0 h 753"/>
                <a:gd name="T74" fmla="*/ 0 w 968"/>
                <a:gd name="T75" fmla="*/ 0 h 753"/>
                <a:gd name="T76" fmla="*/ 0 w 968"/>
                <a:gd name="T77" fmla="*/ 0 h 753"/>
                <a:gd name="T78" fmla="*/ 0 w 968"/>
                <a:gd name="T79" fmla="*/ 0 h 753"/>
                <a:gd name="T80" fmla="*/ 0 w 968"/>
                <a:gd name="T81" fmla="*/ 0 h 753"/>
                <a:gd name="T82" fmla="*/ 0 w 968"/>
                <a:gd name="T83" fmla="*/ 0 h 753"/>
                <a:gd name="T84" fmla="*/ 0 w 968"/>
                <a:gd name="T85" fmla="*/ 0 h 753"/>
                <a:gd name="T86" fmla="*/ 0 w 968"/>
                <a:gd name="T87" fmla="*/ 0 h 753"/>
                <a:gd name="T88" fmla="*/ 0 w 968"/>
                <a:gd name="T89" fmla="*/ 0 h 753"/>
                <a:gd name="T90" fmla="*/ 0 w 968"/>
                <a:gd name="T91" fmla="*/ 0 h 753"/>
                <a:gd name="T92" fmla="*/ 0 w 968"/>
                <a:gd name="T93" fmla="*/ 0 h 753"/>
                <a:gd name="T94" fmla="*/ 0 w 968"/>
                <a:gd name="T95" fmla="*/ 0 h 753"/>
                <a:gd name="T96" fmla="*/ 0 w 968"/>
                <a:gd name="T97" fmla="*/ 0 h 753"/>
                <a:gd name="T98" fmla="*/ 0 w 968"/>
                <a:gd name="T99" fmla="*/ 0 h 753"/>
                <a:gd name="T100" fmla="*/ 0 w 968"/>
                <a:gd name="T101" fmla="*/ 0 h 753"/>
                <a:gd name="T102" fmla="*/ 0 w 968"/>
                <a:gd name="T103" fmla="*/ 0 h 753"/>
                <a:gd name="T104" fmla="*/ 0 w 968"/>
                <a:gd name="T105" fmla="*/ 0 h 753"/>
                <a:gd name="T106" fmla="*/ 0 w 968"/>
                <a:gd name="T107" fmla="*/ 0 h 753"/>
                <a:gd name="T108" fmla="*/ 0 w 968"/>
                <a:gd name="T109" fmla="*/ 0 h 753"/>
                <a:gd name="T110" fmla="*/ 0 w 968"/>
                <a:gd name="T111" fmla="*/ 0 h 753"/>
                <a:gd name="T112" fmla="*/ 0 w 968"/>
                <a:gd name="T113" fmla="*/ 0 h 753"/>
                <a:gd name="T114" fmla="*/ 0 w 968"/>
                <a:gd name="T115" fmla="*/ 0 h 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68" h="753">
                  <a:moveTo>
                    <a:pt x="184" y="169"/>
                  </a:moveTo>
                  <a:lnTo>
                    <a:pt x="177" y="168"/>
                  </a:lnTo>
                  <a:lnTo>
                    <a:pt x="172" y="167"/>
                  </a:lnTo>
                  <a:lnTo>
                    <a:pt x="165" y="165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6" y="160"/>
                  </a:lnTo>
                  <a:lnTo>
                    <a:pt x="152" y="155"/>
                  </a:lnTo>
                  <a:lnTo>
                    <a:pt x="145" y="149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1"/>
                  </a:lnTo>
                  <a:lnTo>
                    <a:pt x="137" y="136"/>
                  </a:lnTo>
                  <a:lnTo>
                    <a:pt x="133" y="127"/>
                  </a:lnTo>
                  <a:lnTo>
                    <a:pt x="127" y="121"/>
                  </a:lnTo>
                  <a:lnTo>
                    <a:pt x="119" y="106"/>
                  </a:lnTo>
                  <a:lnTo>
                    <a:pt x="115" y="102"/>
                  </a:lnTo>
                  <a:lnTo>
                    <a:pt x="112" y="96"/>
                  </a:lnTo>
                  <a:lnTo>
                    <a:pt x="104" y="96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9"/>
                  </a:lnTo>
                  <a:lnTo>
                    <a:pt x="99" y="118"/>
                  </a:lnTo>
                  <a:lnTo>
                    <a:pt x="99" y="129"/>
                  </a:lnTo>
                  <a:lnTo>
                    <a:pt x="100" y="141"/>
                  </a:lnTo>
                  <a:lnTo>
                    <a:pt x="103" y="152"/>
                  </a:lnTo>
                  <a:lnTo>
                    <a:pt x="104" y="163"/>
                  </a:lnTo>
                  <a:lnTo>
                    <a:pt x="106" y="167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4"/>
                  </a:lnTo>
                  <a:lnTo>
                    <a:pt x="93" y="174"/>
                  </a:lnTo>
                  <a:lnTo>
                    <a:pt x="80" y="174"/>
                  </a:lnTo>
                  <a:lnTo>
                    <a:pt x="68" y="172"/>
                  </a:lnTo>
                  <a:lnTo>
                    <a:pt x="54" y="169"/>
                  </a:lnTo>
                  <a:lnTo>
                    <a:pt x="49" y="169"/>
                  </a:lnTo>
                  <a:lnTo>
                    <a:pt x="43" y="168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3" y="160"/>
                  </a:lnTo>
                  <a:lnTo>
                    <a:pt x="15" y="160"/>
                  </a:lnTo>
                  <a:lnTo>
                    <a:pt x="18" y="163"/>
                  </a:lnTo>
                  <a:lnTo>
                    <a:pt x="20" y="168"/>
                  </a:lnTo>
                  <a:lnTo>
                    <a:pt x="24" y="174"/>
                  </a:lnTo>
                  <a:lnTo>
                    <a:pt x="28" y="179"/>
                  </a:lnTo>
                  <a:lnTo>
                    <a:pt x="39" y="192"/>
                  </a:lnTo>
                  <a:lnTo>
                    <a:pt x="49" y="207"/>
                  </a:lnTo>
                  <a:lnTo>
                    <a:pt x="61" y="222"/>
                  </a:lnTo>
                  <a:lnTo>
                    <a:pt x="66" y="229"/>
                  </a:lnTo>
                  <a:lnTo>
                    <a:pt x="72" y="234"/>
                  </a:lnTo>
                  <a:lnTo>
                    <a:pt x="77" y="239"/>
                  </a:lnTo>
                  <a:lnTo>
                    <a:pt x="81" y="243"/>
                  </a:lnTo>
                  <a:lnTo>
                    <a:pt x="87" y="245"/>
                  </a:lnTo>
                  <a:lnTo>
                    <a:pt x="91" y="245"/>
                  </a:lnTo>
                  <a:lnTo>
                    <a:pt x="87" y="255"/>
                  </a:lnTo>
                  <a:lnTo>
                    <a:pt x="83" y="259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0" y="267"/>
                  </a:lnTo>
                  <a:lnTo>
                    <a:pt x="64" y="272"/>
                  </a:lnTo>
                  <a:lnTo>
                    <a:pt x="57" y="274"/>
                  </a:lnTo>
                  <a:lnTo>
                    <a:pt x="52" y="278"/>
                  </a:lnTo>
                  <a:lnTo>
                    <a:pt x="45" y="279"/>
                  </a:lnTo>
                  <a:lnTo>
                    <a:pt x="42" y="281"/>
                  </a:lnTo>
                  <a:lnTo>
                    <a:pt x="41" y="281"/>
                  </a:lnTo>
                  <a:lnTo>
                    <a:pt x="43" y="282"/>
                  </a:lnTo>
                  <a:lnTo>
                    <a:pt x="46" y="285"/>
                  </a:lnTo>
                  <a:lnTo>
                    <a:pt x="52" y="287"/>
                  </a:lnTo>
                  <a:lnTo>
                    <a:pt x="56" y="290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7" y="299"/>
                  </a:lnTo>
                  <a:lnTo>
                    <a:pt x="87" y="308"/>
                  </a:lnTo>
                  <a:lnTo>
                    <a:pt x="91" y="308"/>
                  </a:lnTo>
                  <a:lnTo>
                    <a:pt x="96" y="308"/>
                  </a:lnTo>
                  <a:lnTo>
                    <a:pt x="99" y="313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8" y="320"/>
                  </a:lnTo>
                  <a:lnTo>
                    <a:pt x="95" y="322"/>
                  </a:lnTo>
                  <a:lnTo>
                    <a:pt x="92" y="325"/>
                  </a:lnTo>
                  <a:lnTo>
                    <a:pt x="85" y="332"/>
                  </a:lnTo>
                  <a:lnTo>
                    <a:pt x="77" y="339"/>
                  </a:lnTo>
                  <a:lnTo>
                    <a:pt x="68" y="346"/>
                  </a:lnTo>
                  <a:lnTo>
                    <a:pt x="60" y="351"/>
                  </a:lnTo>
                  <a:lnTo>
                    <a:pt x="57" y="354"/>
                  </a:lnTo>
                  <a:lnTo>
                    <a:pt x="54" y="356"/>
                  </a:lnTo>
                  <a:lnTo>
                    <a:pt x="52" y="356"/>
                  </a:lnTo>
                  <a:lnTo>
                    <a:pt x="50" y="358"/>
                  </a:lnTo>
                  <a:lnTo>
                    <a:pt x="46" y="362"/>
                  </a:lnTo>
                  <a:lnTo>
                    <a:pt x="46" y="366"/>
                  </a:lnTo>
                  <a:lnTo>
                    <a:pt x="46" y="371"/>
                  </a:lnTo>
                  <a:lnTo>
                    <a:pt x="43" y="371"/>
                  </a:lnTo>
                  <a:lnTo>
                    <a:pt x="42" y="373"/>
                  </a:lnTo>
                  <a:lnTo>
                    <a:pt x="39" y="378"/>
                  </a:lnTo>
                  <a:lnTo>
                    <a:pt x="37" y="382"/>
                  </a:lnTo>
                  <a:lnTo>
                    <a:pt x="35" y="385"/>
                  </a:lnTo>
                  <a:lnTo>
                    <a:pt x="33" y="385"/>
                  </a:lnTo>
                  <a:lnTo>
                    <a:pt x="33" y="397"/>
                  </a:lnTo>
                  <a:lnTo>
                    <a:pt x="31" y="409"/>
                  </a:lnTo>
                  <a:lnTo>
                    <a:pt x="28" y="421"/>
                  </a:lnTo>
                  <a:lnTo>
                    <a:pt x="26" y="434"/>
                  </a:lnTo>
                  <a:lnTo>
                    <a:pt x="19" y="459"/>
                  </a:lnTo>
                  <a:lnTo>
                    <a:pt x="11" y="486"/>
                  </a:lnTo>
                  <a:lnTo>
                    <a:pt x="4" y="512"/>
                  </a:lnTo>
                  <a:lnTo>
                    <a:pt x="1" y="526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565"/>
                  </a:lnTo>
                  <a:lnTo>
                    <a:pt x="3" y="578"/>
                  </a:lnTo>
                  <a:lnTo>
                    <a:pt x="5" y="591"/>
                  </a:lnTo>
                  <a:lnTo>
                    <a:pt x="8" y="596"/>
                  </a:lnTo>
                  <a:lnTo>
                    <a:pt x="11" y="604"/>
                  </a:lnTo>
                  <a:lnTo>
                    <a:pt x="15" y="612"/>
                  </a:lnTo>
                  <a:lnTo>
                    <a:pt x="23" y="630"/>
                  </a:lnTo>
                  <a:lnTo>
                    <a:pt x="26" y="638"/>
                  </a:lnTo>
                  <a:lnTo>
                    <a:pt x="27" y="645"/>
                  </a:lnTo>
                  <a:lnTo>
                    <a:pt x="28" y="649"/>
                  </a:lnTo>
                  <a:lnTo>
                    <a:pt x="33" y="650"/>
                  </a:lnTo>
                  <a:lnTo>
                    <a:pt x="35" y="652"/>
                  </a:lnTo>
                  <a:lnTo>
                    <a:pt x="38" y="654"/>
                  </a:lnTo>
                  <a:lnTo>
                    <a:pt x="41" y="658"/>
                  </a:lnTo>
                  <a:lnTo>
                    <a:pt x="41" y="591"/>
                  </a:lnTo>
                  <a:lnTo>
                    <a:pt x="46" y="591"/>
                  </a:lnTo>
                  <a:lnTo>
                    <a:pt x="50" y="591"/>
                  </a:lnTo>
                  <a:lnTo>
                    <a:pt x="54" y="595"/>
                  </a:lnTo>
                  <a:lnTo>
                    <a:pt x="56" y="603"/>
                  </a:lnTo>
                  <a:lnTo>
                    <a:pt x="57" y="611"/>
                  </a:lnTo>
                  <a:lnTo>
                    <a:pt x="58" y="619"/>
                  </a:lnTo>
                  <a:lnTo>
                    <a:pt x="60" y="627"/>
                  </a:lnTo>
                  <a:lnTo>
                    <a:pt x="61" y="629"/>
                  </a:lnTo>
                  <a:lnTo>
                    <a:pt x="62" y="631"/>
                  </a:lnTo>
                  <a:lnTo>
                    <a:pt x="65" y="635"/>
                  </a:lnTo>
                  <a:lnTo>
                    <a:pt x="68" y="642"/>
                  </a:lnTo>
                  <a:lnTo>
                    <a:pt x="72" y="649"/>
                  </a:lnTo>
                  <a:lnTo>
                    <a:pt x="76" y="657"/>
                  </a:lnTo>
                  <a:lnTo>
                    <a:pt x="91" y="692"/>
                  </a:lnTo>
                  <a:lnTo>
                    <a:pt x="95" y="700"/>
                  </a:lnTo>
                  <a:lnTo>
                    <a:pt x="98" y="708"/>
                  </a:lnTo>
                  <a:lnTo>
                    <a:pt x="100" y="714"/>
                  </a:lnTo>
                  <a:lnTo>
                    <a:pt x="102" y="719"/>
                  </a:lnTo>
                  <a:lnTo>
                    <a:pt x="103" y="723"/>
                  </a:lnTo>
                  <a:lnTo>
                    <a:pt x="104" y="725"/>
                  </a:lnTo>
                  <a:lnTo>
                    <a:pt x="107" y="727"/>
                  </a:lnTo>
                  <a:lnTo>
                    <a:pt x="112" y="731"/>
                  </a:lnTo>
                  <a:lnTo>
                    <a:pt x="125" y="741"/>
                  </a:lnTo>
                  <a:lnTo>
                    <a:pt x="131" y="745"/>
                  </a:lnTo>
                  <a:lnTo>
                    <a:pt x="138" y="749"/>
                  </a:lnTo>
                  <a:lnTo>
                    <a:pt x="144" y="752"/>
                  </a:lnTo>
                  <a:lnTo>
                    <a:pt x="149" y="753"/>
                  </a:lnTo>
                  <a:lnTo>
                    <a:pt x="139" y="744"/>
                  </a:lnTo>
                  <a:lnTo>
                    <a:pt x="139" y="731"/>
                  </a:lnTo>
                  <a:lnTo>
                    <a:pt x="139" y="719"/>
                  </a:lnTo>
                  <a:lnTo>
                    <a:pt x="139" y="695"/>
                  </a:lnTo>
                  <a:lnTo>
                    <a:pt x="142" y="683"/>
                  </a:lnTo>
                  <a:lnTo>
                    <a:pt x="144" y="671"/>
                  </a:lnTo>
                  <a:lnTo>
                    <a:pt x="149" y="660"/>
                  </a:lnTo>
                  <a:lnTo>
                    <a:pt x="154" y="649"/>
                  </a:lnTo>
                  <a:lnTo>
                    <a:pt x="171" y="649"/>
                  </a:lnTo>
                  <a:lnTo>
                    <a:pt x="176" y="653"/>
                  </a:lnTo>
                  <a:lnTo>
                    <a:pt x="177" y="657"/>
                  </a:lnTo>
                  <a:lnTo>
                    <a:pt x="179" y="662"/>
                  </a:lnTo>
                  <a:lnTo>
                    <a:pt x="181" y="665"/>
                  </a:lnTo>
                  <a:lnTo>
                    <a:pt x="184" y="668"/>
                  </a:lnTo>
                  <a:lnTo>
                    <a:pt x="187" y="673"/>
                  </a:lnTo>
                  <a:lnTo>
                    <a:pt x="190" y="679"/>
                  </a:lnTo>
                  <a:lnTo>
                    <a:pt x="195" y="687"/>
                  </a:lnTo>
                  <a:lnTo>
                    <a:pt x="203" y="694"/>
                  </a:lnTo>
                  <a:lnTo>
                    <a:pt x="207" y="698"/>
                  </a:lnTo>
                  <a:lnTo>
                    <a:pt x="213" y="702"/>
                  </a:lnTo>
                  <a:lnTo>
                    <a:pt x="211" y="698"/>
                  </a:lnTo>
                  <a:lnTo>
                    <a:pt x="210" y="694"/>
                  </a:lnTo>
                  <a:lnTo>
                    <a:pt x="211" y="685"/>
                  </a:lnTo>
                  <a:lnTo>
                    <a:pt x="211" y="677"/>
                  </a:lnTo>
                  <a:lnTo>
                    <a:pt x="213" y="668"/>
                  </a:lnTo>
                  <a:lnTo>
                    <a:pt x="217" y="668"/>
                  </a:lnTo>
                  <a:lnTo>
                    <a:pt x="223" y="671"/>
                  </a:lnTo>
                  <a:lnTo>
                    <a:pt x="232" y="675"/>
                  </a:lnTo>
                  <a:lnTo>
                    <a:pt x="241" y="679"/>
                  </a:lnTo>
                  <a:lnTo>
                    <a:pt x="249" y="684"/>
                  </a:lnTo>
                  <a:lnTo>
                    <a:pt x="260" y="689"/>
                  </a:lnTo>
                  <a:lnTo>
                    <a:pt x="280" y="703"/>
                  </a:lnTo>
                  <a:lnTo>
                    <a:pt x="299" y="717"/>
                  </a:lnTo>
                  <a:lnTo>
                    <a:pt x="306" y="722"/>
                  </a:lnTo>
                  <a:lnTo>
                    <a:pt x="314" y="727"/>
                  </a:lnTo>
                  <a:lnTo>
                    <a:pt x="320" y="733"/>
                  </a:lnTo>
                  <a:lnTo>
                    <a:pt x="322" y="736"/>
                  </a:lnTo>
                  <a:lnTo>
                    <a:pt x="325" y="738"/>
                  </a:lnTo>
                  <a:lnTo>
                    <a:pt x="325" y="740"/>
                  </a:lnTo>
                  <a:lnTo>
                    <a:pt x="318" y="731"/>
                  </a:lnTo>
                  <a:lnTo>
                    <a:pt x="315" y="723"/>
                  </a:lnTo>
                  <a:lnTo>
                    <a:pt x="314" y="712"/>
                  </a:lnTo>
                  <a:lnTo>
                    <a:pt x="314" y="703"/>
                  </a:lnTo>
                  <a:lnTo>
                    <a:pt x="315" y="691"/>
                  </a:lnTo>
                  <a:lnTo>
                    <a:pt x="318" y="679"/>
                  </a:lnTo>
                  <a:lnTo>
                    <a:pt x="322" y="668"/>
                  </a:lnTo>
                  <a:lnTo>
                    <a:pt x="326" y="656"/>
                  </a:lnTo>
                  <a:lnTo>
                    <a:pt x="336" y="630"/>
                  </a:lnTo>
                  <a:lnTo>
                    <a:pt x="347" y="607"/>
                  </a:lnTo>
                  <a:lnTo>
                    <a:pt x="352" y="596"/>
                  </a:lnTo>
                  <a:lnTo>
                    <a:pt x="355" y="587"/>
                  </a:lnTo>
                  <a:lnTo>
                    <a:pt x="359" y="577"/>
                  </a:lnTo>
                  <a:lnTo>
                    <a:pt x="360" y="569"/>
                  </a:lnTo>
                  <a:lnTo>
                    <a:pt x="360" y="558"/>
                  </a:lnTo>
                  <a:lnTo>
                    <a:pt x="361" y="546"/>
                  </a:lnTo>
                  <a:lnTo>
                    <a:pt x="360" y="535"/>
                  </a:lnTo>
                  <a:lnTo>
                    <a:pt x="359" y="523"/>
                  </a:lnTo>
                  <a:lnTo>
                    <a:pt x="353" y="500"/>
                  </a:lnTo>
                  <a:lnTo>
                    <a:pt x="348" y="477"/>
                  </a:lnTo>
                  <a:lnTo>
                    <a:pt x="341" y="454"/>
                  </a:lnTo>
                  <a:lnTo>
                    <a:pt x="338" y="443"/>
                  </a:lnTo>
                  <a:lnTo>
                    <a:pt x="334" y="432"/>
                  </a:lnTo>
                  <a:lnTo>
                    <a:pt x="333" y="421"/>
                  </a:lnTo>
                  <a:lnTo>
                    <a:pt x="330" y="412"/>
                  </a:lnTo>
                  <a:lnTo>
                    <a:pt x="329" y="402"/>
                  </a:lnTo>
                  <a:lnTo>
                    <a:pt x="329" y="394"/>
                  </a:lnTo>
                  <a:lnTo>
                    <a:pt x="345" y="394"/>
                  </a:lnTo>
                  <a:lnTo>
                    <a:pt x="376" y="394"/>
                  </a:lnTo>
                  <a:lnTo>
                    <a:pt x="390" y="394"/>
                  </a:lnTo>
                  <a:lnTo>
                    <a:pt x="403" y="390"/>
                  </a:lnTo>
                  <a:lnTo>
                    <a:pt x="418" y="386"/>
                  </a:lnTo>
                  <a:lnTo>
                    <a:pt x="425" y="382"/>
                  </a:lnTo>
                  <a:lnTo>
                    <a:pt x="432" y="378"/>
                  </a:lnTo>
                  <a:lnTo>
                    <a:pt x="439" y="373"/>
                  </a:lnTo>
                  <a:lnTo>
                    <a:pt x="445" y="366"/>
                  </a:lnTo>
                  <a:lnTo>
                    <a:pt x="426" y="366"/>
                  </a:lnTo>
                  <a:lnTo>
                    <a:pt x="426" y="362"/>
                  </a:lnTo>
                  <a:lnTo>
                    <a:pt x="409" y="362"/>
                  </a:lnTo>
                  <a:lnTo>
                    <a:pt x="403" y="358"/>
                  </a:lnTo>
                  <a:lnTo>
                    <a:pt x="405" y="350"/>
                  </a:lnTo>
                  <a:lnTo>
                    <a:pt x="406" y="343"/>
                  </a:lnTo>
                  <a:lnTo>
                    <a:pt x="408" y="333"/>
                  </a:lnTo>
                  <a:lnTo>
                    <a:pt x="409" y="327"/>
                  </a:lnTo>
                  <a:lnTo>
                    <a:pt x="431" y="327"/>
                  </a:lnTo>
                  <a:lnTo>
                    <a:pt x="452" y="325"/>
                  </a:lnTo>
                  <a:lnTo>
                    <a:pt x="471" y="324"/>
                  </a:lnTo>
                  <a:lnTo>
                    <a:pt x="490" y="324"/>
                  </a:lnTo>
                  <a:lnTo>
                    <a:pt x="509" y="327"/>
                  </a:lnTo>
                  <a:lnTo>
                    <a:pt x="519" y="329"/>
                  </a:lnTo>
                  <a:lnTo>
                    <a:pt x="528" y="332"/>
                  </a:lnTo>
                  <a:lnTo>
                    <a:pt x="537" y="336"/>
                  </a:lnTo>
                  <a:lnTo>
                    <a:pt x="547" y="341"/>
                  </a:lnTo>
                  <a:lnTo>
                    <a:pt x="556" y="350"/>
                  </a:lnTo>
                  <a:lnTo>
                    <a:pt x="566" y="358"/>
                  </a:lnTo>
                  <a:lnTo>
                    <a:pt x="575" y="362"/>
                  </a:lnTo>
                  <a:lnTo>
                    <a:pt x="575" y="354"/>
                  </a:lnTo>
                  <a:lnTo>
                    <a:pt x="573" y="344"/>
                  </a:lnTo>
                  <a:lnTo>
                    <a:pt x="569" y="327"/>
                  </a:lnTo>
                  <a:lnTo>
                    <a:pt x="563" y="309"/>
                  </a:lnTo>
                  <a:lnTo>
                    <a:pt x="562" y="301"/>
                  </a:lnTo>
                  <a:lnTo>
                    <a:pt x="562" y="294"/>
                  </a:lnTo>
                  <a:lnTo>
                    <a:pt x="558" y="293"/>
                  </a:lnTo>
                  <a:lnTo>
                    <a:pt x="555" y="291"/>
                  </a:lnTo>
                  <a:lnTo>
                    <a:pt x="554" y="289"/>
                  </a:lnTo>
                  <a:lnTo>
                    <a:pt x="552" y="286"/>
                  </a:lnTo>
                  <a:lnTo>
                    <a:pt x="598" y="285"/>
                  </a:lnTo>
                  <a:lnTo>
                    <a:pt x="644" y="282"/>
                  </a:lnTo>
                  <a:lnTo>
                    <a:pt x="690" y="278"/>
                  </a:lnTo>
                  <a:lnTo>
                    <a:pt x="736" y="272"/>
                  </a:lnTo>
                  <a:lnTo>
                    <a:pt x="784" y="266"/>
                  </a:lnTo>
                  <a:lnTo>
                    <a:pt x="877" y="252"/>
                  </a:lnTo>
                  <a:lnTo>
                    <a:pt x="925" y="245"/>
                  </a:lnTo>
                  <a:lnTo>
                    <a:pt x="906" y="244"/>
                  </a:lnTo>
                  <a:lnTo>
                    <a:pt x="887" y="241"/>
                  </a:lnTo>
                  <a:lnTo>
                    <a:pt x="868" y="236"/>
                  </a:lnTo>
                  <a:lnTo>
                    <a:pt x="849" y="230"/>
                  </a:lnTo>
                  <a:lnTo>
                    <a:pt x="831" y="224"/>
                  </a:lnTo>
                  <a:lnTo>
                    <a:pt x="814" y="220"/>
                  </a:lnTo>
                  <a:lnTo>
                    <a:pt x="796" y="216"/>
                  </a:lnTo>
                  <a:lnTo>
                    <a:pt x="789" y="216"/>
                  </a:lnTo>
                  <a:lnTo>
                    <a:pt x="781" y="214"/>
                  </a:lnTo>
                  <a:lnTo>
                    <a:pt x="784" y="214"/>
                  </a:lnTo>
                  <a:lnTo>
                    <a:pt x="787" y="211"/>
                  </a:lnTo>
                  <a:lnTo>
                    <a:pt x="789" y="209"/>
                  </a:lnTo>
                  <a:lnTo>
                    <a:pt x="789" y="206"/>
                  </a:lnTo>
                  <a:lnTo>
                    <a:pt x="812" y="206"/>
                  </a:lnTo>
                  <a:lnTo>
                    <a:pt x="835" y="209"/>
                  </a:lnTo>
                  <a:lnTo>
                    <a:pt x="883" y="214"/>
                  </a:lnTo>
                  <a:lnTo>
                    <a:pt x="906" y="217"/>
                  </a:lnTo>
                  <a:lnTo>
                    <a:pt x="927" y="220"/>
                  </a:lnTo>
                  <a:lnTo>
                    <a:pt x="949" y="222"/>
                  </a:lnTo>
                  <a:lnTo>
                    <a:pt x="968" y="222"/>
                  </a:lnTo>
                  <a:lnTo>
                    <a:pt x="965" y="222"/>
                  </a:lnTo>
                  <a:lnTo>
                    <a:pt x="964" y="221"/>
                  </a:lnTo>
                  <a:lnTo>
                    <a:pt x="962" y="220"/>
                  </a:lnTo>
                  <a:lnTo>
                    <a:pt x="962" y="218"/>
                  </a:lnTo>
                  <a:lnTo>
                    <a:pt x="964" y="210"/>
                  </a:lnTo>
                  <a:lnTo>
                    <a:pt x="960" y="202"/>
                  </a:lnTo>
                  <a:lnTo>
                    <a:pt x="954" y="194"/>
                  </a:lnTo>
                  <a:lnTo>
                    <a:pt x="948" y="186"/>
                  </a:lnTo>
                  <a:lnTo>
                    <a:pt x="939" y="178"/>
                  </a:lnTo>
                  <a:lnTo>
                    <a:pt x="930" y="169"/>
                  </a:lnTo>
                  <a:lnTo>
                    <a:pt x="921" y="160"/>
                  </a:lnTo>
                  <a:lnTo>
                    <a:pt x="898" y="145"/>
                  </a:lnTo>
                  <a:lnTo>
                    <a:pt x="875" y="132"/>
                  </a:lnTo>
                  <a:lnTo>
                    <a:pt x="862" y="125"/>
                  </a:lnTo>
                  <a:lnTo>
                    <a:pt x="850" y="119"/>
                  </a:lnTo>
                  <a:lnTo>
                    <a:pt x="841" y="117"/>
                  </a:lnTo>
                  <a:lnTo>
                    <a:pt x="830" y="113"/>
                  </a:lnTo>
                  <a:lnTo>
                    <a:pt x="820" y="111"/>
                  </a:lnTo>
                  <a:lnTo>
                    <a:pt x="812" y="110"/>
                  </a:lnTo>
                  <a:lnTo>
                    <a:pt x="818" y="106"/>
                  </a:lnTo>
                  <a:lnTo>
                    <a:pt x="826" y="102"/>
                  </a:lnTo>
                  <a:lnTo>
                    <a:pt x="839" y="102"/>
                  </a:lnTo>
                  <a:lnTo>
                    <a:pt x="843" y="98"/>
                  </a:lnTo>
                  <a:lnTo>
                    <a:pt x="847" y="94"/>
                  </a:lnTo>
                  <a:lnTo>
                    <a:pt x="853" y="91"/>
                  </a:lnTo>
                  <a:lnTo>
                    <a:pt x="857" y="90"/>
                  </a:lnTo>
                  <a:lnTo>
                    <a:pt x="857" y="76"/>
                  </a:lnTo>
                  <a:lnTo>
                    <a:pt x="838" y="76"/>
                  </a:lnTo>
                  <a:lnTo>
                    <a:pt x="819" y="76"/>
                  </a:lnTo>
                  <a:lnTo>
                    <a:pt x="800" y="76"/>
                  </a:lnTo>
                  <a:lnTo>
                    <a:pt x="780" y="75"/>
                  </a:lnTo>
                  <a:lnTo>
                    <a:pt x="759" y="73"/>
                  </a:lnTo>
                  <a:lnTo>
                    <a:pt x="741" y="69"/>
                  </a:lnTo>
                  <a:lnTo>
                    <a:pt x="722" y="64"/>
                  </a:lnTo>
                  <a:lnTo>
                    <a:pt x="704" y="57"/>
                  </a:lnTo>
                  <a:lnTo>
                    <a:pt x="707" y="57"/>
                  </a:lnTo>
                  <a:lnTo>
                    <a:pt x="708" y="57"/>
                  </a:lnTo>
                  <a:lnTo>
                    <a:pt x="709" y="54"/>
                  </a:lnTo>
                  <a:lnTo>
                    <a:pt x="709" y="53"/>
                  </a:lnTo>
                  <a:lnTo>
                    <a:pt x="711" y="53"/>
                  </a:lnTo>
                  <a:lnTo>
                    <a:pt x="713" y="53"/>
                  </a:lnTo>
                  <a:lnTo>
                    <a:pt x="713" y="46"/>
                  </a:lnTo>
                  <a:lnTo>
                    <a:pt x="716" y="39"/>
                  </a:lnTo>
                  <a:lnTo>
                    <a:pt x="723" y="26"/>
                  </a:lnTo>
                  <a:lnTo>
                    <a:pt x="717" y="26"/>
                  </a:lnTo>
                  <a:lnTo>
                    <a:pt x="713" y="26"/>
                  </a:lnTo>
                  <a:lnTo>
                    <a:pt x="708" y="22"/>
                  </a:lnTo>
                  <a:lnTo>
                    <a:pt x="703" y="18"/>
                  </a:lnTo>
                  <a:lnTo>
                    <a:pt x="696" y="14"/>
                  </a:lnTo>
                  <a:lnTo>
                    <a:pt x="689" y="11"/>
                  </a:lnTo>
                  <a:lnTo>
                    <a:pt x="674" y="6"/>
                  </a:lnTo>
                  <a:lnTo>
                    <a:pt x="658" y="3"/>
                  </a:lnTo>
                  <a:lnTo>
                    <a:pt x="639" y="0"/>
                  </a:lnTo>
                  <a:lnTo>
                    <a:pt x="619" y="0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35" y="4"/>
                  </a:lnTo>
                  <a:lnTo>
                    <a:pt x="514" y="6"/>
                  </a:lnTo>
                  <a:lnTo>
                    <a:pt x="495" y="7"/>
                  </a:lnTo>
                  <a:lnTo>
                    <a:pt x="477" y="10"/>
                  </a:lnTo>
                  <a:lnTo>
                    <a:pt x="459" y="11"/>
                  </a:lnTo>
                  <a:lnTo>
                    <a:pt x="444" y="12"/>
                  </a:lnTo>
                  <a:lnTo>
                    <a:pt x="432" y="12"/>
                  </a:lnTo>
                  <a:lnTo>
                    <a:pt x="432" y="10"/>
                  </a:lnTo>
                  <a:lnTo>
                    <a:pt x="432" y="7"/>
                  </a:lnTo>
                  <a:lnTo>
                    <a:pt x="429" y="6"/>
                  </a:lnTo>
                  <a:lnTo>
                    <a:pt x="426" y="4"/>
                  </a:lnTo>
                  <a:lnTo>
                    <a:pt x="422" y="3"/>
                  </a:lnTo>
                  <a:lnTo>
                    <a:pt x="417" y="2"/>
                  </a:lnTo>
                  <a:lnTo>
                    <a:pt x="405" y="2"/>
                  </a:lnTo>
                  <a:lnTo>
                    <a:pt x="391" y="3"/>
                  </a:lnTo>
                  <a:lnTo>
                    <a:pt x="379" y="4"/>
                  </a:lnTo>
                  <a:lnTo>
                    <a:pt x="370" y="6"/>
                  </a:lnTo>
                  <a:lnTo>
                    <a:pt x="367" y="7"/>
                  </a:lnTo>
                  <a:lnTo>
                    <a:pt x="364" y="8"/>
                  </a:lnTo>
                  <a:lnTo>
                    <a:pt x="364" y="7"/>
                  </a:lnTo>
                  <a:lnTo>
                    <a:pt x="364" y="12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1" y="15"/>
                  </a:lnTo>
                  <a:lnTo>
                    <a:pt x="343" y="16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7" y="19"/>
                  </a:lnTo>
                  <a:lnTo>
                    <a:pt x="333" y="21"/>
                  </a:lnTo>
                  <a:lnTo>
                    <a:pt x="325" y="25"/>
                  </a:lnTo>
                  <a:lnTo>
                    <a:pt x="320" y="26"/>
                  </a:lnTo>
                  <a:lnTo>
                    <a:pt x="315" y="29"/>
                  </a:lnTo>
                  <a:lnTo>
                    <a:pt x="311" y="31"/>
                  </a:lnTo>
                  <a:lnTo>
                    <a:pt x="311" y="35"/>
                  </a:lnTo>
                  <a:lnTo>
                    <a:pt x="306" y="35"/>
                  </a:lnTo>
                  <a:lnTo>
                    <a:pt x="301" y="35"/>
                  </a:lnTo>
                  <a:lnTo>
                    <a:pt x="299" y="38"/>
                  </a:lnTo>
                  <a:lnTo>
                    <a:pt x="297" y="39"/>
                  </a:lnTo>
                  <a:lnTo>
                    <a:pt x="295" y="44"/>
                  </a:lnTo>
                  <a:lnTo>
                    <a:pt x="288" y="52"/>
                  </a:lnTo>
                  <a:lnTo>
                    <a:pt x="280" y="62"/>
                  </a:lnTo>
                  <a:lnTo>
                    <a:pt x="273" y="72"/>
                  </a:lnTo>
                  <a:lnTo>
                    <a:pt x="265" y="80"/>
                  </a:lnTo>
                  <a:lnTo>
                    <a:pt x="263" y="84"/>
                  </a:lnTo>
                  <a:lnTo>
                    <a:pt x="260" y="87"/>
                  </a:lnTo>
                  <a:lnTo>
                    <a:pt x="259" y="88"/>
                  </a:lnTo>
                  <a:lnTo>
                    <a:pt x="257" y="90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49" y="99"/>
                  </a:lnTo>
                  <a:lnTo>
                    <a:pt x="244" y="104"/>
                  </a:lnTo>
                  <a:lnTo>
                    <a:pt x="241" y="106"/>
                  </a:lnTo>
                  <a:lnTo>
                    <a:pt x="238" y="106"/>
                  </a:lnTo>
                  <a:lnTo>
                    <a:pt x="237" y="109"/>
                  </a:lnTo>
                  <a:lnTo>
                    <a:pt x="236" y="113"/>
                  </a:lnTo>
                  <a:lnTo>
                    <a:pt x="229" y="122"/>
                  </a:lnTo>
                  <a:lnTo>
                    <a:pt x="225" y="126"/>
                  </a:lnTo>
                  <a:lnTo>
                    <a:pt x="222" y="130"/>
                  </a:lnTo>
                  <a:lnTo>
                    <a:pt x="218" y="133"/>
                  </a:lnTo>
                  <a:lnTo>
                    <a:pt x="217" y="134"/>
                  </a:lnTo>
                  <a:lnTo>
                    <a:pt x="217" y="138"/>
                  </a:lnTo>
                  <a:lnTo>
                    <a:pt x="217" y="142"/>
                  </a:lnTo>
                  <a:lnTo>
                    <a:pt x="213" y="148"/>
                  </a:lnTo>
                  <a:lnTo>
                    <a:pt x="209" y="152"/>
                  </a:lnTo>
                  <a:lnTo>
                    <a:pt x="203" y="152"/>
                  </a:lnTo>
                  <a:lnTo>
                    <a:pt x="198" y="152"/>
                  </a:lnTo>
                  <a:lnTo>
                    <a:pt x="195" y="155"/>
                  </a:lnTo>
                  <a:lnTo>
                    <a:pt x="191" y="159"/>
                  </a:lnTo>
                  <a:lnTo>
                    <a:pt x="188" y="163"/>
                  </a:lnTo>
                  <a:lnTo>
                    <a:pt x="184" y="169"/>
                  </a:lnTo>
                  <a:close/>
                </a:path>
              </a:pathLst>
            </a:custGeom>
            <a:solidFill>
              <a:srgbClr val="C94F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8" name="Freeform 125">
              <a:extLst>
                <a:ext uri="{FF2B5EF4-FFF2-40B4-BE49-F238E27FC236}">
                  <a16:creationId xmlns="" xmlns:a16="http://schemas.microsoft.com/office/drawing/2014/main" id="{C23B8255-4649-482C-8BB6-C955AAEF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2718"/>
              <a:ext cx="345" cy="164"/>
            </a:xfrm>
            <a:custGeom>
              <a:avLst/>
              <a:gdLst>
                <a:gd name="T0" fmla="*/ 0 w 949"/>
                <a:gd name="T1" fmla="*/ 0 h 496"/>
                <a:gd name="T2" fmla="*/ 0 w 949"/>
                <a:gd name="T3" fmla="*/ 0 h 496"/>
                <a:gd name="T4" fmla="*/ 0 w 949"/>
                <a:gd name="T5" fmla="*/ 0 h 496"/>
                <a:gd name="T6" fmla="*/ 0 w 949"/>
                <a:gd name="T7" fmla="*/ 0 h 496"/>
                <a:gd name="T8" fmla="*/ 0 w 949"/>
                <a:gd name="T9" fmla="*/ 0 h 496"/>
                <a:gd name="T10" fmla="*/ 0 w 949"/>
                <a:gd name="T11" fmla="*/ 0 h 496"/>
                <a:gd name="T12" fmla="*/ 0 w 949"/>
                <a:gd name="T13" fmla="*/ 0 h 496"/>
                <a:gd name="T14" fmla="*/ 0 w 949"/>
                <a:gd name="T15" fmla="*/ 0 h 496"/>
                <a:gd name="T16" fmla="*/ 0 w 949"/>
                <a:gd name="T17" fmla="*/ 0 h 496"/>
                <a:gd name="T18" fmla="*/ 0 w 949"/>
                <a:gd name="T19" fmla="*/ 0 h 496"/>
                <a:gd name="T20" fmla="*/ 0 w 949"/>
                <a:gd name="T21" fmla="*/ 0 h 496"/>
                <a:gd name="T22" fmla="*/ 0 w 949"/>
                <a:gd name="T23" fmla="*/ 0 h 496"/>
                <a:gd name="T24" fmla="*/ 0 w 949"/>
                <a:gd name="T25" fmla="*/ 0 h 496"/>
                <a:gd name="T26" fmla="*/ 0 w 949"/>
                <a:gd name="T27" fmla="*/ 0 h 496"/>
                <a:gd name="T28" fmla="*/ 0 w 949"/>
                <a:gd name="T29" fmla="*/ 0 h 496"/>
                <a:gd name="T30" fmla="*/ 0 w 949"/>
                <a:gd name="T31" fmla="*/ 0 h 496"/>
                <a:gd name="T32" fmla="*/ 0 w 949"/>
                <a:gd name="T33" fmla="*/ 0 h 496"/>
                <a:gd name="T34" fmla="*/ 0 w 949"/>
                <a:gd name="T35" fmla="*/ 0 h 496"/>
                <a:gd name="T36" fmla="*/ 0 w 949"/>
                <a:gd name="T37" fmla="*/ 0 h 496"/>
                <a:gd name="T38" fmla="*/ 0 w 949"/>
                <a:gd name="T39" fmla="*/ 0 h 496"/>
                <a:gd name="T40" fmla="*/ 0 w 949"/>
                <a:gd name="T41" fmla="*/ 0 h 496"/>
                <a:gd name="T42" fmla="*/ 0 w 949"/>
                <a:gd name="T43" fmla="*/ 0 h 496"/>
                <a:gd name="T44" fmla="*/ 0 w 949"/>
                <a:gd name="T45" fmla="*/ 0 h 496"/>
                <a:gd name="T46" fmla="*/ 0 w 949"/>
                <a:gd name="T47" fmla="*/ 0 h 496"/>
                <a:gd name="T48" fmla="*/ 0 w 949"/>
                <a:gd name="T49" fmla="*/ 0 h 496"/>
                <a:gd name="T50" fmla="*/ 0 w 949"/>
                <a:gd name="T51" fmla="*/ 0 h 496"/>
                <a:gd name="T52" fmla="*/ 0 w 949"/>
                <a:gd name="T53" fmla="*/ 0 h 496"/>
                <a:gd name="T54" fmla="*/ 0 w 949"/>
                <a:gd name="T55" fmla="*/ 0 h 496"/>
                <a:gd name="T56" fmla="*/ 0 w 949"/>
                <a:gd name="T57" fmla="*/ 0 h 496"/>
                <a:gd name="T58" fmla="*/ 0 w 949"/>
                <a:gd name="T59" fmla="*/ 0 h 496"/>
                <a:gd name="T60" fmla="*/ 0 w 949"/>
                <a:gd name="T61" fmla="*/ 0 h 496"/>
                <a:gd name="T62" fmla="*/ 0 w 949"/>
                <a:gd name="T63" fmla="*/ 0 h 496"/>
                <a:gd name="T64" fmla="*/ 0 w 949"/>
                <a:gd name="T65" fmla="*/ 0 h 496"/>
                <a:gd name="T66" fmla="*/ 0 w 949"/>
                <a:gd name="T67" fmla="*/ 0 h 496"/>
                <a:gd name="T68" fmla="*/ 0 w 949"/>
                <a:gd name="T69" fmla="*/ 0 h 496"/>
                <a:gd name="T70" fmla="*/ 0 w 949"/>
                <a:gd name="T71" fmla="*/ 0 h 496"/>
                <a:gd name="T72" fmla="*/ 0 w 949"/>
                <a:gd name="T73" fmla="*/ 0 h 496"/>
                <a:gd name="T74" fmla="*/ 0 w 949"/>
                <a:gd name="T75" fmla="*/ 0 h 496"/>
                <a:gd name="T76" fmla="*/ 0 w 949"/>
                <a:gd name="T77" fmla="*/ 0 h 496"/>
                <a:gd name="T78" fmla="*/ 0 w 949"/>
                <a:gd name="T79" fmla="*/ 0 h 496"/>
                <a:gd name="T80" fmla="*/ 0 w 949"/>
                <a:gd name="T81" fmla="*/ 0 h 496"/>
                <a:gd name="T82" fmla="*/ 0 w 949"/>
                <a:gd name="T83" fmla="*/ 0 h 496"/>
                <a:gd name="T84" fmla="*/ 0 w 949"/>
                <a:gd name="T85" fmla="*/ 0 h 496"/>
                <a:gd name="T86" fmla="*/ 0 w 949"/>
                <a:gd name="T87" fmla="*/ 0 h 496"/>
                <a:gd name="T88" fmla="*/ 0 w 949"/>
                <a:gd name="T89" fmla="*/ 0 h 496"/>
                <a:gd name="T90" fmla="*/ 0 w 949"/>
                <a:gd name="T91" fmla="*/ 0 h 496"/>
                <a:gd name="T92" fmla="*/ 0 w 949"/>
                <a:gd name="T93" fmla="*/ 0 h 496"/>
                <a:gd name="T94" fmla="*/ 0 w 949"/>
                <a:gd name="T95" fmla="*/ 0 h 496"/>
                <a:gd name="T96" fmla="*/ 0 w 949"/>
                <a:gd name="T97" fmla="*/ 0 h 496"/>
                <a:gd name="T98" fmla="*/ 0 w 949"/>
                <a:gd name="T99" fmla="*/ 0 h 496"/>
                <a:gd name="T100" fmla="*/ 0 w 949"/>
                <a:gd name="T101" fmla="*/ 0 h 496"/>
                <a:gd name="T102" fmla="*/ 0 w 949"/>
                <a:gd name="T103" fmla="*/ 0 h 496"/>
                <a:gd name="T104" fmla="*/ 0 w 949"/>
                <a:gd name="T105" fmla="*/ 0 h 496"/>
                <a:gd name="T106" fmla="*/ 0 w 949"/>
                <a:gd name="T107" fmla="*/ 0 h 496"/>
                <a:gd name="T108" fmla="*/ 0 w 949"/>
                <a:gd name="T109" fmla="*/ 0 h 496"/>
                <a:gd name="T110" fmla="*/ 0 w 949"/>
                <a:gd name="T111" fmla="*/ 0 h 4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49" h="496">
                  <a:moveTo>
                    <a:pt x="586" y="60"/>
                  </a:moveTo>
                  <a:lnTo>
                    <a:pt x="589" y="61"/>
                  </a:lnTo>
                  <a:lnTo>
                    <a:pt x="590" y="65"/>
                  </a:lnTo>
                  <a:lnTo>
                    <a:pt x="598" y="74"/>
                  </a:lnTo>
                  <a:lnTo>
                    <a:pt x="605" y="82"/>
                  </a:lnTo>
                  <a:lnTo>
                    <a:pt x="611" y="84"/>
                  </a:lnTo>
                  <a:lnTo>
                    <a:pt x="613" y="86"/>
                  </a:lnTo>
                  <a:lnTo>
                    <a:pt x="615" y="90"/>
                  </a:lnTo>
                  <a:lnTo>
                    <a:pt x="617" y="95"/>
                  </a:lnTo>
                  <a:lnTo>
                    <a:pt x="621" y="99"/>
                  </a:lnTo>
                  <a:lnTo>
                    <a:pt x="627" y="103"/>
                  </a:lnTo>
                  <a:lnTo>
                    <a:pt x="634" y="109"/>
                  </a:lnTo>
                  <a:lnTo>
                    <a:pt x="642" y="111"/>
                  </a:lnTo>
                  <a:lnTo>
                    <a:pt x="658" y="118"/>
                  </a:lnTo>
                  <a:lnTo>
                    <a:pt x="676" y="124"/>
                  </a:lnTo>
                  <a:lnTo>
                    <a:pt x="693" y="128"/>
                  </a:lnTo>
                  <a:lnTo>
                    <a:pt x="700" y="129"/>
                  </a:lnTo>
                  <a:lnTo>
                    <a:pt x="707" y="130"/>
                  </a:lnTo>
                  <a:lnTo>
                    <a:pt x="712" y="132"/>
                  </a:lnTo>
                  <a:lnTo>
                    <a:pt x="716" y="132"/>
                  </a:lnTo>
                  <a:lnTo>
                    <a:pt x="716" y="136"/>
                  </a:lnTo>
                  <a:lnTo>
                    <a:pt x="716" y="139"/>
                  </a:lnTo>
                  <a:lnTo>
                    <a:pt x="713" y="140"/>
                  </a:lnTo>
                  <a:lnTo>
                    <a:pt x="709" y="141"/>
                  </a:lnTo>
                  <a:lnTo>
                    <a:pt x="708" y="145"/>
                  </a:lnTo>
                  <a:lnTo>
                    <a:pt x="707" y="148"/>
                  </a:lnTo>
                  <a:lnTo>
                    <a:pt x="708" y="149"/>
                  </a:lnTo>
                  <a:lnTo>
                    <a:pt x="709" y="151"/>
                  </a:lnTo>
                  <a:lnTo>
                    <a:pt x="711" y="153"/>
                  </a:lnTo>
                  <a:lnTo>
                    <a:pt x="712" y="158"/>
                  </a:lnTo>
                  <a:lnTo>
                    <a:pt x="716" y="162"/>
                  </a:lnTo>
                  <a:lnTo>
                    <a:pt x="719" y="162"/>
                  </a:lnTo>
                  <a:lnTo>
                    <a:pt x="723" y="163"/>
                  </a:lnTo>
                  <a:lnTo>
                    <a:pt x="731" y="164"/>
                  </a:lnTo>
                  <a:lnTo>
                    <a:pt x="742" y="167"/>
                  </a:lnTo>
                  <a:lnTo>
                    <a:pt x="754" y="171"/>
                  </a:lnTo>
                  <a:lnTo>
                    <a:pt x="768" y="174"/>
                  </a:lnTo>
                  <a:lnTo>
                    <a:pt x="781" y="179"/>
                  </a:lnTo>
                  <a:lnTo>
                    <a:pt x="811" y="190"/>
                  </a:lnTo>
                  <a:lnTo>
                    <a:pt x="839" y="201"/>
                  </a:lnTo>
                  <a:lnTo>
                    <a:pt x="853" y="208"/>
                  </a:lnTo>
                  <a:lnTo>
                    <a:pt x="864" y="213"/>
                  </a:lnTo>
                  <a:lnTo>
                    <a:pt x="875" y="218"/>
                  </a:lnTo>
                  <a:lnTo>
                    <a:pt x="883" y="224"/>
                  </a:lnTo>
                  <a:lnTo>
                    <a:pt x="888" y="229"/>
                  </a:lnTo>
                  <a:lnTo>
                    <a:pt x="889" y="232"/>
                  </a:lnTo>
                  <a:lnTo>
                    <a:pt x="891" y="233"/>
                  </a:lnTo>
                  <a:lnTo>
                    <a:pt x="778" y="239"/>
                  </a:lnTo>
                  <a:lnTo>
                    <a:pt x="778" y="243"/>
                  </a:lnTo>
                  <a:lnTo>
                    <a:pt x="777" y="248"/>
                  </a:lnTo>
                  <a:lnTo>
                    <a:pt x="774" y="252"/>
                  </a:lnTo>
                  <a:lnTo>
                    <a:pt x="774" y="256"/>
                  </a:lnTo>
                  <a:lnTo>
                    <a:pt x="783" y="258"/>
                  </a:lnTo>
                  <a:lnTo>
                    <a:pt x="792" y="260"/>
                  </a:lnTo>
                  <a:lnTo>
                    <a:pt x="801" y="265"/>
                  </a:lnTo>
                  <a:lnTo>
                    <a:pt x="814" y="271"/>
                  </a:lnTo>
                  <a:lnTo>
                    <a:pt x="827" y="278"/>
                  </a:lnTo>
                  <a:lnTo>
                    <a:pt x="839" y="288"/>
                  </a:lnTo>
                  <a:lnTo>
                    <a:pt x="866" y="305"/>
                  </a:lnTo>
                  <a:lnTo>
                    <a:pt x="894" y="327"/>
                  </a:lnTo>
                  <a:lnTo>
                    <a:pt x="906" y="336"/>
                  </a:lnTo>
                  <a:lnTo>
                    <a:pt x="918" y="347"/>
                  </a:lnTo>
                  <a:lnTo>
                    <a:pt x="927" y="357"/>
                  </a:lnTo>
                  <a:lnTo>
                    <a:pt x="937" y="366"/>
                  </a:lnTo>
                  <a:lnTo>
                    <a:pt x="944" y="374"/>
                  </a:lnTo>
                  <a:lnTo>
                    <a:pt x="949" y="381"/>
                  </a:lnTo>
                  <a:lnTo>
                    <a:pt x="949" y="386"/>
                  </a:lnTo>
                  <a:lnTo>
                    <a:pt x="925" y="385"/>
                  </a:lnTo>
                  <a:lnTo>
                    <a:pt x="900" y="384"/>
                  </a:lnTo>
                  <a:lnTo>
                    <a:pt x="850" y="380"/>
                  </a:lnTo>
                  <a:lnTo>
                    <a:pt x="799" y="376"/>
                  </a:lnTo>
                  <a:lnTo>
                    <a:pt x="773" y="374"/>
                  </a:lnTo>
                  <a:lnTo>
                    <a:pt x="749" y="373"/>
                  </a:lnTo>
                  <a:lnTo>
                    <a:pt x="749" y="386"/>
                  </a:lnTo>
                  <a:lnTo>
                    <a:pt x="755" y="392"/>
                  </a:lnTo>
                  <a:lnTo>
                    <a:pt x="758" y="395"/>
                  </a:lnTo>
                  <a:lnTo>
                    <a:pt x="762" y="395"/>
                  </a:lnTo>
                  <a:lnTo>
                    <a:pt x="764" y="401"/>
                  </a:lnTo>
                  <a:lnTo>
                    <a:pt x="765" y="409"/>
                  </a:lnTo>
                  <a:lnTo>
                    <a:pt x="762" y="409"/>
                  </a:lnTo>
                  <a:lnTo>
                    <a:pt x="760" y="412"/>
                  </a:lnTo>
                  <a:lnTo>
                    <a:pt x="755" y="413"/>
                  </a:lnTo>
                  <a:lnTo>
                    <a:pt x="753" y="413"/>
                  </a:lnTo>
                  <a:lnTo>
                    <a:pt x="746" y="413"/>
                  </a:lnTo>
                  <a:lnTo>
                    <a:pt x="738" y="412"/>
                  </a:lnTo>
                  <a:lnTo>
                    <a:pt x="720" y="411"/>
                  </a:lnTo>
                  <a:lnTo>
                    <a:pt x="704" y="408"/>
                  </a:lnTo>
                  <a:lnTo>
                    <a:pt x="697" y="407"/>
                  </a:lnTo>
                  <a:lnTo>
                    <a:pt x="690" y="404"/>
                  </a:lnTo>
                  <a:lnTo>
                    <a:pt x="685" y="404"/>
                  </a:lnTo>
                  <a:lnTo>
                    <a:pt x="676" y="409"/>
                  </a:lnTo>
                  <a:lnTo>
                    <a:pt x="672" y="419"/>
                  </a:lnTo>
                  <a:lnTo>
                    <a:pt x="670" y="431"/>
                  </a:lnTo>
                  <a:lnTo>
                    <a:pt x="672" y="441"/>
                  </a:lnTo>
                  <a:lnTo>
                    <a:pt x="676" y="453"/>
                  </a:lnTo>
                  <a:lnTo>
                    <a:pt x="680" y="462"/>
                  </a:lnTo>
                  <a:lnTo>
                    <a:pt x="688" y="472"/>
                  </a:lnTo>
                  <a:lnTo>
                    <a:pt x="696" y="478"/>
                  </a:lnTo>
                  <a:lnTo>
                    <a:pt x="707" y="485"/>
                  </a:lnTo>
                  <a:lnTo>
                    <a:pt x="697" y="489"/>
                  </a:lnTo>
                  <a:lnTo>
                    <a:pt x="686" y="493"/>
                  </a:lnTo>
                  <a:lnTo>
                    <a:pt x="677" y="495"/>
                  </a:lnTo>
                  <a:lnTo>
                    <a:pt x="667" y="496"/>
                  </a:lnTo>
                  <a:lnTo>
                    <a:pt x="657" y="496"/>
                  </a:lnTo>
                  <a:lnTo>
                    <a:pt x="646" y="495"/>
                  </a:lnTo>
                  <a:lnTo>
                    <a:pt x="636" y="492"/>
                  </a:lnTo>
                  <a:lnTo>
                    <a:pt x="627" y="489"/>
                  </a:lnTo>
                  <a:lnTo>
                    <a:pt x="607" y="483"/>
                  </a:lnTo>
                  <a:lnTo>
                    <a:pt x="586" y="472"/>
                  </a:lnTo>
                  <a:lnTo>
                    <a:pt x="566" y="460"/>
                  </a:lnTo>
                  <a:lnTo>
                    <a:pt x="546" y="447"/>
                  </a:lnTo>
                  <a:lnTo>
                    <a:pt x="506" y="420"/>
                  </a:lnTo>
                  <a:lnTo>
                    <a:pt x="486" y="407"/>
                  </a:lnTo>
                  <a:lnTo>
                    <a:pt x="466" y="395"/>
                  </a:lnTo>
                  <a:lnTo>
                    <a:pt x="445" y="385"/>
                  </a:lnTo>
                  <a:lnTo>
                    <a:pt x="427" y="376"/>
                  </a:lnTo>
                  <a:lnTo>
                    <a:pt x="416" y="373"/>
                  </a:lnTo>
                  <a:lnTo>
                    <a:pt x="406" y="370"/>
                  </a:lnTo>
                  <a:lnTo>
                    <a:pt x="397" y="369"/>
                  </a:lnTo>
                  <a:lnTo>
                    <a:pt x="386" y="369"/>
                  </a:lnTo>
                  <a:lnTo>
                    <a:pt x="395" y="388"/>
                  </a:lnTo>
                  <a:lnTo>
                    <a:pt x="398" y="399"/>
                  </a:lnTo>
                  <a:lnTo>
                    <a:pt x="399" y="409"/>
                  </a:lnTo>
                  <a:lnTo>
                    <a:pt x="397" y="411"/>
                  </a:lnTo>
                  <a:lnTo>
                    <a:pt x="394" y="412"/>
                  </a:lnTo>
                  <a:lnTo>
                    <a:pt x="391" y="415"/>
                  </a:lnTo>
                  <a:lnTo>
                    <a:pt x="391" y="418"/>
                  </a:lnTo>
                  <a:lnTo>
                    <a:pt x="371" y="418"/>
                  </a:lnTo>
                  <a:lnTo>
                    <a:pt x="351" y="416"/>
                  </a:lnTo>
                  <a:lnTo>
                    <a:pt x="313" y="412"/>
                  </a:lnTo>
                  <a:lnTo>
                    <a:pt x="274" y="405"/>
                  </a:lnTo>
                  <a:lnTo>
                    <a:pt x="236" y="399"/>
                  </a:lnTo>
                  <a:lnTo>
                    <a:pt x="196" y="390"/>
                  </a:lnTo>
                  <a:lnTo>
                    <a:pt x="159" y="385"/>
                  </a:lnTo>
                  <a:lnTo>
                    <a:pt x="118" y="380"/>
                  </a:lnTo>
                  <a:lnTo>
                    <a:pt x="98" y="378"/>
                  </a:lnTo>
                  <a:lnTo>
                    <a:pt x="77" y="378"/>
                  </a:lnTo>
                  <a:lnTo>
                    <a:pt x="91" y="390"/>
                  </a:lnTo>
                  <a:lnTo>
                    <a:pt x="91" y="404"/>
                  </a:lnTo>
                  <a:lnTo>
                    <a:pt x="84" y="404"/>
                  </a:lnTo>
                  <a:lnTo>
                    <a:pt x="77" y="403"/>
                  </a:lnTo>
                  <a:lnTo>
                    <a:pt x="65" y="399"/>
                  </a:lnTo>
                  <a:lnTo>
                    <a:pt x="53" y="393"/>
                  </a:lnTo>
                  <a:lnTo>
                    <a:pt x="42" y="386"/>
                  </a:lnTo>
                  <a:lnTo>
                    <a:pt x="31" y="380"/>
                  </a:lnTo>
                  <a:lnTo>
                    <a:pt x="20" y="374"/>
                  </a:lnTo>
                  <a:lnTo>
                    <a:pt x="11" y="370"/>
                  </a:lnTo>
                  <a:lnTo>
                    <a:pt x="6" y="369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6" y="35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7" y="346"/>
                  </a:lnTo>
                  <a:lnTo>
                    <a:pt x="37" y="344"/>
                  </a:lnTo>
                  <a:lnTo>
                    <a:pt x="46" y="343"/>
                  </a:lnTo>
                  <a:lnTo>
                    <a:pt x="65" y="343"/>
                  </a:lnTo>
                  <a:lnTo>
                    <a:pt x="85" y="343"/>
                  </a:lnTo>
                  <a:lnTo>
                    <a:pt x="104" y="344"/>
                  </a:lnTo>
                  <a:lnTo>
                    <a:pt x="123" y="346"/>
                  </a:lnTo>
                  <a:lnTo>
                    <a:pt x="131" y="346"/>
                  </a:lnTo>
                  <a:lnTo>
                    <a:pt x="140" y="346"/>
                  </a:lnTo>
                  <a:lnTo>
                    <a:pt x="138" y="342"/>
                  </a:lnTo>
                  <a:lnTo>
                    <a:pt x="137" y="336"/>
                  </a:lnTo>
                  <a:lnTo>
                    <a:pt x="135" y="330"/>
                  </a:lnTo>
                  <a:lnTo>
                    <a:pt x="135" y="323"/>
                  </a:lnTo>
                  <a:lnTo>
                    <a:pt x="133" y="323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1" y="316"/>
                  </a:lnTo>
                  <a:lnTo>
                    <a:pt x="133" y="313"/>
                  </a:lnTo>
                  <a:lnTo>
                    <a:pt x="134" y="311"/>
                  </a:lnTo>
                  <a:lnTo>
                    <a:pt x="134" y="308"/>
                  </a:lnTo>
                  <a:lnTo>
                    <a:pt x="135" y="305"/>
                  </a:lnTo>
                  <a:lnTo>
                    <a:pt x="146" y="304"/>
                  </a:lnTo>
                  <a:lnTo>
                    <a:pt x="157" y="304"/>
                  </a:lnTo>
                  <a:lnTo>
                    <a:pt x="179" y="304"/>
                  </a:lnTo>
                  <a:lnTo>
                    <a:pt x="199" y="305"/>
                  </a:lnTo>
                  <a:lnTo>
                    <a:pt x="219" y="309"/>
                  </a:lnTo>
                  <a:lnTo>
                    <a:pt x="238" y="315"/>
                  </a:lnTo>
                  <a:lnTo>
                    <a:pt x="257" y="321"/>
                  </a:lnTo>
                  <a:lnTo>
                    <a:pt x="276" y="330"/>
                  </a:lnTo>
                  <a:lnTo>
                    <a:pt x="297" y="336"/>
                  </a:lnTo>
                  <a:lnTo>
                    <a:pt x="299" y="339"/>
                  </a:lnTo>
                  <a:lnTo>
                    <a:pt x="303" y="342"/>
                  </a:lnTo>
                  <a:lnTo>
                    <a:pt x="311" y="347"/>
                  </a:lnTo>
                  <a:lnTo>
                    <a:pt x="320" y="353"/>
                  </a:lnTo>
                  <a:lnTo>
                    <a:pt x="324" y="354"/>
                  </a:lnTo>
                  <a:lnTo>
                    <a:pt x="328" y="355"/>
                  </a:lnTo>
                  <a:lnTo>
                    <a:pt x="324" y="350"/>
                  </a:lnTo>
                  <a:lnTo>
                    <a:pt x="314" y="350"/>
                  </a:lnTo>
                  <a:lnTo>
                    <a:pt x="305" y="342"/>
                  </a:lnTo>
                  <a:lnTo>
                    <a:pt x="305" y="328"/>
                  </a:lnTo>
                  <a:lnTo>
                    <a:pt x="317" y="317"/>
                  </a:lnTo>
                  <a:lnTo>
                    <a:pt x="328" y="309"/>
                  </a:lnTo>
                  <a:lnTo>
                    <a:pt x="339" y="304"/>
                  </a:lnTo>
                  <a:lnTo>
                    <a:pt x="351" y="298"/>
                  </a:lnTo>
                  <a:lnTo>
                    <a:pt x="363" y="296"/>
                  </a:lnTo>
                  <a:lnTo>
                    <a:pt x="374" y="294"/>
                  </a:lnTo>
                  <a:lnTo>
                    <a:pt x="386" y="293"/>
                  </a:lnTo>
                  <a:lnTo>
                    <a:pt x="398" y="293"/>
                  </a:lnTo>
                  <a:lnTo>
                    <a:pt x="424" y="294"/>
                  </a:lnTo>
                  <a:lnTo>
                    <a:pt x="450" y="297"/>
                  </a:lnTo>
                  <a:lnTo>
                    <a:pt x="475" y="300"/>
                  </a:lnTo>
                  <a:lnTo>
                    <a:pt x="501" y="301"/>
                  </a:lnTo>
                  <a:lnTo>
                    <a:pt x="501" y="300"/>
                  </a:lnTo>
                  <a:lnTo>
                    <a:pt x="500" y="297"/>
                  </a:lnTo>
                  <a:lnTo>
                    <a:pt x="494" y="293"/>
                  </a:lnTo>
                  <a:lnTo>
                    <a:pt x="489" y="289"/>
                  </a:lnTo>
                  <a:lnTo>
                    <a:pt x="486" y="289"/>
                  </a:lnTo>
                  <a:lnTo>
                    <a:pt x="483" y="288"/>
                  </a:lnTo>
                  <a:lnTo>
                    <a:pt x="477" y="266"/>
                  </a:lnTo>
                  <a:lnTo>
                    <a:pt x="475" y="254"/>
                  </a:lnTo>
                  <a:lnTo>
                    <a:pt x="474" y="243"/>
                  </a:lnTo>
                  <a:lnTo>
                    <a:pt x="520" y="243"/>
                  </a:lnTo>
                  <a:lnTo>
                    <a:pt x="517" y="239"/>
                  </a:lnTo>
                  <a:lnTo>
                    <a:pt x="515" y="233"/>
                  </a:lnTo>
                  <a:lnTo>
                    <a:pt x="509" y="220"/>
                  </a:lnTo>
                  <a:lnTo>
                    <a:pt x="504" y="206"/>
                  </a:lnTo>
                  <a:lnTo>
                    <a:pt x="502" y="200"/>
                  </a:lnTo>
                  <a:lnTo>
                    <a:pt x="501" y="194"/>
                  </a:lnTo>
                  <a:lnTo>
                    <a:pt x="516" y="194"/>
                  </a:lnTo>
                  <a:lnTo>
                    <a:pt x="531" y="197"/>
                  </a:lnTo>
                  <a:lnTo>
                    <a:pt x="546" y="198"/>
                  </a:lnTo>
                  <a:lnTo>
                    <a:pt x="559" y="198"/>
                  </a:lnTo>
                  <a:lnTo>
                    <a:pt x="559" y="190"/>
                  </a:lnTo>
                  <a:lnTo>
                    <a:pt x="556" y="181"/>
                  </a:lnTo>
                  <a:lnTo>
                    <a:pt x="551" y="171"/>
                  </a:lnTo>
                  <a:lnTo>
                    <a:pt x="544" y="162"/>
                  </a:lnTo>
                  <a:lnTo>
                    <a:pt x="538" y="153"/>
                  </a:lnTo>
                  <a:lnTo>
                    <a:pt x="528" y="145"/>
                  </a:lnTo>
                  <a:lnTo>
                    <a:pt x="509" y="129"/>
                  </a:lnTo>
                  <a:lnTo>
                    <a:pt x="489" y="113"/>
                  </a:lnTo>
                  <a:lnTo>
                    <a:pt x="470" y="99"/>
                  </a:lnTo>
                  <a:lnTo>
                    <a:pt x="460" y="93"/>
                  </a:lnTo>
                  <a:lnTo>
                    <a:pt x="452" y="86"/>
                  </a:lnTo>
                  <a:lnTo>
                    <a:pt x="445" y="79"/>
                  </a:lnTo>
                  <a:lnTo>
                    <a:pt x="440" y="74"/>
                  </a:lnTo>
                  <a:lnTo>
                    <a:pt x="436" y="70"/>
                  </a:lnTo>
                  <a:lnTo>
                    <a:pt x="433" y="64"/>
                  </a:lnTo>
                  <a:lnTo>
                    <a:pt x="427" y="53"/>
                  </a:lnTo>
                  <a:lnTo>
                    <a:pt x="420" y="41"/>
                  </a:lnTo>
                  <a:lnTo>
                    <a:pt x="416" y="36"/>
                  </a:lnTo>
                  <a:lnTo>
                    <a:pt x="413" y="32"/>
                  </a:lnTo>
                  <a:lnTo>
                    <a:pt x="420" y="33"/>
                  </a:lnTo>
                  <a:lnTo>
                    <a:pt x="427" y="34"/>
                  </a:lnTo>
                  <a:lnTo>
                    <a:pt x="441" y="41"/>
                  </a:lnTo>
                  <a:lnTo>
                    <a:pt x="456" y="48"/>
                  </a:lnTo>
                  <a:lnTo>
                    <a:pt x="463" y="49"/>
                  </a:lnTo>
                  <a:lnTo>
                    <a:pt x="470" y="51"/>
                  </a:lnTo>
                  <a:lnTo>
                    <a:pt x="470" y="45"/>
                  </a:lnTo>
                  <a:lnTo>
                    <a:pt x="470" y="41"/>
                  </a:lnTo>
                  <a:lnTo>
                    <a:pt x="467" y="40"/>
                  </a:lnTo>
                  <a:lnTo>
                    <a:pt x="466" y="38"/>
                  </a:lnTo>
                  <a:lnTo>
                    <a:pt x="459" y="34"/>
                  </a:lnTo>
                  <a:lnTo>
                    <a:pt x="450" y="29"/>
                  </a:lnTo>
                  <a:lnTo>
                    <a:pt x="432" y="17"/>
                  </a:lnTo>
                  <a:lnTo>
                    <a:pt x="424" y="10"/>
                  </a:lnTo>
                  <a:lnTo>
                    <a:pt x="421" y="7"/>
                  </a:lnTo>
                  <a:lnTo>
                    <a:pt x="420" y="5"/>
                  </a:lnTo>
                  <a:lnTo>
                    <a:pt x="417" y="3"/>
                  </a:lnTo>
                  <a:lnTo>
                    <a:pt x="417" y="2"/>
                  </a:lnTo>
                  <a:lnTo>
                    <a:pt x="424" y="2"/>
                  </a:lnTo>
                  <a:lnTo>
                    <a:pt x="433" y="0"/>
                  </a:lnTo>
                  <a:lnTo>
                    <a:pt x="450" y="2"/>
                  </a:lnTo>
                  <a:lnTo>
                    <a:pt x="458" y="2"/>
                  </a:lnTo>
                  <a:lnTo>
                    <a:pt x="464" y="5"/>
                  </a:lnTo>
                  <a:lnTo>
                    <a:pt x="470" y="9"/>
                  </a:lnTo>
                  <a:lnTo>
                    <a:pt x="474" y="15"/>
                  </a:lnTo>
                  <a:lnTo>
                    <a:pt x="481" y="17"/>
                  </a:lnTo>
                  <a:lnTo>
                    <a:pt x="486" y="18"/>
                  </a:lnTo>
                  <a:lnTo>
                    <a:pt x="500" y="25"/>
                  </a:lnTo>
                  <a:lnTo>
                    <a:pt x="515" y="34"/>
                  </a:lnTo>
                  <a:lnTo>
                    <a:pt x="528" y="44"/>
                  </a:lnTo>
                  <a:lnTo>
                    <a:pt x="543" y="53"/>
                  </a:lnTo>
                  <a:lnTo>
                    <a:pt x="551" y="56"/>
                  </a:lnTo>
                  <a:lnTo>
                    <a:pt x="558" y="59"/>
                  </a:lnTo>
                  <a:lnTo>
                    <a:pt x="565" y="61"/>
                  </a:lnTo>
                  <a:lnTo>
                    <a:pt x="573" y="61"/>
                  </a:lnTo>
                  <a:lnTo>
                    <a:pt x="579" y="61"/>
                  </a:lnTo>
                  <a:lnTo>
                    <a:pt x="586" y="60"/>
                  </a:lnTo>
                  <a:close/>
                </a:path>
              </a:pathLst>
            </a:custGeom>
            <a:solidFill>
              <a:srgbClr val="99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09" name="Freeform 126">
              <a:extLst>
                <a:ext uri="{FF2B5EF4-FFF2-40B4-BE49-F238E27FC236}">
                  <a16:creationId xmlns="" xmlns:a16="http://schemas.microsoft.com/office/drawing/2014/main" id="{8E7479D8-8B33-43C9-8642-38D499CFD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" y="2986"/>
              <a:ext cx="25" cy="23"/>
            </a:xfrm>
            <a:custGeom>
              <a:avLst/>
              <a:gdLst>
                <a:gd name="T0" fmla="*/ 0 w 70"/>
                <a:gd name="T1" fmla="*/ 0 h 68"/>
                <a:gd name="T2" fmla="*/ 0 w 70"/>
                <a:gd name="T3" fmla="*/ 0 h 68"/>
                <a:gd name="T4" fmla="*/ 0 w 70"/>
                <a:gd name="T5" fmla="*/ 0 h 68"/>
                <a:gd name="T6" fmla="*/ 0 w 70"/>
                <a:gd name="T7" fmla="*/ 0 h 68"/>
                <a:gd name="T8" fmla="*/ 0 w 70"/>
                <a:gd name="T9" fmla="*/ 0 h 68"/>
                <a:gd name="T10" fmla="*/ 0 w 70"/>
                <a:gd name="T11" fmla="*/ 0 h 68"/>
                <a:gd name="T12" fmla="*/ 0 w 70"/>
                <a:gd name="T13" fmla="*/ 0 h 68"/>
                <a:gd name="T14" fmla="*/ 0 w 70"/>
                <a:gd name="T15" fmla="*/ 0 h 68"/>
                <a:gd name="T16" fmla="*/ 0 w 70"/>
                <a:gd name="T17" fmla="*/ 0 h 68"/>
                <a:gd name="T18" fmla="*/ 0 w 70"/>
                <a:gd name="T19" fmla="*/ 0 h 68"/>
                <a:gd name="T20" fmla="*/ 0 w 70"/>
                <a:gd name="T21" fmla="*/ 0 h 68"/>
                <a:gd name="T22" fmla="*/ 0 w 70"/>
                <a:gd name="T23" fmla="*/ 0 h 68"/>
                <a:gd name="T24" fmla="*/ 0 w 70"/>
                <a:gd name="T25" fmla="*/ 0 h 68"/>
                <a:gd name="T26" fmla="*/ 0 w 70"/>
                <a:gd name="T27" fmla="*/ 0 h 68"/>
                <a:gd name="T28" fmla="*/ 0 w 70"/>
                <a:gd name="T29" fmla="*/ 0 h 68"/>
                <a:gd name="T30" fmla="*/ 0 w 70"/>
                <a:gd name="T31" fmla="*/ 0 h 68"/>
                <a:gd name="T32" fmla="*/ 0 w 70"/>
                <a:gd name="T33" fmla="*/ 0 h 68"/>
                <a:gd name="T34" fmla="*/ 0 w 70"/>
                <a:gd name="T35" fmla="*/ 0 h 68"/>
                <a:gd name="T36" fmla="*/ 0 w 70"/>
                <a:gd name="T37" fmla="*/ 0 h 68"/>
                <a:gd name="T38" fmla="*/ 0 w 70"/>
                <a:gd name="T39" fmla="*/ 0 h 68"/>
                <a:gd name="T40" fmla="*/ 0 w 70"/>
                <a:gd name="T41" fmla="*/ 0 h 68"/>
                <a:gd name="T42" fmla="*/ 0 w 70"/>
                <a:gd name="T43" fmla="*/ 0 h 68"/>
                <a:gd name="T44" fmla="*/ 0 w 70"/>
                <a:gd name="T45" fmla="*/ 0 h 68"/>
                <a:gd name="T46" fmla="*/ 0 w 70"/>
                <a:gd name="T47" fmla="*/ 0 h 68"/>
                <a:gd name="T48" fmla="*/ 0 w 70"/>
                <a:gd name="T49" fmla="*/ 0 h 68"/>
                <a:gd name="T50" fmla="*/ 0 w 70"/>
                <a:gd name="T51" fmla="*/ 0 h 68"/>
                <a:gd name="T52" fmla="*/ 0 w 70"/>
                <a:gd name="T53" fmla="*/ 0 h 68"/>
                <a:gd name="T54" fmla="*/ 0 w 70"/>
                <a:gd name="T55" fmla="*/ 0 h 68"/>
                <a:gd name="T56" fmla="*/ 0 w 70"/>
                <a:gd name="T57" fmla="*/ 0 h 68"/>
                <a:gd name="T58" fmla="*/ 0 w 70"/>
                <a:gd name="T59" fmla="*/ 0 h 68"/>
                <a:gd name="T60" fmla="*/ 0 w 70"/>
                <a:gd name="T61" fmla="*/ 0 h 68"/>
                <a:gd name="T62" fmla="*/ 0 w 70"/>
                <a:gd name="T63" fmla="*/ 0 h 68"/>
                <a:gd name="T64" fmla="*/ 0 w 70"/>
                <a:gd name="T65" fmla="*/ 0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68">
                  <a:moveTo>
                    <a:pt x="35" y="0"/>
                  </a:moveTo>
                  <a:lnTo>
                    <a:pt x="42" y="1"/>
                  </a:lnTo>
                  <a:lnTo>
                    <a:pt x="49" y="3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4" y="15"/>
                  </a:lnTo>
                  <a:lnTo>
                    <a:pt x="66" y="20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69" y="41"/>
                  </a:lnTo>
                  <a:lnTo>
                    <a:pt x="66" y="46"/>
                  </a:lnTo>
                  <a:lnTo>
                    <a:pt x="64" y="53"/>
                  </a:lnTo>
                  <a:lnTo>
                    <a:pt x="60" y="57"/>
                  </a:lnTo>
                  <a:lnTo>
                    <a:pt x="54" y="62"/>
                  </a:lnTo>
                  <a:lnTo>
                    <a:pt x="49" y="65"/>
                  </a:lnTo>
                  <a:lnTo>
                    <a:pt x="42" y="68"/>
                  </a:lnTo>
                  <a:lnTo>
                    <a:pt x="35" y="68"/>
                  </a:lnTo>
                  <a:lnTo>
                    <a:pt x="29" y="68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0" name="Freeform 127">
              <a:extLst>
                <a:ext uri="{FF2B5EF4-FFF2-40B4-BE49-F238E27FC236}">
                  <a16:creationId xmlns="" xmlns:a16="http://schemas.microsoft.com/office/drawing/2014/main" id="{444843E7-0BAE-4DF5-B976-6B68DC8A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2985"/>
              <a:ext cx="23" cy="20"/>
            </a:xfrm>
            <a:custGeom>
              <a:avLst/>
              <a:gdLst>
                <a:gd name="T0" fmla="*/ 0 w 64"/>
                <a:gd name="T1" fmla="*/ 0 h 61"/>
                <a:gd name="T2" fmla="*/ 0 w 64"/>
                <a:gd name="T3" fmla="*/ 0 h 61"/>
                <a:gd name="T4" fmla="*/ 0 w 64"/>
                <a:gd name="T5" fmla="*/ 0 h 61"/>
                <a:gd name="T6" fmla="*/ 0 w 64"/>
                <a:gd name="T7" fmla="*/ 0 h 61"/>
                <a:gd name="T8" fmla="*/ 0 w 64"/>
                <a:gd name="T9" fmla="*/ 0 h 61"/>
                <a:gd name="T10" fmla="*/ 0 w 64"/>
                <a:gd name="T11" fmla="*/ 0 h 61"/>
                <a:gd name="T12" fmla="*/ 0 w 64"/>
                <a:gd name="T13" fmla="*/ 0 h 61"/>
                <a:gd name="T14" fmla="*/ 0 w 64"/>
                <a:gd name="T15" fmla="*/ 0 h 61"/>
                <a:gd name="T16" fmla="*/ 0 w 64"/>
                <a:gd name="T17" fmla="*/ 0 h 61"/>
                <a:gd name="T18" fmla="*/ 0 w 64"/>
                <a:gd name="T19" fmla="*/ 0 h 61"/>
                <a:gd name="T20" fmla="*/ 0 w 64"/>
                <a:gd name="T21" fmla="*/ 0 h 61"/>
                <a:gd name="T22" fmla="*/ 0 w 64"/>
                <a:gd name="T23" fmla="*/ 0 h 61"/>
                <a:gd name="T24" fmla="*/ 0 w 64"/>
                <a:gd name="T25" fmla="*/ 0 h 61"/>
                <a:gd name="T26" fmla="*/ 0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0 w 64"/>
                <a:gd name="T33" fmla="*/ 0 h 61"/>
                <a:gd name="T34" fmla="*/ 0 w 64"/>
                <a:gd name="T35" fmla="*/ 0 h 61"/>
                <a:gd name="T36" fmla="*/ 0 w 64"/>
                <a:gd name="T37" fmla="*/ 0 h 61"/>
                <a:gd name="T38" fmla="*/ 0 w 64"/>
                <a:gd name="T39" fmla="*/ 0 h 61"/>
                <a:gd name="T40" fmla="*/ 0 w 64"/>
                <a:gd name="T41" fmla="*/ 0 h 61"/>
                <a:gd name="T42" fmla="*/ 0 w 64"/>
                <a:gd name="T43" fmla="*/ 0 h 61"/>
                <a:gd name="T44" fmla="*/ 0 w 64"/>
                <a:gd name="T45" fmla="*/ 0 h 61"/>
                <a:gd name="T46" fmla="*/ 0 w 64"/>
                <a:gd name="T47" fmla="*/ 0 h 61"/>
                <a:gd name="T48" fmla="*/ 0 w 64"/>
                <a:gd name="T49" fmla="*/ 0 h 61"/>
                <a:gd name="T50" fmla="*/ 0 w 64"/>
                <a:gd name="T51" fmla="*/ 0 h 61"/>
                <a:gd name="T52" fmla="*/ 0 w 64"/>
                <a:gd name="T53" fmla="*/ 0 h 61"/>
                <a:gd name="T54" fmla="*/ 0 w 64"/>
                <a:gd name="T55" fmla="*/ 0 h 61"/>
                <a:gd name="T56" fmla="*/ 0 w 64"/>
                <a:gd name="T57" fmla="*/ 0 h 61"/>
                <a:gd name="T58" fmla="*/ 0 w 64"/>
                <a:gd name="T59" fmla="*/ 0 h 61"/>
                <a:gd name="T60" fmla="*/ 0 w 64"/>
                <a:gd name="T61" fmla="*/ 0 h 61"/>
                <a:gd name="T62" fmla="*/ 0 w 64"/>
                <a:gd name="T63" fmla="*/ 0 h 61"/>
                <a:gd name="T64" fmla="*/ 0 w 64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" h="61">
                  <a:moveTo>
                    <a:pt x="33" y="0"/>
                  </a:moveTo>
                  <a:lnTo>
                    <a:pt x="38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8" y="13"/>
                  </a:lnTo>
                  <a:lnTo>
                    <a:pt x="61" y="19"/>
                  </a:lnTo>
                  <a:lnTo>
                    <a:pt x="62" y="24"/>
                  </a:lnTo>
                  <a:lnTo>
                    <a:pt x="64" y="31"/>
                  </a:lnTo>
                  <a:lnTo>
                    <a:pt x="62" y="36"/>
                  </a:lnTo>
                  <a:lnTo>
                    <a:pt x="61" y="42"/>
                  </a:lnTo>
                  <a:lnTo>
                    <a:pt x="58" y="47"/>
                  </a:lnTo>
                  <a:lnTo>
                    <a:pt x="54" y="53"/>
                  </a:lnTo>
                  <a:lnTo>
                    <a:pt x="50" y="57"/>
                  </a:lnTo>
                  <a:lnTo>
                    <a:pt x="45" y="59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7"/>
                  </a:lnTo>
                  <a:lnTo>
                    <a:pt x="10" y="53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6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1" name="Freeform 128">
              <a:extLst>
                <a:ext uri="{FF2B5EF4-FFF2-40B4-BE49-F238E27FC236}">
                  <a16:creationId xmlns="" xmlns:a16="http://schemas.microsoft.com/office/drawing/2014/main" id="{AD119538-AB99-4619-8AC6-A8283426C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2947"/>
              <a:ext cx="12" cy="50"/>
            </a:xfrm>
            <a:custGeom>
              <a:avLst/>
              <a:gdLst>
                <a:gd name="T0" fmla="*/ 0 w 31"/>
                <a:gd name="T1" fmla="*/ 0 h 150"/>
                <a:gd name="T2" fmla="*/ 0 w 31"/>
                <a:gd name="T3" fmla="*/ 0 h 150"/>
                <a:gd name="T4" fmla="*/ 0 w 31"/>
                <a:gd name="T5" fmla="*/ 0 h 150"/>
                <a:gd name="T6" fmla="*/ 0 w 3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50">
                  <a:moveTo>
                    <a:pt x="27" y="0"/>
                  </a:moveTo>
                  <a:lnTo>
                    <a:pt x="31" y="1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2" name="Freeform 129">
              <a:extLst>
                <a:ext uri="{FF2B5EF4-FFF2-40B4-BE49-F238E27FC236}">
                  <a16:creationId xmlns="" xmlns:a16="http://schemas.microsoft.com/office/drawing/2014/main" id="{2338CB46-713D-4815-A951-F206345C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" y="2950"/>
              <a:ext cx="21" cy="48"/>
            </a:xfrm>
            <a:custGeom>
              <a:avLst/>
              <a:gdLst>
                <a:gd name="T0" fmla="*/ 0 w 59"/>
                <a:gd name="T1" fmla="*/ 0 h 145"/>
                <a:gd name="T2" fmla="*/ 0 w 59"/>
                <a:gd name="T3" fmla="*/ 0 h 145"/>
                <a:gd name="T4" fmla="*/ 0 w 59"/>
                <a:gd name="T5" fmla="*/ 0 h 145"/>
                <a:gd name="T6" fmla="*/ 0 w 59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145">
                  <a:moveTo>
                    <a:pt x="29" y="0"/>
                  </a:moveTo>
                  <a:lnTo>
                    <a:pt x="59" y="145"/>
                  </a:lnTo>
                  <a:lnTo>
                    <a:pt x="0" y="3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3" name="Freeform 130">
              <a:extLst>
                <a:ext uri="{FF2B5EF4-FFF2-40B4-BE49-F238E27FC236}">
                  <a16:creationId xmlns="" xmlns:a16="http://schemas.microsoft.com/office/drawing/2014/main" id="{75865524-FEBA-4623-99FC-2B8C59556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2943"/>
              <a:ext cx="48" cy="79"/>
            </a:xfrm>
            <a:custGeom>
              <a:avLst/>
              <a:gdLst>
                <a:gd name="T0" fmla="*/ 0 w 132"/>
                <a:gd name="T1" fmla="*/ 0 h 237"/>
                <a:gd name="T2" fmla="*/ 0 w 132"/>
                <a:gd name="T3" fmla="*/ 0 h 237"/>
                <a:gd name="T4" fmla="*/ 0 w 132"/>
                <a:gd name="T5" fmla="*/ 0 h 237"/>
                <a:gd name="T6" fmla="*/ 0 w 132"/>
                <a:gd name="T7" fmla="*/ 0 h 237"/>
                <a:gd name="T8" fmla="*/ 0 w 132"/>
                <a:gd name="T9" fmla="*/ 0 h 237"/>
                <a:gd name="T10" fmla="*/ 0 w 132"/>
                <a:gd name="T11" fmla="*/ 0 h 237"/>
                <a:gd name="T12" fmla="*/ 0 w 132"/>
                <a:gd name="T13" fmla="*/ 0 h 237"/>
                <a:gd name="T14" fmla="*/ 0 w 132"/>
                <a:gd name="T15" fmla="*/ 0 h 237"/>
                <a:gd name="T16" fmla="*/ 0 w 132"/>
                <a:gd name="T17" fmla="*/ 0 h 237"/>
                <a:gd name="T18" fmla="*/ 0 w 132"/>
                <a:gd name="T19" fmla="*/ 0 h 237"/>
                <a:gd name="T20" fmla="*/ 0 w 132"/>
                <a:gd name="T21" fmla="*/ 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237">
                  <a:moveTo>
                    <a:pt x="132" y="0"/>
                  </a:moveTo>
                  <a:lnTo>
                    <a:pt x="111" y="54"/>
                  </a:lnTo>
                  <a:lnTo>
                    <a:pt x="95" y="93"/>
                  </a:lnTo>
                  <a:lnTo>
                    <a:pt x="84" y="158"/>
                  </a:lnTo>
                  <a:lnTo>
                    <a:pt x="84" y="236"/>
                  </a:lnTo>
                  <a:lnTo>
                    <a:pt x="60" y="223"/>
                  </a:lnTo>
                  <a:lnTo>
                    <a:pt x="29" y="221"/>
                  </a:lnTo>
                  <a:lnTo>
                    <a:pt x="0" y="237"/>
                  </a:lnTo>
                  <a:lnTo>
                    <a:pt x="22" y="177"/>
                  </a:lnTo>
                  <a:lnTo>
                    <a:pt x="52" y="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B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4" name="Freeform 131">
              <a:extLst>
                <a:ext uri="{FF2B5EF4-FFF2-40B4-BE49-F238E27FC236}">
                  <a16:creationId xmlns="" xmlns:a16="http://schemas.microsoft.com/office/drawing/2014/main" id="{001E0675-D9BD-40B4-A147-50F1E63FC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2951"/>
              <a:ext cx="41" cy="67"/>
            </a:xfrm>
            <a:custGeom>
              <a:avLst/>
              <a:gdLst>
                <a:gd name="T0" fmla="*/ 0 w 112"/>
                <a:gd name="T1" fmla="*/ 0 h 200"/>
                <a:gd name="T2" fmla="*/ 0 w 112"/>
                <a:gd name="T3" fmla="*/ 0 h 200"/>
                <a:gd name="T4" fmla="*/ 0 w 112"/>
                <a:gd name="T5" fmla="*/ 0 h 200"/>
                <a:gd name="T6" fmla="*/ 0 w 112"/>
                <a:gd name="T7" fmla="*/ 0 h 200"/>
                <a:gd name="T8" fmla="*/ 0 w 112"/>
                <a:gd name="T9" fmla="*/ 0 h 200"/>
                <a:gd name="T10" fmla="*/ 0 w 112"/>
                <a:gd name="T11" fmla="*/ 0 h 200"/>
                <a:gd name="T12" fmla="*/ 0 w 112"/>
                <a:gd name="T13" fmla="*/ 0 h 200"/>
                <a:gd name="T14" fmla="*/ 0 w 112"/>
                <a:gd name="T15" fmla="*/ 0 h 200"/>
                <a:gd name="T16" fmla="*/ 0 w 112"/>
                <a:gd name="T17" fmla="*/ 0 h 200"/>
                <a:gd name="T18" fmla="*/ 0 w 112"/>
                <a:gd name="T19" fmla="*/ 0 h 200"/>
                <a:gd name="T20" fmla="*/ 0 w 112"/>
                <a:gd name="T21" fmla="*/ 0 h 200"/>
                <a:gd name="T22" fmla="*/ 0 w 112"/>
                <a:gd name="T23" fmla="*/ 0 h 200"/>
                <a:gd name="T24" fmla="*/ 0 w 112"/>
                <a:gd name="T25" fmla="*/ 0 h 200"/>
                <a:gd name="T26" fmla="*/ 0 w 112"/>
                <a:gd name="T27" fmla="*/ 0 h 200"/>
                <a:gd name="T28" fmla="*/ 0 w 112"/>
                <a:gd name="T29" fmla="*/ 0 h 200"/>
                <a:gd name="T30" fmla="*/ 0 w 112"/>
                <a:gd name="T31" fmla="*/ 0 h 200"/>
                <a:gd name="T32" fmla="*/ 0 w 112"/>
                <a:gd name="T33" fmla="*/ 0 h 200"/>
                <a:gd name="T34" fmla="*/ 0 w 112"/>
                <a:gd name="T35" fmla="*/ 0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200">
                  <a:moveTo>
                    <a:pt x="112" y="0"/>
                  </a:moveTo>
                  <a:lnTo>
                    <a:pt x="104" y="23"/>
                  </a:lnTo>
                  <a:lnTo>
                    <a:pt x="94" y="45"/>
                  </a:lnTo>
                  <a:lnTo>
                    <a:pt x="88" y="62"/>
                  </a:lnTo>
                  <a:lnTo>
                    <a:pt x="81" y="79"/>
                  </a:lnTo>
                  <a:lnTo>
                    <a:pt x="77" y="106"/>
                  </a:lnTo>
                  <a:lnTo>
                    <a:pt x="73" y="134"/>
                  </a:lnTo>
                  <a:lnTo>
                    <a:pt x="73" y="199"/>
                  </a:lnTo>
                  <a:lnTo>
                    <a:pt x="62" y="194"/>
                  </a:lnTo>
                  <a:lnTo>
                    <a:pt x="51" y="188"/>
                  </a:lnTo>
                  <a:lnTo>
                    <a:pt x="24" y="187"/>
                  </a:lnTo>
                  <a:lnTo>
                    <a:pt x="0" y="200"/>
                  </a:lnTo>
                  <a:lnTo>
                    <a:pt x="11" y="175"/>
                  </a:lnTo>
                  <a:lnTo>
                    <a:pt x="20" y="149"/>
                  </a:lnTo>
                  <a:lnTo>
                    <a:pt x="31" y="114"/>
                  </a:lnTo>
                  <a:lnTo>
                    <a:pt x="44" y="79"/>
                  </a:lnTo>
                  <a:lnTo>
                    <a:pt x="78" y="3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C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5" name="Freeform 132">
              <a:extLst>
                <a:ext uri="{FF2B5EF4-FFF2-40B4-BE49-F238E27FC236}">
                  <a16:creationId xmlns="" xmlns:a16="http://schemas.microsoft.com/office/drawing/2014/main" id="{E8734BB3-AAB9-40C1-8835-0BF48C27B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2958"/>
              <a:ext cx="33" cy="55"/>
            </a:xfrm>
            <a:custGeom>
              <a:avLst/>
              <a:gdLst>
                <a:gd name="T0" fmla="*/ 0 w 92"/>
                <a:gd name="T1" fmla="*/ 0 h 165"/>
                <a:gd name="T2" fmla="*/ 0 w 92"/>
                <a:gd name="T3" fmla="*/ 0 h 165"/>
                <a:gd name="T4" fmla="*/ 0 w 92"/>
                <a:gd name="T5" fmla="*/ 0 h 165"/>
                <a:gd name="T6" fmla="*/ 0 w 92"/>
                <a:gd name="T7" fmla="*/ 0 h 165"/>
                <a:gd name="T8" fmla="*/ 0 w 92"/>
                <a:gd name="T9" fmla="*/ 0 h 165"/>
                <a:gd name="T10" fmla="*/ 0 w 92"/>
                <a:gd name="T11" fmla="*/ 0 h 165"/>
                <a:gd name="T12" fmla="*/ 0 w 92"/>
                <a:gd name="T13" fmla="*/ 0 h 165"/>
                <a:gd name="T14" fmla="*/ 0 w 92"/>
                <a:gd name="T15" fmla="*/ 0 h 165"/>
                <a:gd name="T16" fmla="*/ 0 w 92"/>
                <a:gd name="T17" fmla="*/ 0 h 165"/>
                <a:gd name="T18" fmla="*/ 0 w 92"/>
                <a:gd name="T19" fmla="*/ 0 h 165"/>
                <a:gd name="T20" fmla="*/ 0 w 92"/>
                <a:gd name="T21" fmla="*/ 0 h 165"/>
                <a:gd name="T22" fmla="*/ 0 w 92"/>
                <a:gd name="T23" fmla="*/ 0 h 165"/>
                <a:gd name="T24" fmla="*/ 0 w 92"/>
                <a:gd name="T25" fmla="*/ 0 h 165"/>
                <a:gd name="T26" fmla="*/ 0 w 92"/>
                <a:gd name="T27" fmla="*/ 0 h 165"/>
                <a:gd name="T28" fmla="*/ 0 w 92"/>
                <a:gd name="T29" fmla="*/ 0 h 165"/>
                <a:gd name="T30" fmla="*/ 0 w 92"/>
                <a:gd name="T31" fmla="*/ 0 h 165"/>
                <a:gd name="T32" fmla="*/ 0 w 92"/>
                <a:gd name="T33" fmla="*/ 0 h 165"/>
                <a:gd name="T34" fmla="*/ 0 w 92"/>
                <a:gd name="T35" fmla="*/ 0 h 165"/>
                <a:gd name="T36" fmla="*/ 0 w 92"/>
                <a:gd name="T37" fmla="*/ 0 h 165"/>
                <a:gd name="T38" fmla="*/ 0 w 92"/>
                <a:gd name="T39" fmla="*/ 0 h 1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65">
                  <a:moveTo>
                    <a:pt x="92" y="0"/>
                  </a:moveTo>
                  <a:lnTo>
                    <a:pt x="77" y="38"/>
                  </a:lnTo>
                  <a:lnTo>
                    <a:pt x="66" y="65"/>
                  </a:lnTo>
                  <a:lnTo>
                    <a:pt x="63" y="88"/>
                  </a:lnTo>
                  <a:lnTo>
                    <a:pt x="59" y="109"/>
                  </a:lnTo>
                  <a:lnTo>
                    <a:pt x="59" y="136"/>
                  </a:lnTo>
                  <a:lnTo>
                    <a:pt x="59" y="165"/>
                  </a:lnTo>
                  <a:lnTo>
                    <a:pt x="51" y="159"/>
                  </a:lnTo>
                  <a:lnTo>
                    <a:pt x="41" y="155"/>
                  </a:lnTo>
                  <a:lnTo>
                    <a:pt x="31" y="154"/>
                  </a:lnTo>
                  <a:lnTo>
                    <a:pt x="25" y="154"/>
                  </a:lnTo>
                  <a:lnTo>
                    <a:pt x="20" y="154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8" y="145"/>
                  </a:lnTo>
                  <a:lnTo>
                    <a:pt x="17" y="123"/>
                  </a:lnTo>
                  <a:lnTo>
                    <a:pt x="25" y="94"/>
                  </a:lnTo>
                  <a:lnTo>
                    <a:pt x="36" y="65"/>
                  </a:lnTo>
                  <a:lnTo>
                    <a:pt x="64" y="3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6" name="Freeform 133">
              <a:extLst>
                <a:ext uri="{FF2B5EF4-FFF2-40B4-BE49-F238E27FC236}">
                  <a16:creationId xmlns="" xmlns:a16="http://schemas.microsoft.com/office/drawing/2014/main" id="{585F3E01-3B34-4B97-ABF6-4EB359B2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965"/>
              <a:ext cx="27" cy="44"/>
            </a:xfrm>
            <a:custGeom>
              <a:avLst/>
              <a:gdLst>
                <a:gd name="T0" fmla="*/ 0 w 72"/>
                <a:gd name="T1" fmla="*/ 0 h 132"/>
                <a:gd name="T2" fmla="*/ 0 w 72"/>
                <a:gd name="T3" fmla="*/ 0 h 132"/>
                <a:gd name="T4" fmla="*/ 0 w 72"/>
                <a:gd name="T5" fmla="*/ 0 h 132"/>
                <a:gd name="T6" fmla="*/ 0 w 72"/>
                <a:gd name="T7" fmla="*/ 0 h 132"/>
                <a:gd name="T8" fmla="*/ 0 w 72"/>
                <a:gd name="T9" fmla="*/ 0 h 132"/>
                <a:gd name="T10" fmla="*/ 0 w 72"/>
                <a:gd name="T11" fmla="*/ 0 h 132"/>
                <a:gd name="T12" fmla="*/ 0 w 72"/>
                <a:gd name="T13" fmla="*/ 0 h 132"/>
                <a:gd name="T14" fmla="*/ 0 w 72"/>
                <a:gd name="T15" fmla="*/ 0 h 132"/>
                <a:gd name="T16" fmla="*/ 0 w 72"/>
                <a:gd name="T17" fmla="*/ 0 h 132"/>
                <a:gd name="T18" fmla="*/ 0 w 72"/>
                <a:gd name="T19" fmla="*/ 0 h 132"/>
                <a:gd name="T20" fmla="*/ 0 w 72"/>
                <a:gd name="T21" fmla="*/ 0 h 132"/>
                <a:gd name="T22" fmla="*/ 0 w 72"/>
                <a:gd name="T23" fmla="*/ 0 h 132"/>
                <a:gd name="T24" fmla="*/ 0 w 72"/>
                <a:gd name="T25" fmla="*/ 0 h 132"/>
                <a:gd name="T26" fmla="*/ 0 w 72"/>
                <a:gd name="T27" fmla="*/ 0 h 132"/>
                <a:gd name="T28" fmla="*/ 0 w 72"/>
                <a:gd name="T29" fmla="*/ 0 h 132"/>
                <a:gd name="T30" fmla="*/ 0 w 72"/>
                <a:gd name="T31" fmla="*/ 0 h 132"/>
                <a:gd name="T32" fmla="*/ 0 w 72"/>
                <a:gd name="T33" fmla="*/ 0 h 132"/>
                <a:gd name="T34" fmla="*/ 0 w 72"/>
                <a:gd name="T35" fmla="*/ 0 h 132"/>
                <a:gd name="T36" fmla="*/ 0 w 72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" h="132">
                  <a:moveTo>
                    <a:pt x="72" y="0"/>
                  </a:moveTo>
                  <a:lnTo>
                    <a:pt x="67" y="15"/>
                  </a:lnTo>
                  <a:lnTo>
                    <a:pt x="61" y="30"/>
                  </a:lnTo>
                  <a:lnTo>
                    <a:pt x="57" y="41"/>
                  </a:lnTo>
                  <a:lnTo>
                    <a:pt x="52" y="52"/>
                  </a:lnTo>
                  <a:lnTo>
                    <a:pt x="50" y="69"/>
                  </a:lnTo>
                  <a:lnTo>
                    <a:pt x="48" y="87"/>
                  </a:lnTo>
                  <a:lnTo>
                    <a:pt x="48" y="109"/>
                  </a:lnTo>
                  <a:lnTo>
                    <a:pt x="46" y="130"/>
                  </a:lnTo>
                  <a:lnTo>
                    <a:pt x="33" y="124"/>
                  </a:lnTo>
                  <a:lnTo>
                    <a:pt x="25" y="122"/>
                  </a:lnTo>
                  <a:lnTo>
                    <a:pt x="15" y="122"/>
                  </a:lnTo>
                  <a:lnTo>
                    <a:pt x="8" y="126"/>
                  </a:lnTo>
                  <a:lnTo>
                    <a:pt x="4" y="129"/>
                  </a:lnTo>
                  <a:lnTo>
                    <a:pt x="0" y="132"/>
                  </a:lnTo>
                  <a:lnTo>
                    <a:pt x="7" y="114"/>
                  </a:lnTo>
                  <a:lnTo>
                    <a:pt x="14" y="98"/>
                  </a:lnTo>
                  <a:lnTo>
                    <a:pt x="27" y="5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7" name="Freeform 134">
              <a:extLst>
                <a:ext uri="{FF2B5EF4-FFF2-40B4-BE49-F238E27FC236}">
                  <a16:creationId xmlns="" xmlns:a16="http://schemas.microsoft.com/office/drawing/2014/main" id="{AF239F29-FC61-42C8-9CA9-5FEFED51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2973"/>
              <a:ext cx="20" cy="31"/>
            </a:xfrm>
            <a:custGeom>
              <a:avLst/>
              <a:gdLst>
                <a:gd name="T0" fmla="*/ 0 w 53"/>
                <a:gd name="T1" fmla="*/ 0 h 96"/>
                <a:gd name="T2" fmla="*/ 0 w 53"/>
                <a:gd name="T3" fmla="*/ 0 h 96"/>
                <a:gd name="T4" fmla="*/ 0 w 53"/>
                <a:gd name="T5" fmla="*/ 0 h 96"/>
                <a:gd name="T6" fmla="*/ 0 w 53"/>
                <a:gd name="T7" fmla="*/ 0 h 96"/>
                <a:gd name="T8" fmla="*/ 0 w 53"/>
                <a:gd name="T9" fmla="*/ 0 h 96"/>
                <a:gd name="T10" fmla="*/ 0 w 53"/>
                <a:gd name="T11" fmla="*/ 0 h 96"/>
                <a:gd name="T12" fmla="*/ 0 w 53"/>
                <a:gd name="T13" fmla="*/ 0 h 96"/>
                <a:gd name="T14" fmla="*/ 0 w 53"/>
                <a:gd name="T15" fmla="*/ 0 h 96"/>
                <a:gd name="T16" fmla="*/ 0 w 53"/>
                <a:gd name="T17" fmla="*/ 0 h 96"/>
                <a:gd name="T18" fmla="*/ 0 w 53"/>
                <a:gd name="T19" fmla="*/ 0 h 96"/>
                <a:gd name="T20" fmla="*/ 0 w 53"/>
                <a:gd name="T21" fmla="*/ 0 h 96"/>
                <a:gd name="T22" fmla="*/ 0 w 53"/>
                <a:gd name="T23" fmla="*/ 0 h 96"/>
                <a:gd name="T24" fmla="*/ 0 w 53"/>
                <a:gd name="T25" fmla="*/ 0 h 96"/>
                <a:gd name="T26" fmla="*/ 0 w 53"/>
                <a:gd name="T27" fmla="*/ 0 h 96"/>
                <a:gd name="T28" fmla="*/ 0 w 53"/>
                <a:gd name="T29" fmla="*/ 0 h 96"/>
                <a:gd name="T30" fmla="*/ 0 w 53"/>
                <a:gd name="T31" fmla="*/ 0 h 96"/>
                <a:gd name="T32" fmla="*/ 0 w 53"/>
                <a:gd name="T33" fmla="*/ 0 h 96"/>
                <a:gd name="T34" fmla="*/ 0 w 53"/>
                <a:gd name="T35" fmla="*/ 0 h 96"/>
                <a:gd name="T36" fmla="*/ 0 w 53"/>
                <a:gd name="T37" fmla="*/ 0 h 96"/>
                <a:gd name="T38" fmla="*/ 0 w 53"/>
                <a:gd name="T39" fmla="*/ 0 h 96"/>
                <a:gd name="T40" fmla="*/ 0 w 53"/>
                <a:gd name="T41" fmla="*/ 0 h 96"/>
                <a:gd name="T42" fmla="*/ 0 w 53"/>
                <a:gd name="T43" fmla="*/ 0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96">
                  <a:moveTo>
                    <a:pt x="53" y="0"/>
                  </a:moveTo>
                  <a:lnTo>
                    <a:pt x="50" y="5"/>
                  </a:lnTo>
                  <a:lnTo>
                    <a:pt x="49" y="11"/>
                  </a:lnTo>
                  <a:lnTo>
                    <a:pt x="44" y="22"/>
                  </a:lnTo>
                  <a:lnTo>
                    <a:pt x="43" y="26"/>
                  </a:lnTo>
                  <a:lnTo>
                    <a:pt x="42" y="30"/>
                  </a:lnTo>
                  <a:lnTo>
                    <a:pt x="39" y="38"/>
                  </a:lnTo>
                  <a:lnTo>
                    <a:pt x="38" y="50"/>
                  </a:lnTo>
                  <a:lnTo>
                    <a:pt x="35" y="62"/>
                  </a:lnTo>
                  <a:lnTo>
                    <a:pt x="35" y="79"/>
                  </a:lnTo>
                  <a:lnTo>
                    <a:pt x="34" y="95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19" y="91"/>
                  </a:lnTo>
                  <a:lnTo>
                    <a:pt x="12" y="89"/>
                  </a:lnTo>
                  <a:lnTo>
                    <a:pt x="0" y="96"/>
                  </a:lnTo>
                  <a:lnTo>
                    <a:pt x="5" y="84"/>
                  </a:lnTo>
                  <a:lnTo>
                    <a:pt x="11" y="70"/>
                  </a:lnTo>
                  <a:lnTo>
                    <a:pt x="16" y="54"/>
                  </a:lnTo>
                  <a:lnTo>
                    <a:pt x="21" y="38"/>
                  </a:lnTo>
                  <a:lnTo>
                    <a:pt x="38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8" name="Freeform 135">
              <a:extLst>
                <a:ext uri="{FF2B5EF4-FFF2-40B4-BE49-F238E27FC236}">
                  <a16:creationId xmlns="" xmlns:a16="http://schemas.microsoft.com/office/drawing/2014/main" id="{D4437853-2B63-407D-A84F-C25653F3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980"/>
              <a:ext cx="11" cy="20"/>
            </a:xfrm>
            <a:custGeom>
              <a:avLst/>
              <a:gdLst>
                <a:gd name="T0" fmla="*/ 0 w 32"/>
                <a:gd name="T1" fmla="*/ 0 h 62"/>
                <a:gd name="T2" fmla="*/ 0 w 32"/>
                <a:gd name="T3" fmla="*/ 0 h 62"/>
                <a:gd name="T4" fmla="*/ 0 w 32"/>
                <a:gd name="T5" fmla="*/ 0 h 62"/>
                <a:gd name="T6" fmla="*/ 0 w 32"/>
                <a:gd name="T7" fmla="*/ 0 h 62"/>
                <a:gd name="T8" fmla="*/ 0 w 32"/>
                <a:gd name="T9" fmla="*/ 0 h 62"/>
                <a:gd name="T10" fmla="*/ 0 w 32"/>
                <a:gd name="T11" fmla="*/ 0 h 62"/>
                <a:gd name="T12" fmla="*/ 0 w 32"/>
                <a:gd name="T13" fmla="*/ 0 h 62"/>
                <a:gd name="T14" fmla="*/ 0 w 32"/>
                <a:gd name="T15" fmla="*/ 0 h 62"/>
                <a:gd name="T16" fmla="*/ 0 w 32"/>
                <a:gd name="T17" fmla="*/ 0 h 62"/>
                <a:gd name="T18" fmla="*/ 0 w 32"/>
                <a:gd name="T19" fmla="*/ 0 h 62"/>
                <a:gd name="T20" fmla="*/ 0 w 32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62">
                  <a:moveTo>
                    <a:pt x="32" y="0"/>
                  </a:moveTo>
                  <a:lnTo>
                    <a:pt x="28" y="13"/>
                  </a:lnTo>
                  <a:lnTo>
                    <a:pt x="24" y="24"/>
                  </a:lnTo>
                  <a:lnTo>
                    <a:pt x="21" y="40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6" y="57"/>
                  </a:lnTo>
                  <a:lnTo>
                    <a:pt x="0" y="62"/>
                  </a:lnTo>
                  <a:lnTo>
                    <a:pt x="6" y="44"/>
                  </a:lnTo>
                  <a:lnTo>
                    <a:pt x="13" y="2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19" name="Freeform 136">
              <a:extLst>
                <a:ext uri="{FF2B5EF4-FFF2-40B4-BE49-F238E27FC236}">
                  <a16:creationId xmlns="" xmlns:a16="http://schemas.microsoft.com/office/drawing/2014/main" id="{63D1CED9-8712-49B4-ACA5-FFAB6B965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2928"/>
              <a:ext cx="72" cy="58"/>
            </a:xfrm>
            <a:custGeom>
              <a:avLst/>
              <a:gdLst>
                <a:gd name="T0" fmla="*/ 0 w 199"/>
                <a:gd name="T1" fmla="*/ 0 h 173"/>
                <a:gd name="T2" fmla="*/ 0 w 199"/>
                <a:gd name="T3" fmla="*/ 0 h 173"/>
                <a:gd name="T4" fmla="*/ 0 w 199"/>
                <a:gd name="T5" fmla="*/ 0 h 173"/>
                <a:gd name="T6" fmla="*/ 0 w 199"/>
                <a:gd name="T7" fmla="*/ 0 h 173"/>
                <a:gd name="T8" fmla="*/ 0 w 199"/>
                <a:gd name="T9" fmla="*/ 0 h 173"/>
                <a:gd name="T10" fmla="*/ 0 w 199"/>
                <a:gd name="T11" fmla="*/ 0 h 173"/>
                <a:gd name="T12" fmla="*/ 0 w 199"/>
                <a:gd name="T13" fmla="*/ 0 h 173"/>
                <a:gd name="T14" fmla="*/ 0 w 199"/>
                <a:gd name="T15" fmla="*/ 0 h 173"/>
                <a:gd name="T16" fmla="*/ 0 w 199"/>
                <a:gd name="T17" fmla="*/ 0 h 173"/>
                <a:gd name="T18" fmla="*/ 0 w 199"/>
                <a:gd name="T19" fmla="*/ 0 h 173"/>
                <a:gd name="T20" fmla="*/ 0 w 199"/>
                <a:gd name="T21" fmla="*/ 0 h 173"/>
                <a:gd name="T22" fmla="*/ 0 w 199"/>
                <a:gd name="T23" fmla="*/ 0 h 173"/>
                <a:gd name="T24" fmla="*/ 0 w 199"/>
                <a:gd name="T25" fmla="*/ 0 h 173"/>
                <a:gd name="T26" fmla="*/ 0 w 199"/>
                <a:gd name="T27" fmla="*/ 0 h 173"/>
                <a:gd name="T28" fmla="*/ 0 w 199"/>
                <a:gd name="T29" fmla="*/ 0 h 173"/>
                <a:gd name="T30" fmla="*/ 0 w 199"/>
                <a:gd name="T31" fmla="*/ 0 h 1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173">
                  <a:moveTo>
                    <a:pt x="2" y="173"/>
                  </a:moveTo>
                  <a:lnTo>
                    <a:pt x="39" y="61"/>
                  </a:lnTo>
                  <a:lnTo>
                    <a:pt x="88" y="32"/>
                  </a:lnTo>
                  <a:lnTo>
                    <a:pt x="157" y="43"/>
                  </a:lnTo>
                  <a:lnTo>
                    <a:pt x="180" y="80"/>
                  </a:lnTo>
                  <a:lnTo>
                    <a:pt x="171" y="168"/>
                  </a:lnTo>
                  <a:lnTo>
                    <a:pt x="185" y="106"/>
                  </a:lnTo>
                  <a:lnTo>
                    <a:pt x="199" y="77"/>
                  </a:lnTo>
                  <a:lnTo>
                    <a:pt x="193" y="32"/>
                  </a:lnTo>
                  <a:lnTo>
                    <a:pt x="165" y="1"/>
                  </a:lnTo>
                  <a:lnTo>
                    <a:pt x="123" y="0"/>
                  </a:lnTo>
                  <a:lnTo>
                    <a:pt x="62" y="15"/>
                  </a:lnTo>
                  <a:lnTo>
                    <a:pt x="33" y="45"/>
                  </a:lnTo>
                  <a:lnTo>
                    <a:pt x="16" y="89"/>
                  </a:lnTo>
                  <a:lnTo>
                    <a:pt x="0" y="162"/>
                  </a:lnTo>
                  <a:lnTo>
                    <a:pt x="2" y="173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0" name="Freeform 137">
              <a:extLst>
                <a:ext uri="{FF2B5EF4-FFF2-40B4-BE49-F238E27FC236}">
                  <a16:creationId xmlns="" xmlns:a16="http://schemas.microsoft.com/office/drawing/2014/main" id="{1A75601C-C749-4C3F-B368-6301C14BD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930"/>
              <a:ext cx="60" cy="68"/>
            </a:xfrm>
            <a:custGeom>
              <a:avLst/>
              <a:gdLst>
                <a:gd name="T0" fmla="*/ 0 w 164"/>
                <a:gd name="T1" fmla="*/ 0 h 208"/>
                <a:gd name="T2" fmla="*/ 0 w 164"/>
                <a:gd name="T3" fmla="*/ 0 h 208"/>
                <a:gd name="T4" fmla="*/ 0 w 164"/>
                <a:gd name="T5" fmla="*/ 0 h 208"/>
                <a:gd name="T6" fmla="*/ 0 w 164"/>
                <a:gd name="T7" fmla="*/ 0 h 208"/>
                <a:gd name="T8" fmla="*/ 0 w 164"/>
                <a:gd name="T9" fmla="*/ 0 h 208"/>
                <a:gd name="T10" fmla="*/ 0 w 164"/>
                <a:gd name="T11" fmla="*/ 0 h 208"/>
                <a:gd name="T12" fmla="*/ 0 w 164"/>
                <a:gd name="T13" fmla="*/ 0 h 208"/>
                <a:gd name="T14" fmla="*/ 0 w 164"/>
                <a:gd name="T15" fmla="*/ 0 h 208"/>
                <a:gd name="T16" fmla="*/ 0 w 164"/>
                <a:gd name="T17" fmla="*/ 0 h 208"/>
                <a:gd name="T18" fmla="*/ 0 w 164"/>
                <a:gd name="T19" fmla="*/ 0 h 208"/>
                <a:gd name="T20" fmla="*/ 0 w 164"/>
                <a:gd name="T21" fmla="*/ 0 h 208"/>
                <a:gd name="T22" fmla="*/ 0 w 164"/>
                <a:gd name="T23" fmla="*/ 0 h 208"/>
                <a:gd name="T24" fmla="*/ 0 w 164"/>
                <a:gd name="T25" fmla="*/ 0 h 208"/>
                <a:gd name="T26" fmla="*/ 0 w 164"/>
                <a:gd name="T27" fmla="*/ 0 h 208"/>
                <a:gd name="T28" fmla="*/ 0 w 164"/>
                <a:gd name="T29" fmla="*/ 0 h 208"/>
                <a:gd name="T30" fmla="*/ 0 w 164"/>
                <a:gd name="T31" fmla="*/ 0 h 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4" h="208">
                  <a:moveTo>
                    <a:pt x="66" y="40"/>
                  </a:moveTo>
                  <a:lnTo>
                    <a:pt x="39" y="61"/>
                  </a:lnTo>
                  <a:lnTo>
                    <a:pt x="13" y="134"/>
                  </a:lnTo>
                  <a:lnTo>
                    <a:pt x="31" y="208"/>
                  </a:lnTo>
                  <a:lnTo>
                    <a:pt x="3" y="155"/>
                  </a:lnTo>
                  <a:lnTo>
                    <a:pt x="0" y="103"/>
                  </a:lnTo>
                  <a:lnTo>
                    <a:pt x="4" y="49"/>
                  </a:lnTo>
                  <a:lnTo>
                    <a:pt x="34" y="0"/>
                  </a:lnTo>
                  <a:lnTo>
                    <a:pt x="70" y="3"/>
                  </a:lnTo>
                  <a:lnTo>
                    <a:pt x="109" y="14"/>
                  </a:lnTo>
                  <a:lnTo>
                    <a:pt x="139" y="40"/>
                  </a:lnTo>
                  <a:lnTo>
                    <a:pt x="164" y="95"/>
                  </a:lnTo>
                  <a:lnTo>
                    <a:pt x="161" y="122"/>
                  </a:lnTo>
                  <a:lnTo>
                    <a:pt x="147" y="92"/>
                  </a:lnTo>
                  <a:lnTo>
                    <a:pt x="123" y="53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EF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1" name="Freeform 138">
              <a:extLst>
                <a:ext uri="{FF2B5EF4-FFF2-40B4-BE49-F238E27FC236}">
                  <a16:creationId xmlns="" xmlns:a16="http://schemas.microsoft.com/office/drawing/2014/main" id="{0EC4B726-484E-473C-A9F3-A48FCCB9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085"/>
              <a:ext cx="58" cy="23"/>
            </a:xfrm>
            <a:custGeom>
              <a:avLst/>
              <a:gdLst>
                <a:gd name="T0" fmla="*/ 0 w 160"/>
                <a:gd name="T1" fmla="*/ 0 h 70"/>
                <a:gd name="T2" fmla="*/ 0 w 160"/>
                <a:gd name="T3" fmla="*/ 0 h 70"/>
                <a:gd name="T4" fmla="*/ 0 w 160"/>
                <a:gd name="T5" fmla="*/ 0 h 70"/>
                <a:gd name="T6" fmla="*/ 0 w 160"/>
                <a:gd name="T7" fmla="*/ 0 h 70"/>
                <a:gd name="T8" fmla="*/ 0 w 160"/>
                <a:gd name="T9" fmla="*/ 0 h 70"/>
                <a:gd name="T10" fmla="*/ 0 w 160"/>
                <a:gd name="T11" fmla="*/ 0 h 70"/>
                <a:gd name="T12" fmla="*/ 0 w 160"/>
                <a:gd name="T13" fmla="*/ 0 h 70"/>
                <a:gd name="T14" fmla="*/ 0 w 160"/>
                <a:gd name="T15" fmla="*/ 0 h 70"/>
                <a:gd name="T16" fmla="*/ 0 w 160"/>
                <a:gd name="T17" fmla="*/ 0 h 70"/>
                <a:gd name="T18" fmla="*/ 0 w 160"/>
                <a:gd name="T19" fmla="*/ 0 h 70"/>
                <a:gd name="T20" fmla="*/ 0 w 160"/>
                <a:gd name="T21" fmla="*/ 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70">
                  <a:moveTo>
                    <a:pt x="8" y="1"/>
                  </a:moveTo>
                  <a:lnTo>
                    <a:pt x="0" y="0"/>
                  </a:lnTo>
                  <a:lnTo>
                    <a:pt x="18" y="42"/>
                  </a:lnTo>
                  <a:lnTo>
                    <a:pt x="67" y="61"/>
                  </a:lnTo>
                  <a:lnTo>
                    <a:pt x="111" y="70"/>
                  </a:lnTo>
                  <a:lnTo>
                    <a:pt x="160" y="64"/>
                  </a:lnTo>
                  <a:lnTo>
                    <a:pt x="159" y="47"/>
                  </a:lnTo>
                  <a:lnTo>
                    <a:pt x="128" y="39"/>
                  </a:lnTo>
                  <a:lnTo>
                    <a:pt x="75" y="22"/>
                  </a:lnTo>
                  <a:lnTo>
                    <a:pt x="40" y="1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CC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2" name="Freeform 139">
              <a:extLst>
                <a:ext uri="{FF2B5EF4-FFF2-40B4-BE49-F238E27FC236}">
                  <a16:creationId xmlns="" xmlns:a16="http://schemas.microsoft.com/office/drawing/2014/main" id="{6AF61A85-F2F8-4F21-B835-BE5CFAC4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3088"/>
              <a:ext cx="49" cy="20"/>
            </a:xfrm>
            <a:custGeom>
              <a:avLst/>
              <a:gdLst>
                <a:gd name="T0" fmla="*/ 0 w 136"/>
                <a:gd name="T1" fmla="*/ 0 h 60"/>
                <a:gd name="T2" fmla="*/ 0 w 136"/>
                <a:gd name="T3" fmla="*/ 0 h 60"/>
                <a:gd name="T4" fmla="*/ 0 w 136"/>
                <a:gd name="T5" fmla="*/ 0 h 60"/>
                <a:gd name="T6" fmla="*/ 0 w 136"/>
                <a:gd name="T7" fmla="*/ 0 h 60"/>
                <a:gd name="T8" fmla="*/ 0 w 136"/>
                <a:gd name="T9" fmla="*/ 0 h 60"/>
                <a:gd name="T10" fmla="*/ 0 w 136"/>
                <a:gd name="T11" fmla="*/ 0 h 60"/>
                <a:gd name="T12" fmla="*/ 0 w 136"/>
                <a:gd name="T13" fmla="*/ 0 h 60"/>
                <a:gd name="T14" fmla="*/ 0 w 136"/>
                <a:gd name="T15" fmla="*/ 0 h 60"/>
                <a:gd name="T16" fmla="*/ 0 w 136"/>
                <a:gd name="T17" fmla="*/ 0 h 60"/>
                <a:gd name="T18" fmla="*/ 0 w 136"/>
                <a:gd name="T19" fmla="*/ 0 h 60"/>
                <a:gd name="T20" fmla="*/ 0 w 136"/>
                <a:gd name="T21" fmla="*/ 0 h 60"/>
                <a:gd name="T22" fmla="*/ 0 w 136"/>
                <a:gd name="T23" fmla="*/ 0 h 60"/>
                <a:gd name="T24" fmla="*/ 0 w 136"/>
                <a:gd name="T25" fmla="*/ 0 h 60"/>
                <a:gd name="T26" fmla="*/ 0 w 136"/>
                <a:gd name="T27" fmla="*/ 0 h 60"/>
                <a:gd name="T28" fmla="*/ 0 w 136"/>
                <a:gd name="T29" fmla="*/ 0 h 60"/>
                <a:gd name="T30" fmla="*/ 0 w 136"/>
                <a:gd name="T31" fmla="*/ 0 h 60"/>
                <a:gd name="T32" fmla="*/ 0 w 136"/>
                <a:gd name="T33" fmla="*/ 0 h 60"/>
                <a:gd name="T34" fmla="*/ 0 w 136"/>
                <a:gd name="T35" fmla="*/ 0 h 60"/>
                <a:gd name="T36" fmla="*/ 0 w 136"/>
                <a:gd name="T37" fmla="*/ 0 h 60"/>
                <a:gd name="T38" fmla="*/ 0 w 136"/>
                <a:gd name="T39" fmla="*/ 0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" h="60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16" y="34"/>
                  </a:lnTo>
                  <a:lnTo>
                    <a:pt x="38" y="42"/>
                  </a:lnTo>
                  <a:lnTo>
                    <a:pt x="58" y="50"/>
                  </a:lnTo>
                  <a:lnTo>
                    <a:pt x="77" y="54"/>
                  </a:lnTo>
                  <a:lnTo>
                    <a:pt x="96" y="60"/>
                  </a:lnTo>
                  <a:lnTo>
                    <a:pt x="136" y="53"/>
                  </a:lnTo>
                  <a:lnTo>
                    <a:pt x="136" y="46"/>
                  </a:lnTo>
                  <a:lnTo>
                    <a:pt x="134" y="39"/>
                  </a:lnTo>
                  <a:lnTo>
                    <a:pt x="128" y="37"/>
                  </a:lnTo>
                  <a:lnTo>
                    <a:pt x="122" y="35"/>
                  </a:lnTo>
                  <a:lnTo>
                    <a:pt x="109" y="31"/>
                  </a:lnTo>
                  <a:lnTo>
                    <a:pt x="86" y="24"/>
                  </a:lnTo>
                  <a:lnTo>
                    <a:pt x="63" y="18"/>
                  </a:lnTo>
                  <a:lnTo>
                    <a:pt x="50" y="15"/>
                  </a:lnTo>
                  <a:lnTo>
                    <a:pt x="3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638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3" name="Freeform 140">
              <a:extLst>
                <a:ext uri="{FF2B5EF4-FFF2-40B4-BE49-F238E27FC236}">
                  <a16:creationId xmlns="" xmlns:a16="http://schemas.microsoft.com/office/drawing/2014/main" id="{BA0FF681-7D65-4903-B02A-89F77DF5E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3090"/>
              <a:ext cx="42" cy="16"/>
            </a:xfrm>
            <a:custGeom>
              <a:avLst/>
              <a:gdLst>
                <a:gd name="T0" fmla="*/ 0 w 113"/>
                <a:gd name="T1" fmla="*/ 0 h 49"/>
                <a:gd name="T2" fmla="*/ 0 w 113"/>
                <a:gd name="T3" fmla="*/ 0 h 49"/>
                <a:gd name="T4" fmla="*/ 0 w 113"/>
                <a:gd name="T5" fmla="*/ 0 h 49"/>
                <a:gd name="T6" fmla="*/ 0 w 113"/>
                <a:gd name="T7" fmla="*/ 0 h 49"/>
                <a:gd name="T8" fmla="*/ 0 w 113"/>
                <a:gd name="T9" fmla="*/ 0 h 49"/>
                <a:gd name="T10" fmla="*/ 0 w 113"/>
                <a:gd name="T11" fmla="*/ 0 h 49"/>
                <a:gd name="T12" fmla="*/ 0 w 113"/>
                <a:gd name="T13" fmla="*/ 0 h 49"/>
                <a:gd name="T14" fmla="*/ 0 w 113"/>
                <a:gd name="T15" fmla="*/ 0 h 49"/>
                <a:gd name="T16" fmla="*/ 0 w 113"/>
                <a:gd name="T17" fmla="*/ 0 h 49"/>
                <a:gd name="T18" fmla="*/ 0 w 113"/>
                <a:gd name="T19" fmla="*/ 0 h 49"/>
                <a:gd name="T20" fmla="*/ 0 w 113"/>
                <a:gd name="T21" fmla="*/ 0 h 49"/>
                <a:gd name="T22" fmla="*/ 0 w 113"/>
                <a:gd name="T23" fmla="*/ 0 h 49"/>
                <a:gd name="T24" fmla="*/ 0 w 113"/>
                <a:gd name="T25" fmla="*/ 0 h 49"/>
                <a:gd name="T26" fmla="*/ 0 w 113"/>
                <a:gd name="T27" fmla="*/ 0 h 49"/>
                <a:gd name="T28" fmla="*/ 0 w 113"/>
                <a:gd name="T29" fmla="*/ 0 h 49"/>
                <a:gd name="T30" fmla="*/ 0 w 113"/>
                <a:gd name="T31" fmla="*/ 0 h 49"/>
                <a:gd name="T32" fmla="*/ 0 w 113"/>
                <a:gd name="T33" fmla="*/ 0 h 49"/>
                <a:gd name="T34" fmla="*/ 0 w 113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49">
                  <a:moveTo>
                    <a:pt x="8" y="0"/>
                  </a:moveTo>
                  <a:lnTo>
                    <a:pt x="0" y="0"/>
                  </a:lnTo>
                  <a:lnTo>
                    <a:pt x="6" y="13"/>
                  </a:lnTo>
                  <a:lnTo>
                    <a:pt x="13" y="27"/>
                  </a:lnTo>
                  <a:lnTo>
                    <a:pt x="48" y="42"/>
                  </a:lnTo>
                  <a:lnTo>
                    <a:pt x="79" y="49"/>
                  </a:lnTo>
                  <a:lnTo>
                    <a:pt x="96" y="46"/>
                  </a:lnTo>
                  <a:lnTo>
                    <a:pt x="113" y="43"/>
                  </a:lnTo>
                  <a:lnTo>
                    <a:pt x="112" y="38"/>
                  </a:lnTo>
                  <a:lnTo>
                    <a:pt x="111" y="32"/>
                  </a:lnTo>
                  <a:lnTo>
                    <a:pt x="90" y="26"/>
                  </a:lnTo>
                  <a:lnTo>
                    <a:pt x="71" y="20"/>
                  </a:lnTo>
                  <a:lnTo>
                    <a:pt x="52" y="13"/>
                  </a:lnTo>
                  <a:lnTo>
                    <a:pt x="47" y="12"/>
                  </a:lnTo>
                  <a:lnTo>
                    <a:pt x="40" y="11"/>
                  </a:lnTo>
                  <a:lnTo>
                    <a:pt x="28" y="8"/>
                  </a:lnTo>
                  <a:lnTo>
                    <a:pt x="1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D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4" name="Freeform 141">
              <a:extLst>
                <a:ext uri="{FF2B5EF4-FFF2-40B4-BE49-F238E27FC236}">
                  <a16:creationId xmlns="" xmlns:a16="http://schemas.microsoft.com/office/drawing/2014/main" id="{EBB2ECCB-6691-4A2A-9F70-965F06D7C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3092"/>
              <a:ext cx="32" cy="13"/>
            </a:xfrm>
            <a:custGeom>
              <a:avLst/>
              <a:gdLst>
                <a:gd name="T0" fmla="*/ 0 w 90"/>
                <a:gd name="T1" fmla="*/ 0 h 37"/>
                <a:gd name="T2" fmla="*/ 0 w 90"/>
                <a:gd name="T3" fmla="*/ 0 h 37"/>
                <a:gd name="T4" fmla="*/ 0 w 90"/>
                <a:gd name="T5" fmla="*/ 0 h 37"/>
                <a:gd name="T6" fmla="*/ 0 w 90"/>
                <a:gd name="T7" fmla="*/ 0 h 37"/>
                <a:gd name="T8" fmla="*/ 0 w 90"/>
                <a:gd name="T9" fmla="*/ 0 h 37"/>
                <a:gd name="T10" fmla="*/ 0 w 90"/>
                <a:gd name="T11" fmla="*/ 0 h 37"/>
                <a:gd name="T12" fmla="*/ 0 w 90"/>
                <a:gd name="T13" fmla="*/ 0 h 37"/>
                <a:gd name="T14" fmla="*/ 0 w 90"/>
                <a:gd name="T15" fmla="*/ 0 h 37"/>
                <a:gd name="T16" fmla="*/ 0 w 90"/>
                <a:gd name="T17" fmla="*/ 0 h 37"/>
                <a:gd name="T18" fmla="*/ 0 w 90"/>
                <a:gd name="T19" fmla="*/ 0 h 37"/>
                <a:gd name="T20" fmla="*/ 0 w 90"/>
                <a:gd name="T21" fmla="*/ 0 h 37"/>
                <a:gd name="T22" fmla="*/ 0 w 90"/>
                <a:gd name="T23" fmla="*/ 0 h 37"/>
                <a:gd name="T24" fmla="*/ 0 w 90"/>
                <a:gd name="T25" fmla="*/ 0 h 37"/>
                <a:gd name="T26" fmla="*/ 0 w 90"/>
                <a:gd name="T27" fmla="*/ 0 h 37"/>
                <a:gd name="T28" fmla="*/ 0 w 90"/>
                <a:gd name="T29" fmla="*/ 0 h 37"/>
                <a:gd name="T30" fmla="*/ 0 w 90"/>
                <a:gd name="T31" fmla="*/ 0 h 37"/>
                <a:gd name="T32" fmla="*/ 0 w 90"/>
                <a:gd name="T33" fmla="*/ 0 h 37"/>
                <a:gd name="T34" fmla="*/ 0 w 90"/>
                <a:gd name="T35" fmla="*/ 0 h 37"/>
                <a:gd name="T36" fmla="*/ 0 w 90"/>
                <a:gd name="T37" fmla="*/ 0 h 37"/>
                <a:gd name="T38" fmla="*/ 0 w 9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" h="37">
                  <a:moveTo>
                    <a:pt x="6" y="0"/>
                  </a:moveTo>
                  <a:lnTo>
                    <a:pt x="0" y="0"/>
                  </a:lnTo>
                  <a:lnTo>
                    <a:pt x="11" y="20"/>
                  </a:lnTo>
                  <a:lnTo>
                    <a:pt x="25" y="27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51" y="35"/>
                  </a:lnTo>
                  <a:lnTo>
                    <a:pt x="63" y="37"/>
                  </a:lnTo>
                  <a:lnTo>
                    <a:pt x="76" y="36"/>
                  </a:lnTo>
                  <a:lnTo>
                    <a:pt x="90" y="33"/>
                  </a:lnTo>
                  <a:lnTo>
                    <a:pt x="88" y="29"/>
                  </a:lnTo>
                  <a:lnTo>
                    <a:pt x="88" y="24"/>
                  </a:lnTo>
                  <a:lnTo>
                    <a:pt x="80" y="23"/>
                  </a:lnTo>
                  <a:lnTo>
                    <a:pt x="71" y="20"/>
                  </a:lnTo>
                  <a:lnTo>
                    <a:pt x="57" y="16"/>
                  </a:lnTo>
                  <a:lnTo>
                    <a:pt x="42" y="10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A3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5" name="Freeform 142">
              <a:extLst>
                <a:ext uri="{FF2B5EF4-FFF2-40B4-BE49-F238E27FC236}">
                  <a16:creationId xmlns="" xmlns:a16="http://schemas.microsoft.com/office/drawing/2014/main" id="{0777DBCB-22AF-4914-A837-1D267F609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" y="3094"/>
              <a:ext cx="24" cy="10"/>
            </a:xfrm>
            <a:custGeom>
              <a:avLst/>
              <a:gdLst>
                <a:gd name="T0" fmla="*/ 0 w 65"/>
                <a:gd name="T1" fmla="*/ 0 h 29"/>
                <a:gd name="T2" fmla="*/ 0 w 65"/>
                <a:gd name="T3" fmla="*/ 0 h 29"/>
                <a:gd name="T4" fmla="*/ 0 w 65"/>
                <a:gd name="T5" fmla="*/ 0 h 29"/>
                <a:gd name="T6" fmla="*/ 0 w 65"/>
                <a:gd name="T7" fmla="*/ 0 h 29"/>
                <a:gd name="T8" fmla="*/ 0 w 65"/>
                <a:gd name="T9" fmla="*/ 0 h 29"/>
                <a:gd name="T10" fmla="*/ 0 w 65"/>
                <a:gd name="T11" fmla="*/ 0 h 29"/>
                <a:gd name="T12" fmla="*/ 0 w 65"/>
                <a:gd name="T13" fmla="*/ 0 h 29"/>
                <a:gd name="T14" fmla="*/ 0 w 65"/>
                <a:gd name="T15" fmla="*/ 0 h 29"/>
                <a:gd name="T16" fmla="*/ 0 w 65"/>
                <a:gd name="T17" fmla="*/ 0 h 29"/>
                <a:gd name="T18" fmla="*/ 0 w 65"/>
                <a:gd name="T19" fmla="*/ 0 h 29"/>
                <a:gd name="T20" fmla="*/ 0 w 65"/>
                <a:gd name="T21" fmla="*/ 0 h 29"/>
                <a:gd name="T22" fmla="*/ 0 w 65"/>
                <a:gd name="T23" fmla="*/ 0 h 29"/>
                <a:gd name="T24" fmla="*/ 0 w 65"/>
                <a:gd name="T25" fmla="*/ 0 h 29"/>
                <a:gd name="T26" fmla="*/ 0 w 65"/>
                <a:gd name="T27" fmla="*/ 0 h 29"/>
                <a:gd name="T28" fmla="*/ 0 w 65"/>
                <a:gd name="T29" fmla="*/ 0 h 29"/>
                <a:gd name="T30" fmla="*/ 0 w 65"/>
                <a:gd name="T31" fmla="*/ 0 h 29"/>
                <a:gd name="T32" fmla="*/ 0 w 65"/>
                <a:gd name="T33" fmla="*/ 0 h 29"/>
                <a:gd name="T34" fmla="*/ 0 w 65"/>
                <a:gd name="T35" fmla="*/ 0 h 29"/>
                <a:gd name="T36" fmla="*/ 0 w 65"/>
                <a:gd name="T37" fmla="*/ 0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5" h="29">
                  <a:moveTo>
                    <a:pt x="4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9" y="23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56" y="27"/>
                  </a:lnTo>
                  <a:lnTo>
                    <a:pt x="65" y="25"/>
                  </a:lnTo>
                  <a:lnTo>
                    <a:pt x="65" y="22"/>
                  </a:lnTo>
                  <a:lnTo>
                    <a:pt x="64" y="18"/>
                  </a:lnTo>
                  <a:lnTo>
                    <a:pt x="52" y="14"/>
                  </a:lnTo>
                  <a:lnTo>
                    <a:pt x="31" y="8"/>
                  </a:lnTo>
                  <a:lnTo>
                    <a:pt x="23" y="6"/>
                  </a:lnTo>
                  <a:lnTo>
                    <a:pt x="17" y="4"/>
                  </a:lnTo>
                  <a:lnTo>
                    <a:pt x="1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4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726" name="Freeform 143">
              <a:extLst>
                <a:ext uri="{FF2B5EF4-FFF2-40B4-BE49-F238E27FC236}">
                  <a16:creationId xmlns="" xmlns:a16="http://schemas.microsoft.com/office/drawing/2014/main" id="{A559D2CB-17BC-44FF-AD1B-35C6AE139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097"/>
              <a:ext cx="14" cy="5"/>
            </a:xfrm>
            <a:custGeom>
              <a:avLst/>
              <a:gdLst>
                <a:gd name="T0" fmla="*/ 0 w 40"/>
                <a:gd name="T1" fmla="*/ 0 h 16"/>
                <a:gd name="T2" fmla="*/ 0 w 40"/>
                <a:gd name="T3" fmla="*/ 0 h 16"/>
                <a:gd name="T4" fmla="*/ 0 w 40"/>
                <a:gd name="T5" fmla="*/ 0 h 16"/>
                <a:gd name="T6" fmla="*/ 0 w 40"/>
                <a:gd name="T7" fmla="*/ 0 h 16"/>
                <a:gd name="T8" fmla="*/ 0 w 40"/>
                <a:gd name="T9" fmla="*/ 0 h 16"/>
                <a:gd name="T10" fmla="*/ 0 w 40"/>
                <a:gd name="T11" fmla="*/ 0 h 16"/>
                <a:gd name="T12" fmla="*/ 0 w 40"/>
                <a:gd name="T13" fmla="*/ 0 h 16"/>
                <a:gd name="T14" fmla="*/ 0 w 40"/>
                <a:gd name="T15" fmla="*/ 0 h 16"/>
                <a:gd name="T16" fmla="*/ 0 w 40"/>
                <a:gd name="T17" fmla="*/ 0 h 16"/>
                <a:gd name="T18" fmla="*/ 0 w 40"/>
                <a:gd name="T19" fmla="*/ 0 h 16"/>
                <a:gd name="T20" fmla="*/ 0 w 40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16">
                  <a:moveTo>
                    <a:pt x="3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17" y="15"/>
                  </a:lnTo>
                  <a:lnTo>
                    <a:pt x="28" y="16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3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3680" name="Freeform 144">
              <a:extLst>
                <a:ext uri="{FF2B5EF4-FFF2-40B4-BE49-F238E27FC236}">
                  <a16:creationId xmlns="" xmlns:a16="http://schemas.microsoft.com/office/drawing/2014/main" id="{9EBD4B7E-2B52-49FA-A905-EEAC7C79834B}"/>
                </a:ext>
              </a:extLst>
            </p:cNvPr>
            <p:cNvSpPr>
              <a:spLocks/>
            </p:cNvSpPr>
            <p:nvPr/>
          </p:nvSpPr>
          <p:spPr bwMode="auto">
            <a:xfrm rot="1424970">
              <a:off x="837" y="3551"/>
              <a:ext cx="199" cy="121"/>
            </a:xfrm>
            <a:custGeom>
              <a:avLst/>
              <a:gdLst>
                <a:gd name="T0" fmla="*/ 114 w 274"/>
                <a:gd name="T1" fmla="*/ 0 h 272"/>
                <a:gd name="T2" fmla="*/ 260 w 274"/>
                <a:gd name="T3" fmla="*/ 197 h 272"/>
                <a:gd name="T4" fmla="*/ 27 w 274"/>
                <a:gd name="T5" fmla="*/ 197 h 272"/>
                <a:gd name="T6" fmla="*/ 100 w 274"/>
                <a:gd name="T7" fmla="*/ 240 h 272"/>
                <a:gd name="T8" fmla="*/ 187 w 274"/>
                <a:gd name="T9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2">
                  <a:moveTo>
                    <a:pt x="114" y="0"/>
                  </a:moveTo>
                  <a:cubicBezTo>
                    <a:pt x="194" y="82"/>
                    <a:pt x="274" y="164"/>
                    <a:pt x="260" y="197"/>
                  </a:cubicBezTo>
                  <a:cubicBezTo>
                    <a:pt x="246" y="230"/>
                    <a:pt x="54" y="190"/>
                    <a:pt x="27" y="197"/>
                  </a:cubicBezTo>
                  <a:cubicBezTo>
                    <a:pt x="0" y="204"/>
                    <a:pt x="73" y="272"/>
                    <a:pt x="100" y="240"/>
                  </a:cubicBezTo>
                  <a:cubicBezTo>
                    <a:pt x="127" y="208"/>
                    <a:pt x="157" y="107"/>
                    <a:pt x="187" y="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3681" name="Freeform 145">
              <a:extLst>
                <a:ext uri="{FF2B5EF4-FFF2-40B4-BE49-F238E27FC236}">
                  <a16:creationId xmlns="" xmlns:a16="http://schemas.microsoft.com/office/drawing/2014/main" id="{975CD810-639B-4658-B9F1-72AA2984C8AA}"/>
                </a:ext>
              </a:extLst>
            </p:cNvPr>
            <p:cNvSpPr>
              <a:spLocks/>
            </p:cNvSpPr>
            <p:nvPr/>
          </p:nvSpPr>
          <p:spPr bwMode="auto">
            <a:xfrm rot="8016820">
              <a:off x="618" y="3638"/>
              <a:ext cx="134" cy="184"/>
            </a:xfrm>
            <a:custGeom>
              <a:avLst/>
              <a:gdLst>
                <a:gd name="T0" fmla="*/ 126 w 301"/>
                <a:gd name="T1" fmla="*/ 0 h 328"/>
                <a:gd name="T2" fmla="*/ 118 w 301"/>
                <a:gd name="T3" fmla="*/ 277 h 328"/>
                <a:gd name="T4" fmla="*/ 16 w 301"/>
                <a:gd name="T5" fmla="*/ 306 h 328"/>
                <a:gd name="T6" fmla="*/ 24 w 301"/>
                <a:gd name="T7" fmla="*/ 204 h 328"/>
                <a:gd name="T8" fmla="*/ 104 w 301"/>
                <a:gd name="T9" fmla="*/ 175 h 328"/>
                <a:gd name="T10" fmla="*/ 38 w 301"/>
                <a:gd name="T11" fmla="*/ 116 h 328"/>
                <a:gd name="T12" fmla="*/ 118 w 301"/>
                <a:gd name="T13" fmla="*/ 73 h 328"/>
                <a:gd name="T14" fmla="*/ 206 w 301"/>
                <a:gd name="T15" fmla="*/ 80 h 328"/>
                <a:gd name="T16" fmla="*/ 169 w 301"/>
                <a:gd name="T17" fmla="*/ 124 h 328"/>
                <a:gd name="T18" fmla="*/ 286 w 301"/>
                <a:gd name="T19" fmla="*/ 168 h 328"/>
                <a:gd name="T20" fmla="*/ 257 w 301"/>
                <a:gd name="T21" fmla="*/ 248 h 328"/>
                <a:gd name="T22" fmla="*/ 118 w 301"/>
                <a:gd name="T23" fmla="*/ 211 h 328"/>
                <a:gd name="T24" fmla="*/ 177 w 301"/>
                <a:gd name="T25" fmla="*/ 175 h 328"/>
                <a:gd name="T26" fmla="*/ 235 w 301"/>
                <a:gd name="T27" fmla="*/ 18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1" h="328">
                  <a:moveTo>
                    <a:pt x="126" y="0"/>
                  </a:moveTo>
                  <a:cubicBezTo>
                    <a:pt x="131" y="113"/>
                    <a:pt x="136" y="226"/>
                    <a:pt x="118" y="277"/>
                  </a:cubicBezTo>
                  <a:cubicBezTo>
                    <a:pt x="100" y="328"/>
                    <a:pt x="32" y="318"/>
                    <a:pt x="16" y="306"/>
                  </a:cubicBezTo>
                  <a:cubicBezTo>
                    <a:pt x="0" y="294"/>
                    <a:pt x="9" y="226"/>
                    <a:pt x="24" y="204"/>
                  </a:cubicBezTo>
                  <a:cubicBezTo>
                    <a:pt x="39" y="182"/>
                    <a:pt x="102" y="190"/>
                    <a:pt x="104" y="175"/>
                  </a:cubicBezTo>
                  <a:cubicBezTo>
                    <a:pt x="106" y="160"/>
                    <a:pt x="36" y="133"/>
                    <a:pt x="38" y="116"/>
                  </a:cubicBezTo>
                  <a:cubicBezTo>
                    <a:pt x="40" y="99"/>
                    <a:pt x="90" y="79"/>
                    <a:pt x="118" y="73"/>
                  </a:cubicBezTo>
                  <a:cubicBezTo>
                    <a:pt x="146" y="67"/>
                    <a:pt x="198" y="72"/>
                    <a:pt x="206" y="80"/>
                  </a:cubicBezTo>
                  <a:cubicBezTo>
                    <a:pt x="214" y="88"/>
                    <a:pt x="156" y="109"/>
                    <a:pt x="169" y="124"/>
                  </a:cubicBezTo>
                  <a:cubicBezTo>
                    <a:pt x="182" y="139"/>
                    <a:pt x="271" y="147"/>
                    <a:pt x="286" y="168"/>
                  </a:cubicBezTo>
                  <a:cubicBezTo>
                    <a:pt x="301" y="189"/>
                    <a:pt x="285" y="241"/>
                    <a:pt x="257" y="248"/>
                  </a:cubicBezTo>
                  <a:cubicBezTo>
                    <a:pt x="229" y="255"/>
                    <a:pt x="131" y="223"/>
                    <a:pt x="118" y="211"/>
                  </a:cubicBezTo>
                  <a:cubicBezTo>
                    <a:pt x="105" y="199"/>
                    <a:pt x="158" y="179"/>
                    <a:pt x="177" y="175"/>
                  </a:cubicBezTo>
                  <a:cubicBezTo>
                    <a:pt x="196" y="171"/>
                    <a:pt x="229" y="183"/>
                    <a:pt x="235" y="18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folHlink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46" name="Text Box 7">
            <a:extLst>
              <a:ext uri="{FF2B5EF4-FFF2-40B4-BE49-F238E27FC236}">
                <a16:creationId xmlns="" xmlns:a16="http://schemas.microsoft.com/office/drawing/2014/main" id="{437FE1B1-1701-4858-A32B-41E69BE22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72581"/>
            <a:ext cx="5472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+ 35 = 95 (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7" name="Text Box 7">
            <a:extLst>
              <a:ext uri="{FF2B5EF4-FFF2-40B4-BE49-F238E27FC236}">
                <a16:creationId xmlns="" xmlns:a16="http://schemas.microsoft.com/office/drawing/2014/main" id="{3B2E9C0E-4222-4E2D-B6B6-127C9D1D6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32572"/>
            <a:ext cx="47990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8" name="Text Box 7">
            <a:extLst>
              <a:ext uri="{FF2B5EF4-FFF2-40B4-BE49-F238E27FC236}">
                <a16:creationId xmlns="" xmlns:a16="http://schemas.microsoft.com/office/drawing/2014/main" id="{A8B4CC20-3FF8-456D-BB39-C34601FA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3990975"/>
            <a:ext cx="54721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: 5 = 19 (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9" name="Text Box 7">
            <a:extLst>
              <a:ext uri="{FF2B5EF4-FFF2-40B4-BE49-F238E27FC236}">
                <a16:creationId xmlns="" xmlns:a16="http://schemas.microsoft.com/office/drawing/2014/main" id="{490DE218-6722-4D5D-98F9-4AD62860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14070"/>
            <a:ext cx="3362324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/>
      <p:bldP spid="146" grpId="0"/>
      <p:bldP spid="147" grpId="0"/>
      <p:bldP spid="148" grpId="0"/>
      <p:bldP spid="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890588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7">
              <a:defRPr/>
            </a:pPr>
            <a:endParaRPr lang="zh-CN" altLang="en-US" sz="101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427288" y="1146175"/>
            <a:ext cx="4514850" cy="45878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2100" b="1" smtClean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100" b="1" smtClean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757363"/>
            <a:ext cx="10366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712913"/>
            <a:ext cx="8699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801813"/>
            <a:ext cx="11160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76413"/>
            <a:ext cx="9064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827213" y="2940050"/>
            <a:ext cx="1239837" cy="1082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35338" y="2963863"/>
            <a:ext cx="1349375" cy="1096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919663" y="2963863"/>
            <a:ext cx="1228725" cy="10620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15075" y="2990850"/>
            <a:ext cx="1343025" cy="10445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500" b="1" smtClean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1657350" y="4205288"/>
            <a:ext cx="6056313" cy="11049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Không được sạc pin khi đang học</a:t>
            </a:r>
            <a:endParaRPr lang="zh-CN" altLang="en-US" sz="1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9525" y="5173663"/>
            <a:ext cx="3325813" cy="788987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1246188" y="5214938"/>
            <a:ext cx="3325812" cy="787400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2908300" y="5173663"/>
            <a:ext cx="3327400" cy="788987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3840163" y="5173663"/>
            <a:ext cx="3327400" cy="788987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983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46">
            <a:extLst>
              <a:ext uri="{FF2B5EF4-FFF2-40B4-BE49-F238E27FC236}">
                <a16:creationId xmlns="" xmlns:a16="http://schemas.microsoft.com/office/drawing/2014/main" id="{A4686B73-68AD-4C6B-A621-BBA8CE46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0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2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148">
            <a:extLst>
              <a:ext uri="{FF2B5EF4-FFF2-40B4-BE49-F238E27FC236}">
                <a16:creationId xmlns="" xmlns:a16="http://schemas.microsoft.com/office/drawing/2014/main" id="{56B15E5E-B6D0-432F-B969-36A625E65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9787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085A363-7720-4657-A548-2CE4062EE436}"/>
              </a:ext>
            </a:extLst>
          </p:cNvPr>
          <p:cNvSpPr/>
          <p:nvPr/>
        </p:nvSpPr>
        <p:spPr>
          <a:xfrm>
            <a:off x="309561" y="2057400"/>
            <a:ext cx="8524875" cy="2246769"/>
          </a:xfrm>
          <a:prstGeom prst="rect">
            <a:avLst/>
          </a:prstGeom>
          <a:ln w="19050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5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5" name="Picture 22" descr="FOURO012">
            <a:extLst>
              <a:ext uri="{FF2B5EF4-FFF2-40B4-BE49-F238E27FC236}">
                <a16:creationId xmlns="" xmlns:a16="http://schemas.microsoft.com/office/drawing/2014/main" id="{90742AB0-571E-4CFB-B343-4488A425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51350"/>
            <a:ext cx="1828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470263A-BE34-40FF-A86F-5E44E09907CB}"/>
              </a:ext>
            </a:extLst>
          </p:cNvPr>
          <p:cNvSpPr/>
          <p:nvPr/>
        </p:nvSpPr>
        <p:spPr>
          <a:xfrm>
            <a:off x="222738" y="1453662"/>
            <a:ext cx="86106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bài tập </a:t>
            </a:r>
            <a:endParaRPr lang="en-US"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vi-VN" sz="4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ln>
                  <a:solidFill>
                    <a:srgbClr val="FFCCFF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WordArt 10">
            <a:extLst>
              <a:ext uri="{FF2B5EF4-FFF2-40B4-BE49-F238E27FC236}">
                <a16:creationId xmlns="" xmlns:a16="http://schemas.microsoft.com/office/drawing/2014/main" id="{9F98B59B-8B97-4ED7-AC7C-E452C9C7D0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44609"/>
            <a:ext cx="3842238" cy="1082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>
            <a:extLst>
              <a:ext uri="{FF2B5EF4-FFF2-40B4-BE49-F238E27FC236}">
                <a16:creationId xmlns="" xmlns:a16="http://schemas.microsoft.com/office/drawing/2014/main" id="{996685AF-8F53-4302-9B04-E3B68303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138113" y="101600"/>
            <a:ext cx="17922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5">
            <a:extLst>
              <a:ext uri="{FF2B5EF4-FFF2-40B4-BE49-F238E27FC236}">
                <a16:creationId xmlns="" xmlns:a16="http://schemas.microsoft.com/office/drawing/2014/main" id="{22204A85-5747-4C5F-9A21-9DED5852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 bwMode="auto">
          <a:xfrm>
            <a:off x="6218238" y="4911725"/>
            <a:ext cx="28876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7">
            <a:extLst>
              <a:ext uri="{FF2B5EF4-FFF2-40B4-BE49-F238E27FC236}">
                <a16:creationId xmlns="" xmlns:a16="http://schemas.microsoft.com/office/drawing/2014/main" id="{AAA1D2D7-87A3-4B54-BBC1-0F50ACAA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-152400" y="6080125"/>
            <a:ext cx="3062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9">
            <a:extLst>
              <a:ext uri="{FF2B5EF4-FFF2-40B4-BE49-F238E27FC236}">
                <a16:creationId xmlns="" xmlns:a16="http://schemas.microsoft.com/office/drawing/2014/main" id="{AE39620D-0103-4911-BBC1-E596479B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772275" y="12700"/>
            <a:ext cx="23764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组合 15">
            <a:extLst>
              <a:ext uri="{FF2B5EF4-FFF2-40B4-BE49-F238E27FC236}">
                <a16:creationId xmlns="" xmlns:a16="http://schemas.microsoft.com/office/drawing/2014/main" id="{7812D5B8-5FB6-4501-884C-5E34049DECE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857250"/>
            <a:ext cx="1716088" cy="228600"/>
            <a:chOff x="5878446" y="1252785"/>
            <a:chExt cx="849635" cy="140423"/>
          </a:xfrm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33045796-4975-4623-82F1-E054EFB3B11A}"/>
                </a:ext>
              </a:extLst>
            </p:cNvPr>
            <p:cNvSpPr/>
            <p:nvPr/>
          </p:nvSpPr>
          <p:spPr>
            <a:xfrm>
              <a:off x="5878446" y="1254735"/>
              <a:ext cx="138331" cy="138473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5D3CAC43-2ED6-49F7-ABCC-E92BF478F3E4}"/>
                </a:ext>
              </a:extLst>
            </p:cNvPr>
            <p:cNvSpPr/>
            <p:nvPr/>
          </p:nvSpPr>
          <p:spPr>
            <a:xfrm>
              <a:off x="6118167" y="1254735"/>
              <a:ext cx="139117" cy="138473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1CC0DF26-2D35-4F62-B3C0-E908CFA68A84}"/>
                </a:ext>
              </a:extLst>
            </p:cNvPr>
            <p:cNvSpPr/>
            <p:nvPr/>
          </p:nvSpPr>
          <p:spPr>
            <a:xfrm>
              <a:off x="6358675" y="1252785"/>
              <a:ext cx="138331" cy="138473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FE4C55F8-8FE8-45B2-83DB-778454AD441A}"/>
                </a:ext>
              </a:extLst>
            </p:cNvPr>
            <p:cNvSpPr/>
            <p:nvPr/>
          </p:nvSpPr>
          <p:spPr>
            <a:xfrm>
              <a:off x="6589750" y="1252785"/>
              <a:ext cx="138331" cy="138473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27754D5-3C42-48E0-A055-FC9797708075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endParaRPr 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272" name="Rectangle 2">
            <a:extLst>
              <a:ext uri="{FF2B5EF4-FFF2-40B4-BE49-F238E27FC236}">
                <a16:creationId xmlns="" xmlns:a16="http://schemas.microsoft.com/office/drawing/2014/main" id="{A3D26313-F0FE-4E13-86B2-7C969032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017" y="1916113"/>
            <a:ext cx="557267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000">
                <a:solidFill>
                  <a:schemeClr val="accent1"/>
                </a:solidFill>
                <a:cs typeface="Times New Roman" panose="02020603050405020304" pitchFamily="18" charset="0"/>
              </a:rPr>
              <a:t>    </a:t>
            </a:r>
            <a:r>
              <a:rPr lang="en-US" altLang="vi-VN" sz="4500">
                <a:solidFill>
                  <a:srgbClr val="002060"/>
                </a:solidFill>
                <a:cs typeface="Times New Roman" panose="02020603050405020304" pitchFamily="18" charset="0"/>
              </a:rPr>
              <a:t>Chúc các em học tốt! </a:t>
            </a:r>
          </a:p>
        </p:txBody>
      </p:sp>
      <p:pic>
        <p:nvPicPr>
          <p:cNvPr id="11273" name="Picture 6">
            <a:extLst>
              <a:ext uri="{FF2B5EF4-FFF2-40B4-BE49-F238E27FC236}">
                <a16:creationId xmlns="" xmlns:a16="http://schemas.microsoft.com/office/drawing/2014/main" id="{EC4746A9-F455-4EE0-8444-227F2AEB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640013"/>
            <a:ext cx="36322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21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>
            <a:extLst>
              <a:ext uri="{FF2B5EF4-FFF2-40B4-BE49-F238E27FC236}">
                <a16:creationId xmlns="" xmlns:a16="http://schemas.microsoft.com/office/drawing/2014/main" id="{FC188480-8136-45EA-A6EB-CEE8C58831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162799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it-IT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Ai nhanh – Ai đúng?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AutoShape 16">
            <a:extLst>
              <a:ext uri="{FF2B5EF4-FFF2-40B4-BE49-F238E27FC236}">
                <a16:creationId xmlns="" xmlns:a16="http://schemas.microsoft.com/office/drawing/2014/main" id="{37CC9381-2E9C-4CC0-9D09-445DB86E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913063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9345" name="AutoShape 17">
            <a:extLst>
              <a:ext uri="{FF2B5EF4-FFF2-40B4-BE49-F238E27FC236}">
                <a16:creationId xmlns="" xmlns:a16="http://schemas.microsoft.com/office/drawing/2014/main" id="{BBF2058F-A39E-4699-B570-7D8BCE9B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5181600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9346" name="AutoShape 18">
            <a:extLst>
              <a:ext uri="{FF2B5EF4-FFF2-40B4-BE49-F238E27FC236}">
                <a16:creationId xmlns="" xmlns:a16="http://schemas.microsoft.com/office/drawing/2014/main" id="{FBA91F63-A74C-4091-8BBB-646C83DA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4038600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9347" name="AutoShape 19">
            <a:extLst>
              <a:ext uri="{FF2B5EF4-FFF2-40B4-BE49-F238E27FC236}">
                <a16:creationId xmlns="" xmlns:a16="http://schemas.microsoft.com/office/drawing/2014/main" id="{35F4316D-D4D7-4E40-8282-C056FB14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8956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99348" name="AutoShape 20">
            <a:extLst>
              <a:ext uri="{FF2B5EF4-FFF2-40B4-BE49-F238E27FC236}">
                <a16:creationId xmlns="" xmlns:a16="http://schemas.microsoft.com/office/drawing/2014/main" id="{A2EC233C-F727-4B50-9A46-7E7A670F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9243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99349" name="AutoShape 21">
            <a:extLst>
              <a:ext uri="{FF2B5EF4-FFF2-40B4-BE49-F238E27FC236}">
                <a16:creationId xmlns="" xmlns:a16="http://schemas.microsoft.com/office/drawing/2014/main" id="{F456769E-1A2E-45A1-82B0-69990B65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029200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99350" name="AutoShape 22">
            <a:extLst>
              <a:ext uri="{FF2B5EF4-FFF2-40B4-BE49-F238E27FC236}">
                <a16:creationId xmlns="" xmlns:a16="http://schemas.microsoft.com/office/drawing/2014/main" id="{97E24008-87CA-466D-A7CF-8C000CD9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924300"/>
            <a:ext cx="1066800" cy="838200"/>
          </a:xfrm>
          <a:prstGeom prst="flowChartTerminator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99351" name="AutoShape 23">
            <a:extLst>
              <a:ext uri="{FF2B5EF4-FFF2-40B4-BE49-F238E27FC236}">
                <a16:creationId xmlns="" xmlns:a16="http://schemas.microsoft.com/office/drawing/2014/main" id="{C63F6074-B126-4C51-9076-DEC95C22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4038600"/>
            <a:ext cx="762000" cy="6096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30" name="Text Box 25">
            <a:extLst>
              <a:ext uri="{FF2B5EF4-FFF2-40B4-BE49-F238E27FC236}">
                <a16:creationId xmlns="" xmlns:a16="http://schemas.microsoft.com/office/drawing/2014/main" id="{27A6FD9A-748A-4E21-AA20-B75D0DEEF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1111250"/>
            <a:ext cx="54625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.VnTime" panose="020B7200000000000000" pitchFamily="34" charset="0"/>
              </a:rPr>
              <a:t>  </a:t>
            </a:r>
            <a:r>
              <a:rPr lang="en-US" altLang="vi-VN" sz="3200" b="1">
                <a:latin typeface="Times New Roman" panose="02020603050405020304" pitchFamily="18" charset="0"/>
              </a:rPr>
              <a:t>Hãy chọn đáp án đúng</a:t>
            </a:r>
          </a:p>
        </p:txBody>
      </p:sp>
      <p:sp>
        <p:nvSpPr>
          <p:cNvPr id="5131" name="Text Box 15">
            <a:extLst>
              <a:ext uri="{FF2B5EF4-FFF2-40B4-BE49-F238E27FC236}">
                <a16:creationId xmlns="" xmlns:a16="http://schemas.microsoft.com/office/drawing/2014/main" id="{8C76B3B5-1BC7-42D6-8B3F-D759A662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1960563"/>
            <a:ext cx="1306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</p:txBody>
      </p:sp>
      <p:sp>
        <p:nvSpPr>
          <p:cNvPr id="5132" name="Text Box 17">
            <a:extLst>
              <a:ext uri="{FF2B5EF4-FFF2-40B4-BE49-F238E27FC236}">
                <a16:creationId xmlns="" xmlns:a16="http://schemas.microsoft.com/office/drawing/2014/main" id="{734BD719-1BD7-46CF-8FE4-B0A2F5A2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1930400"/>
            <a:ext cx="3327400" cy="5842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97 – 17 + 20 =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  <p:bldP spid="99350" grpId="0" animBg="1"/>
      <p:bldP spid="99350" grpId="1" animBg="1"/>
      <p:bldP spid="99351" grpId="0" animBg="1"/>
      <p:bldP spid="993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AutoShape 16">
            <a:extLst>
              <a:ext uri="{FF2B5EF4-FFF2-40B4-BE49-F238E27FC236}">
                <a16:creationId xmlns="" xmlns:a16="http://schemas.microsoft.com/office/drawing/2014/main" id="{F370C393-16C9-458E-8DFE-51D3D4FB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827338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9345" name="AutoShape 17">
            <a:extLst>
              <a:ext uri="{FF2B5EF4-FFF2-40B4-BE49-F238E27FC236}">
                <a16:creationId xmlns="" xmlns:a16="http://schemas.microsoft.com/office/drawing/2014/main" id="{F2189D59-9206-4322-ACF8-13566B5A8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5095875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9346" name="AutoShape 18">
            <a:extLst>
              <a:ext uri="{FF2B5EF4-FFF2-40B4-BE49-F238E27FC236}">
                <a16:creationId xmlns="" xmlns:a16="http://schemas.microsoft.com/office/drawing/2014/main" id="{DE6D177F-B45C-4173-B88C-45526442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3952875"/>
            <a:ext cx="762000" cy="609600"/>
          </a:xfrm>
          <a:prstGeom prst="flowChartConnector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9347" name="AutoShape 19">
            <a:extLst>
              <a:ext uri="{FF2B5EF4-FFF2-40B4-BE49-F238E27FC236}">
                <a16:creationId xmlns="" xmlns:a16="http://schemas.microsoft.com/office/drawing/2014/main" id="{452ED7CF-371A-475B-91EB-B41CE7F8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274002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9348" name="AutoShape 20">
            <a:extLst>
              <a:ext uri="{FF2B5EF4-FFF2-40B4-BE49-F238E27FC236}">
                <a16:creationId xmlns="" xmlns:a16="http://schemas.microsoft.com/office/drawing/2014/main" id="{9C361232-0BA4-40CA-B48F-5B6525F4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83857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99349" name="AutoShape 21">
            <a:extLst>
              <a:ext uri="{FF2B5EF4-FFF2-40B4-BE49-F238E27FC236}">
                <a16:creationId xmlns="" xmlns:a16="http://schemas.microsoft.com/office/drawing/2014/main" id="{30A46BFC-4E21-46DD-A699-76D955AF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4943475"/>
            <a:ext cx="1066800" cy="83820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99350" name="AutoShape 22">
            <a:extLst>
              <a:ext uri="{FF2B5EF4-FFF2-40B4-BE49-F238E27FC236}">
                <a16:creationId xmlns="" xmlns:a16="http://schemas.microsoft.com/office/drawing/2014/main" id="{E87D4612-719A-49D7-ACAA-76F1CC1A6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2740025"/>
            <a:ext cx="1066800" cy="838200"/>
          </a:xfrm>
          <a:prstGeom prst="flowChartTerminator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9351" name="AutoShape 23">
            <a:extLst>
              <a:ext uri="{FF2B5EF4-FFF2-40B4-BE49-F238E27FC236}">
                <a16:creationId xmlns="" xmlns:a16="http://schemas.microsoft.com/office/drawing/2014/main" id="{1A0B9074-F7E2-4EE9-BDC7-4C523C15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2827338"/>
            <a:ext cx="762000" cy="6096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54" name="Text Box 25">
            <a:extLst>
              <a:ext uri="{FF2B5EF4-FFF2-40B4-BE49-F238E27FC236}">
                <a16:creationId xmlns="" xmlns:a16="http://schemas.microsoft.com/office/drawing/2014/main" id="{FE8996C5-5D5C-459B-9C5E-0C45919A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5181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chemeClr val="accent2"/>
                </a:solidFill>
                <a:latin typeface=".VnTime" panose="020B7200000000000000" pitchFamily="34" charset="0"/>
              </a:rPr>
              <a:t>  </a:t>
            </a:r>
            <a:r>
              <a:rPr lang="en-US" altLang="vi-VN" sz="3200" b="1">
                <a:latin typeface="Times New Roman" panose="02020603050405020304" pitchFamily="18" charset="0"/>
              </a:rPr>
              <a:t>Hãy chọn đáp án đúng</a:t>
            </a:r>
          </a:p>
        </p:txBody>
      </p:sp>
      <p:sp>
        <p:nvSpPr>
          <p:cNvPr id="6155" name="Text Box 15">
            <a:extLst>
              <a:ext uri="{FF2B5EF4-FFF2-40B4-BE49-F238E27FC236}">
                <a16:creationId xmlns="" xmlns:a16="http://schemas.microsoft.com/office/drawing/2014/main" id="{D64E0176-4E7F-4558-9BDA-B87FFC59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1844675"/>
            <a:ext cx="1306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6156" name="Text Box 17">
            <a:extLst>
              <a:ext uri="{FF2B5EF4-FFF2-40B4-BE49-F238E27FC236}">
                <a16:creationId xmlns="" xmlns:a16="http://schemas.microsoft.com/office/drawing/2014/main" id="{98305C60-2B2E-4E1C-BAC0-FC81BAEEC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1844675"/>
            <a:ext cx="2755900" cy="58578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6 x 3 : 2 =…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" grpId="0" animBg="1"/>
      <p:bldP spid="99345" grpId="0" animBg="1"/>
      <p:bldP spid="99346" grpId="0" animBg="1"/>
      <p:bldP spid="99347" grpId="0" animBg="1"/>
      <p:bldP spid="99348" grpId="0" animBg="1"/>
      <p:bldP spid="99349" grpId="0" animBg="1"/>
      <p:bldP spid="99350" grpId="0" animBg="1"/>
      <p:bldP spid="99350" grpId="1" animBg="1"/>
      <p:bldP spid="99351" grpId="0" animBg="1"/>
      <p:bldP spid="993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B0FC55-55AA-414B-95B4-8A270C83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32640"/>
            <a:ext cx="514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46B610-1BED-4B88-B27B-56380DB8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9" y="2744785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Biết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cách tính giá trị của biểu thức có các phép tính cộng, trừ, nhân, chia.</a:t>
            </a:r>
          </a:p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- Áp dụng được cách tính giá trị của biểu thức để xác định giá trị đúng, sai của biểu thức.</a:t>
            </a:r>
          </a:p>
          <a:p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146">
            <a:extLst>
              <a:ext uri="{FF2B5EF4-FFF2-40B4-BE49-F238E27FC236}">
                <a16:creationId xmlns="" xmlns:a16="http://schemas.microsoft.com/office/drawing/2014/main" id="{743B122B-63FC-4EB6-97EA-A42185569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7" y="682677"/>
            <a:ext cx="14573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5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5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148">
            <a:extLst>
              <a:ext uri="{FF2B5EF4-FFF2-40B4-BE49-F238E27FC236}">
                <a16:creationId xmlns="" xmlns:a16="http://schemas.microsoft.com/office/drawing/2014/main" id="{2A306364-183D-4F1F-9D4F-80F11E3E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173766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03FAC7-62A7-4675-AD50-2F3140E8F6F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52400" y="138049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23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_Văn_Bản 5">
            <a:extLst>
              <a:ext uri="{FF2B5EF4-FFF2-40B4-BE49-F238E27FC236}">
                <a16:creationId xmlns="" xmlns:a16="http://schemas.microsoft.com/office/drawing/2014/main" id="{8CC1DB48-78ED-45A6-9C6C-0F91E769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501775"/>
            <a:ext cx="136928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 :</a:t>
            </a:r>
          </a:p>
        </p:txBody>
      </p:sp>
      <p:sp>
        <p:nvSpPr>
          <p:cNvPr id="9219" name="Hộp_Văn_Bản 6">
            <a:extLst>
              <a:ext uri="{FF2B5EF4-FFF2-40B4-BE49-F238E27FC236}">
                <a16:creationId xmlns="" xmlns:a16="http://schemas.microsoft.com/office/drawing/2014/main" id="{CC8B6E94-BBC6-4F4F-9676-79EF884A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1427956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+ 35 : 5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="" xmlns:a16="http://schemas.microsoft.com/office/drawing/2014/main" id="{B4CC74FE-310C-4DE6-885A-E935850D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85295"/>
              </p:ext>
            </p:extLst>
          </p:nvPr>
        </p:nvGraphicFramePr>
        <p:xfrm>
          <a:off x="0" y="2247900"/>
          <a:ext cx="9144000" cy="425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5928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8719">
                <a:tc>
                  <a:txBody>
                    <a:bodyPr/>
                    <a:lstStyle/>
                    <a:p>
                      <a:pPr algn="just"/>
                      <a:endParaRPr lang="en-US" sz="3200"/>
                    </a:p>
                    <a:p>
                      <a:pPr algn="just"/>
                      <a:r>
                        <a:rPr lang="en-US" sz="3200"/>
                        <a:t>         </a:t>
                      </a:r>
                      <a:endParaRPr lang="en-US" sz="320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28600"/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 </a:t>
                      </a:r>
                      <a:r>
                        <a:rPr lang="en-US" sz="2800" b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9517">
                <a:tc gridSpan="2"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Hộp_Văn_Bản 8">
            <a:extLst>
              <a:ext uri="{FF2B5EF4-FFF2-40B4-BE49-F238E27FC236}">
                <a16:creationId xmlns="" xmlns:a16="http://schemas.microsoft.com/office/drawing/2014/main" id="{3B70F02A-0C2F-494E-9227-3E707CB7F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3552825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Hộp_Văn_Bản 9">
            <a:extLst>
              <a:ext uri="{FF2B5EF4-FFF2-40B4-BE49-F238E27FC236}">
                <a16:creationId xmlns="" xmlns:a16="http://schemas.microsoft.com/office/drawing/2014/main" id="{F00E53E1-8A3B-48E3-803B-8906C94F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67088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 67</a:t>
            </a:r>
          </a:p>
        </p:txBody>
      </p:sp>
      <p:sp>
        <p:nvSpPr>
          <p:cNvPr id="9235" name="Hộp_Văn_Bản 12">
            <a:extLst>
              <a:ext uri="{FF2B5EF4-FFF2-40B4-BE49-F238E27FC236}">
                <a16:creationId xmlns="" xmlns:a16="http://schemas.microsoft.com/office/drawing/2014/main" id="{E2190075-8048-4A2D-8C98-2B2D7924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2895600"/>
            <a:ext cx="2873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+ 35 : 5   =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_Văn_Bản 13">
            <a:extLst>
              <a:ext uri="{FF2B5EF4-FFF2-40B4-BE49-F238E27FC236}">
                <a16:creationId xmlns="" xmlns:a16="http://schemas.microsoft.com/office/drawing/2014/main" id="{1C030946-DB6D-4FD1-9CDD-F29B18F6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917825"/>
            <a:ext cx="11191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60 +           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goặc móc Phải 14">
            <a:extLst>
              <a:ext uri="{FF2B5EF4-FFF2-40B4-BE49-F238E27FC236}">
                <a16:creationId xmlns="" xmlns:a16="http://schemas.microsoft.com/office/drawing/2014/main" id="{00B23357-76E5-4815-9108-40F97B17A0D2}"/>
              </a:ext>
            </a:extLst>
          </p:cNvPr>
          <p:cNvSpPr>
            <a:spLocks/>
          </p:cNvSpPr>
          <p:nvPr/>
        </p:nvSpPr>
        <p:spPr bwMode="auto">
          <a:xfrm rot="5400000">
            <a:off x="1317625" y="3101976"/>
            <a:ext cx="287337" cy="792162"/>
          </a:xfrm>
          <a:prstGeom prst="rightBrace">
            <a:avLst>
              <a:gd name="adj1" fmla="val 832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6600">
              <a:latin typeface=".VnAvant" pitchFamily="34" charset="0"/>
            </a:endParaRPr>
          </a:p>
        </p:txBody>
      </p:sp>
      <p:sp>
        <p:nvSpPr>
          <p:cNvPr id="16" name="Hộp_Văn_Bản 15">
            <a:extLst>
              <a:ext uri="{FF2B5EF4-FFF2-40B4-BE49-F238E27FC236}">
                <a16:creationId xmlns="" xmlns:a16="http://schemas.microsoft.com/office/drawing/2014/main" id="{095258E2-1595-4435-95F7-4FAC36E1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48125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chia cho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Hộp_Văn_Bản 16">
            <a:extLst>
              <a:ext uri="{FF2B5EF4-FFF2-40B4-BE49-F238E27FC236}">
                <a16:creationId xmlns="" xmlns:a16="http://schemas.microsoft.com/office/drawing/2014/main" id="{34A74B03-BDDB-41B3-B334-4C7EC23D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67238"/>
            <a:ext cx="4090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vi-VN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bằng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18" name="Hộp_Văn_Bản 17">
            <a:extLst>
              <a:ext uri="{FF2B5EF4-FFF2-40B4-BE49-F238E27FC236}">
                <a16:creationId xmlns="" xmlns:a16="http://schemas.microsoft.com/office/drawing/2014/main" id="{18968EB5-D7D0-44BF-8753-CB217CFA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86400"/>
            <a:ext cx="82819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=&gt;Trong biểu thức này ta thực hiện</a:t>
            </a:r>
            <a:r>
              <a:rPr lang="en-US" altLang="vi-VN" sz="3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trước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sau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Hộp_Văn_Bản 8">
            <a:extLst>
              <a:ext uri="{FF2B5EF4-FFF2-40B4-BE49-F238E27FC236}">
                <a16:creationId xmlns="" xmlns:a16="http://schemas.microsoft.com/office/drawing/2014/main" id="{5D3D5619-BEDA-4C89-A9D5-7057FA941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932113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42" name="Text Box 146">
            <a:extLst>
              <a:ext uri="{FF2B5EF4-FFF2-40B4-BE49-F238E27FC236}">
                <a16:creationId xmlns="" xmlns:a16="http://schemas.microsoft.com/office/drawing/2014/main" id="{322D30C4-0C36-44F5-8AAE-50396317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386" y="122238"/>
            <a:ext cx="14573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0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0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3" name="Text Box 148">
            <a:extLst>
              <a:ext uri="{FF2B5EF4-FFF2-40B4-BE49-F238E27FC236}">
                <a16:creationId xmlns="" xmlns:a16="http://schemas.microsoft.com/office/drawing/2014/main" id="{5399B362-81B9-459C-9F45-0284F227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14" y="751329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4" grpId="0"/>
      <p:bldP spid="15" grpId="0" animBg="1"/>
      <p:bldP spid="15" grpId="1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ộp_Văn_Bản 5">
            <a:extLst>
              <a:ext uri="{FF2B5EF4-FFF2-40B4-BE49-F238E27FC236}">
                <a16:creationId xmlns="" xmlns:a16="http://schemas.microsoft.com/office/drawing/2014/main" id="{AD86FA52-513A-47B7-8EE4-C723CEB3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676400"/>
            <a:ext cx="14173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 :</a:t>
            </a:r>
          </a:p>
        </p:txBody>
      </p:sp>
      <p:sp>
        <p:nvSpPr>
          <p:cNvPr id="10243" name="Hộp_Văn_Bản 6">
            <a:extLst>
              <a:ext uri="{FF2B5EF4-FFF2-40B4-BE49-F238E27FC236}">
                <a16:creationId xmlns="" xmlns:a16="http://schemas.microsoft.com/office/drawing/2014/main" id="{192B2140-56EB-4A2C-A79C-CECE6E14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20838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="" xmlns:a16="http://schemas.microsoft.com/office/drawing/2014/main" id="{DDDE52A8-F450-4BF9-9F31-229F84A47A3E}"/>
              </a:ext>
            </a:extLst>
          </p:cNvPr>
          <p:cNvGraphicFramePr>
            <a:graphicFrameLocks noGrp="1"/>
          </p:cNvGraphicFramePr>
          <p:nvPr/>
        </p:nvGraphicFramePr>
        <p:xfrm>
          <a:off x="0" y="2451100"/>
          <a:ext cx="9144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3067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1133">
                <a:tc>
                  <a:txBody>
                    <a:bodyPr/>
                    <a:lstStyle/>
                    <a:p>
                      <a:pPr algn="just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320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en-US" sz="3200" b="1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228600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 </a:t>
                      </a:r>
                      <a:r>
                        <a:rPr lang="en-US" sz="280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3000">
                <a:tc gridSpan="2"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8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Hộp_Văn_Bản 9">
            <a:extLst>
              <a:ext uri="{FF2B5EF4-FFF2-40B4-BE49-F238E27FC236}">
                <a16:creationId xmlns="" xmlns:a16="http://schemas.microsoft.com/office/drawing/2014/main" id="{A34CA287-7FB6-4F3F-8B5E-C6F3EBF94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3594100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=  46</a:t>
            </a:r>
          </a:p>
        </p:txBody>
      </p:sp>
      <p:sp>
        <p:nvSpPr>
          <p:cNvPr id="10258" name="Hộp_Văn_Bản 12">
            <a:extLst>
              <a:ext uri="{FF2B5EF4-FFF2-40B4-BE49-F238E27FC236}">
                <a16:creationId xmlns="" xmlns:a16="http://schemas.microsoft.com/office/drawing/2014/main" id="{01C1C10C-155A-4521-9DB3-EE80E398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055938"/>
            <a:ext cx="2822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86 – 10 x 4   = </a:t>
            </a:r>
          </a:p>
          <a:p>
            <a:pPr eaLnBrk="1" hangingPunct="1"/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7AD4659-384B-4684-B43D-5B4B359CEF3D}"/>
              </a:ext>
            </a:extLst>
          </p:cNvPr>
          <p:cNvGrpSpPr>
            <a:grpSpLocks/>
          </p:cNvGrpSpPr>
          <p:nvPr/>
        </p:nvGrpSpPr>
        <p:grpSpPr bwMode="auto">
          <a:xfrm>
            <a:off x="2746375" y="3052763"/>
            <a:ext cx="1579563" cy="862012"/>
            <a:chOff x="2646118" y="3034321"/>
            <a:chExt cx="1579807" cy="862013"/>
          </a:xfrm>
        </p:grpSpPr>
        <p:sp>
          <p:nvSpPr>
            <p:cNvPr id="10267" name="Hộp_Văn_Bản 8">
              <a:extLst>
                <a:ext uri="{FF2B5EF4-FFF2-40B4-BE49-F238E27FC236}">
                  <a16:creationId xmlns="" xmlns:a16="http://schemas.microsoft.com/office/drawing/2014/main" id="{50C33693-E464-4943-AFB9-9DB9DCDC4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725" y="3057525"/>
              <a:ext cx="838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0268" name="Hộp_Văn_Bản 13">
              <a:extLst>
                <a:ext uri="{FF2B5EF4-FFF2-40B4-BE49-F238E27FC236}">
                  <a16:creationId xmlns="" xmlns:a16="http://schemas.microsoft.com/office/drawing/2014/main" id="{C220B07F-3FA0-4701-BBAA-22B700171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118" y="3034321"/>
              <a:ext cx="1481137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86 -             </a:t>
              </a:r>
            </a:p>
            <a:p>
              <a:pPr eaLnBrk="1" hangingPunct="1"/>
              <a:endParaRPr lang="en-US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Hộp_Văn_Bản 15">
            <a:extLst>
              <a:ext uri="{FF2B5EF4-FFF2-40B4-BE49-F238E27FC236}">
                <a16:creationId xmlns="" xmlns:a16="http://schemas.microsoft.com/office/drawing/2014/main" id="{D1FEF831-4D2C-4130-8492-081AE69A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59238"/>
            <a:ext cx="298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" name="Hộp_Văn_Bản 16">
            <a:extLst>
              <a:ext uri="{FF2B5EF4-FFF2-40B4-BE49-F238E27FC236}">
                <a16:creationId xmlns="" xmlns:a16="http://schemas.microsoft.com/office/drawing/2014/main" id="{646083DB-F016-40B8-9CB6-3B960BE3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720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18" name="Hộp_Văn_Bản 17">
            <a:extLst>
              <a:ext uri="{FF2B5EF4-FFF2-40B4-BE49-F238E27FC236}">
                <a16:creationId xmlns="" xmlns:a16="http://schemas.microsoft.com/office/drawing/2014/main" id="{FF47EAFA-A6C7-4E88-BE1C-3F5C3E57E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49" y="5610225"/>
            <a:ext cx="8424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=&gt;Trong biểu thức này ta thực hiện </a:t>
            </a:r>
            <a:r>
              <a:rPr lang="en-US" alt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nhân trước</a:t>
            </a: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sau</a:t>
            </a:r>
            <a:r>
              <a:rPr lang="en-US" altLang="vi-VN" sz="30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2" name="Ngoặc móc Phải 14">
            <a:extLst>
              <a:ext uri="{FF2B5EF4-FFF2-40B4-BE49-F238E27FC236}">
                <a16:creationId xmlns="" xmlns:a16="http://schemas.microsoft.com/office/drawing/2014/main" id="{ABF5D73B-CF6A-4D66-85F8-613CC5FBAF5A}"/>
              </a:ext>
            </a:extLst>
          </p:cNvPr>
          <p:cNvSpPr>
            <a:spLocks/>
          </p:cNvSpPr>
          <p:nvPr/>
        </p:nvSpPr>
        <p:spPr bwMode="auto">
          <a:xfrm rot="5400000">
            <a:off x="1397794" y="3034506"/>
            <a:ext cx="304800" cy="1119188"/>
          </a:xfrm>
          <a:prstGeom prst="righ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6600">
              <a:latin typeface=".VnAvant" pitchFamily="34" charset="0"/>
            </a:endParaRPr>
          </a:p>
        </p:txBody>
      </p:sp>
      <p:sp>
        <p:nvSpPr>
          <p:cNvPr id="23" name="Hộp_Văn_Bản 8">
            <a:extLst>
              <a:ext uri="{FF2B5EF4-FFF2-40B4-BE49-F238E27FC236}">
                <a16:creationId xmlns="" xmlns:a16="http://schemas.microsoft.com/office/drawing/2014/main" id="{AA453159-71E9-421D-9DA2-E5371FFE7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362585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0265" name="Text Box 146">
            <a:extLst>
              <a:ext uri="{FF2B5EF4-FFF2-40B4-BE49-F238E27FC236}">
                <a16:creationId xmlns="" xmlns:a16="http://schemas.microsoft.com/office/drawing/2014/main" id="{6E6785BD-D49D-48C4-8B94-307ECA0C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256" y="33338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2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6" name="Text Box 148">
            <a:extLst>
              <a:ext uri="{FF2B5EF4-FFF2-40B4-BE49-F238E27FC236}">
                <a16:creationId xmlns="" xmlns:a16="http://schemas.microsoft.com/office/drawing/2014/main" id="{D1F53BC0-134E-4914-BE4D-52AE3B30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650628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2" grpId="0" animBg="1"/>
      <p:bldP spid="22" grpId="1" animBg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74EC567-6D1A-4169-9F55-A6F7D49CB901}"/>
              </a:ext>
            </a:extLst>
          </p:cNvPr>
          <p:cNvSpPr/>
          <p:nvPr/>
        </p:nvSpPr>
        <p:spPr>
          <a:xfrm>
            <a:off x="58738" y="1525588"/>
            <a:ext cx="89884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99B3F1-1C28-44F3-9B48-7CEB31228D92}"/>
              </a:ext>
            </a:extLst>
          </p:cNvPr>
          <p:cNvSpPr/>
          <p:nvPr/>
        </p:nvSpPr>
        <p:spPr>
          <a:xfrm>
            <a:off x="863600" y="3619500"/>
            <a:ext cx="5254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+ 35 : 5 =	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7834641-5CC8-413E-8DE4-2A60DAB8FA1F}"/>
              </a:ext>
            </a:extLst>
          </p:cNvPr>
          <p:cNvSpPr/>
          <p:nvPr/>
        </p:nvSpPr>
        <p:spPr>
          <a:xfrm>
            <a:off x="2338388" y="3603625"/>
            <a:ext cx="3579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+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2AD3F55-ADC3-4BA9-B069-8D0872368CFD}"/>
              </a:ext>
            </a:extLst>
          </p:cNvPr>
          <p:cNvSpPr/>
          <p:nvPr/>
        </p:nvSpPr>
        <p:spPr>
          <a:xfrm>
            <a:off x="1941513" y="4114800"/>
            <a:ext cx="3352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67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EF54B85-1BE7-4D11-A32A-B1E297B6456E}"/>
              </a:ext>
            </a:extLst>
          </p:cNvPr>
          <p:cNvSpPr/>
          <p:nvPr/>
        </p:nvSpPr>
        <p:spPr>
          <a:xfrm>
            <a:off x="2379663" y="4899025"/>
            <a:ext cx="40973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86 -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FAA697-2419-46FC-A420-9032D11BCEB4}"/>
              </a:ext>
            </a:extLst>
          </p:cNvPr>
          <p:cNvSpPr/>
          <p:nvPr/>
        </p:nvSpPr>
        <p:spPr>
          <a:xfrm>
            <a:off x="2008188" y="5484813"/>
            <a:ext cx="33512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46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F8F0CE0-1AA0-422F-920A-C17387549B72}"/>
              </a:ext>
            </a:extLst>
          </p:cNvPr>
          <p:cNvSpPr/>
          <p:nvPr/>
        </p:nvSpPr>
        <p:spPr>
          <a:xfrm>
            <a:off x="868363" y="4406900"/>
            <a:ext cx="33528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86 - 10 x 4 =			</a:t>
            </a:r>
          </a:p>
        </p:txBody>
      </p:sp>
      <p:sp>
        <p:nvSpPr>
          <p:cNvPr id="11273" name="Text Box 146">
            <a:extLst>
              <a:ext uri="{FF2B5EF4-FFF2-40B4-BE49-F238E27FC236}">
                <a16:creationId xmlns="" xmlns:a16="http://schemas.microsoft.com/office/drawing/2014/main" id="{54B740C3-3E7F-499B-A154-1CC0BFA6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4" y="38029"/>
            <a:ext cx="1457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2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48">
            <a:extLst>
              <a:ext uri="{FF2B5EF4-FFF2-40B4-BE49-F238E27FC236}">
                <a16:creationId xmlns="" xmlns:a16="http://schemas.microsoft.com/office/drawing/2014/main" id="{F653886B-1007-41ED-B2B2-9A467EB57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19806"/>
            <a:ext cx="7848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Tính giá trị của biểu thức (tiếp theo)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9B1C791-2D1F-4DAB-AA96-FB8BC934A995}"/>
              </a:ext>
            </a:extLst>
          </p:cNvPr>
          <p:cNvSpPr/>
          <p:nvPr/>
        </p:nvSpPr>
        <p:spPr>
          <a:xfrm>
            <a:off x="41275" y="1525588"/>
            <a:ext cx="89884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76" name="Picture 22" descr="FOURO012">
            <a:extLst>
              <a:ext uri="{FF2B5EF4-FFF2-40B4-BE49-F238E27FC236}">
                <a16:creationId xmlns="" xmlns:a16="http://schemas.microsoft.com/office/drawing/2014/main" id="{C3837B36-7E8F-42E8-BDAA-4B2401C8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699000"/>
            <a:ext cx="16494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1043</Words>
  <Application>Microsoft Office PowerPoint</Application>
  <PresentationFormat>On-screen Show (4:3)</PresentationFormat>
  <Paragraphs>254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SimSun</vt:lpstr>
      <vt:lpstr>SimSun</vt:lpstr>
      <vt:lpstr>字魂59号-创粗黑</vt:lpstr>
      <vt:lpstr>.VnAvant</vt:lpstr>
      <vt:lpstr>.VnTime</vt:lpstr>
      <vt:lpstr>.VnTimeH</vt:lpstr>
      <vt:lpstr>Arial</vt:lpstr>
      <vt:lpstr>Calibri</vt:lpstr>
      <vt:lpstr>HP001 4 hàng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HỒNG THẢO</dc:creator>
  <cp:lastModifiedBy>AutoBVT</cp:lastModifiedBy>
  <cp:revision>606</cp:revision>
  <dcterms:created xsi:type="dcterms:W3CDTF">2009-12-15T20:29:24Z</dcterms:created>
  <dcterms:modified xsi:type="dcterms:W3CDTF">2021-12-18T15:07:33Z</dcterms:modified>
</cp:coreProperties>
</file>