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10" r:id="rId2"/>
    <p:sldMasterId id="2147483723" r:id="rId3"/>
  </p:sldMasterIdLst>
  <p:notesMasterIdLst>
    <p:notesMasterId r:id="rId15"/>
  </p:notesMasterIdLst>
  <p:sldIdLst>
    <p:sldId id="388" r:id="rId4"/>
    <p:sldId id="387" r:id="rId5"/>
    <p:sldId id="258" r:id="rId6"/>
    <p:sldId id="262" r:id="rId7"/>
    <p:sldId id="263" r:id="rId8"/>
    <p:sldId id="280" r:id="rId9"/>
    <p:sldId id="281" r:id="rId10"/>
    <p:sldId id="369" r:id="rId11"/>
    <p:sldId id="385" r:id="rId12"/>
    <p:sldId id="267" r:id="rId13"/>
    <p:sldId id="386" r:id="rId14"/>
  </p:sldIdLst>
  <p:sldSz cx="9144000" cy="5143500" type="screen16x9"/>
  <p:notesSz cx="6858000" cy="9144000"/>
  <p:embeddedFontLst>
    <p:embeddedFont>
      <p:font typeface="Calibri Light" panose="020F0302020204030204" pitchFamily="34" charset="0"/>
      <p:regular r:id="rId16"/>
      <p: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等线" panose="02010600030101010101" pitchFamily="2" charset="-122"/>
      <p:regular r:id="rId22"/>
      <p:bold r:id="rId23"/>
    </p:embeddedFont>
    <p:embeddedFont>
      <p:font typeface="字魂59号-创粗黑" panose="00000500000000000000" charset="-122"/>
      <p:regular r:id="rId24"/>
    </p:embeddedFont>
    <p:embeddedFont>
      <p:font typeface="SimSun" panose="02010600030101010101" pitchFamily="2" charset="-122"/>
      <p:regular r:id="rId25"/>
    </p:embeddedFont>
    <p:embeddedFont>
      <p:font typeface="HP001 4 hàng" panose="020B0604020202020204" charset="0"/>
      <p:regular r:id="rId26"/>
      <p:bold r:id="rId27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FF33"/>
    <a:srgbClr val="006600"/>
    <a:srgbClr val="000066"/>
    <a:srgbClr val="FF0000"/>
    <a:srgbClr val="003300"/>
    <a:srgbClr val="00FF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756" y="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2BEB89-474F-41CC-A18A-7C0920AC8053}" type="datetimeFigureOut">
              <a:rPr lang="vi-VN" smtClean="0"/>
              <a:t>19/12/2021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5D175-BBF4-4DD1-9493-5353CDF1A7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3619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>
            <a:extLst>
              <a:ext uri="{FF2B5EF4-FFF2-40B4-BE49-F238E27FC236}">
                <a16:creationId xmlns:a16="http://schemas.microsoft.com/office/drawing/2014/main" id="{8FC79CA8-9546-47BA-B87B-A02E28DE0D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>
            <a:extLst>
              <a:ext uri="{FF2B5EF4-FFF2-40B4-BE49-F238E27FC236}">
                <a16:creationId xmlns:a16="http://schemas.microsoft.com/office/drawing/2014/main" id="{8F3D7344-3AE4-4882-8771-276A6F08F6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>
            <a:extLst>
              <a:ext uri="{FF2B5EF4-FFF2-40B4-BE49-F238E27FC236}">
                <a16:creationId xmlns:a16="http://schemas.microsoft.com/office/drawing/2014/main" id="{37206868-138A-4983-AE36-0677CF513B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defRPr sz="2400">
                <a:solidFill>
                  <a:srgbClr val="CC3300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400">
                <a:solidFill>
                  <a:srgbClr val="CC3300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rgbClr val="CC3300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rgbClr val="CC3300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rgbClr val="CC33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33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33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33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3300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BE0BEB92-4EDA-437B-ACEA-823714FCEA00}" type="slidenum">
              <a:rPr lang="zh-CN" altLang="en-US" sz="1200"/>
              <a:pPr algn="r"/>
              <a:t>11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17384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6C5300-B619-47BD-9FFA-13CECDFE63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3D7547E-2632-4C0F-A432-9D83B58B9B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B6136DE-DC24-4B33-AAD3-00676ED65B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7E3B62-3A26-4DF9-9850-D244ACCF809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64974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DD12A23-8296-4C7D-B542-506DD9B154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B099320-3DBB-4132-948A-70708349D1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E65E60E-6E66-40DC-B579-9399C71DBE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BBBDB4-C96C-4AF6-85C7-F2A6F77BD76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50573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231B44A-CD28-4994-B08F-7774E8B10A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C141F1F-C68C-498C-B462-B1E6843AAF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FF1F10-AC63-4FF4-A34C-2CEB9ECEDE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734D09-C9E9-4405-B280-E018D070EC1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34457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141041-8405-4024-922A-EBF50AF233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3579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0A59B4-2ECA-4F3A-911E-677DA227AF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21560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8323CC-1217-4581-A1E6-DE0C9A3243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4298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9CF1F1-EFEE-486E-800D-92B2372459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0873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C059B3-91E0-49FF-B681-365C5751B1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164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3E4024-84A2-47F9-A3BA-DC558100BE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5598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CF52B6-C742-48C0-87FF-FCDA530D51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426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40C11B-522C-4B2D-8D64-41509E8AE9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1105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9F5C29-418E-43AB-B670-239439EEAE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1C134D-35F3-4F9B-9E8C-9201A30840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5C57B9-9ED5-4464-9C8D-4A483BA71B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D139E0-5748-48EF-9C2D-48210F288E3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673419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6C9F79-9B62-4738-B1B4-161C7F3231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8683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F63075-2770-4FB1-BBD1-5AF19EE776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60533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4F5029-9FB5-459E-85C6-E50F6ED128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4895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8362"/>
            <a:ext cx="8229600" cy="4386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http://violet.vn/lieupq71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683963-D17E-4861-A0AA-965F1DECBA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4421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20A64-117C-436C-A740-1735E759B8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18DFD4-F32B-404E-BE28-FA2235D771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42996B-5D53-4C27-92BC-F7B02B6E1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A4134-4F8D-4C8F-8973-CE390AEA258D}" type="datetimeFigureOut">
              <a:rPr lang="en-US" smtClean="0"/>
              <a:t>19/12/2021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78F27A-DFE0-4589-8B91-0DBA1BEE8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CBB1BB-6A2D-425A-AE25-B7A6D18F3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54D94-F411-49A9-8FD9-A9DE0DC94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4960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6321E-17B1-4439-9FFD-34F0BE776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E294B7-1BBA-4776-8EB7-0BE26200B1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A1F316-47A2-433F-BD49-69F56E332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A4134-4F8D-4C8F-8973-CE390AEA258D}" type="datetimeFigureOut">
              <a:rPr lang="en-US" smtClean="0"/>
              <a:t>19/12/2021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C70AE2-601E-4640-BED2-EDCFF9D9D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274D7-69B4-488D-8954-C943D2F64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54D94-F411-49A9-8FD9-A9DE0DC94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861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BF2A61-FF46-48B2-826E-A0D1B832C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D7604-E003-489B-AA80-54BD65158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D55B3-2289-4E4D-8288-C6927204E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A4134-4F8D-4C8F-8973-CE390AEA258D}" type="datetimeFigureOut">
              <a:rPr lang="en-US" smtClean="0"/>
              <a:t>19/12/2021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9EA24E-A5AF-4A8A-B155-064B872A5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1510E2-2517-4F8F-A49A-9B6388670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54D94-F411-49A9-8FD9-A9DE0DC94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9256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408F5-1794-4205-A175-0C4BAFBFF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B5A188-0F35-4E61-AAE8-707DB9E9D3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5B000C-28B7-4012-A294-1C73A1256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C4D9F8-99A6-49E6-8D26-CC429A3AC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A4134-4F8D-4C8F-8973-CE390AEA258D}" type="datetimeFigureOut">
              <a:rPr lang="en-US" smtClean="0"/>
              <a:t>19/12/2021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38DD7A-4BCC-47A9-A809-224C8C3EB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29D8C8-2C10-4077-B2D4-F79B5C3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54D94-F411-49A9-8FD9-A9DE0DC94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4934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46AED-BD62-45C1-93FC-B5B1A12D5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215CFE-AA5F-46EB-883C-49781377E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CC98F8-CB7F-49D1-AE76-B8D8CA445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7DB837-530F-40B3-BBBD-62FD066800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C3C196-0C46-4F59-9B3A-050294EF9A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0AAB38-8ACF-458D-80A8-A7FA2833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A4134-4F8D-4C8F-8973-CE390AEA258D}" type="datetimeFigureOut">
              <a:rPr lang="en-US" smtClean="0"/>
              <a:t>19/12/2021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5B9CEC-14D0-49F4-8868-AA1A10E6E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4F0A2B-9C85-48B1-8456-1C2474A6C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54D94-F411-49A9-8FD9-A9DE0DC94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3997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3A269-2271-445E-AD2B-AC2452D74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7893C3-420B-4ABA-87A8-43D45E480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A4134-4F8D-4C8F-8973-CE390AEA258D}" type="datetimeFigureOut">
              <a:rPr lang="en-US" smtClean="0"/>
              <a:t>19/12/2021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7245F9-CDEB-4749-A1EC-136273BD3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FB86E5-8137-4991-8417-8923DE4A5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54D94-F411-49A9-8FD9-A9DE0DC94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527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B16533-9A95-4B98-8DBE-9F0027EE82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7D8E3C7-DB27-49CA-83A5-151DC614CC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4E74597-88C0-466C-B7F2-C82FAF4893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3155A3-2E43-49F1-8E26-C7D3C806909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570770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B8FAEB-12B8-4C25-A794-A7F372801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A4134-4F8D-4C8F-8973-CE390AEA258D}" type="datetimeFigureOut">
              <a:rPr lang="en-US" smtClean="0"/>
              <a:t>19/12/2021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DAD24F-85B0-4CD2-BB33-583B52A24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FB7935-DE9D-4370-A88E-635BD2BE5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54D94-F411-49A9-8FD9-A9DE0DC94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6858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69554B-5793-4720-AF98-0066AF1B8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3E926-B3C7-481F-BAD9-1A07EEEDF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6747FC-4C03-409B-89A4-976B50D34D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444595-29AD-454A-8F28-0CC8A93AD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A4134-4F8D-4C8F-8973-CE390AEA258D}" type="datetimeFigureOut">
              <a:rPr lang="en-US" smtClean="0"/>
              <a:t>19/12/2021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732A96-21B2-4758-943E-444FEBF2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611EF5-C888-4087-8F1D-DE7BE6E54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54D94-F411-49A9-8FD9-A9DE0DC94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167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237A8-0C08-4E6A-B12C-660A60FD3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9B0348-3D41-4D29-A2DC-44F1BC3B51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0599E-3047-4DB4-B35F-EE69FF031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37ADF7-86CC-4A54-8222-7B625F8FE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A4134-4F8D-4C8F-8973-CE390AEA258D}" type="datetimeFigureOut">
              <a:rPr lang="en-US" smtClean="0"/>
              <a:t>19/12/2021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1E8A94-134C-4040-BCE8-70511CFB8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863538-9CD0-4419-BCA2-0D9D187D3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54D94-F411-49A9-8FD9-A9DE0DC94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9133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47F03-DE9B-4B7B-AE5B-F09CB9DF2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413BC3-E34D-4144-A49E-F263E76080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EB0DDB-B446-4A61-B9AB-F0C998CFB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A4134-4F8D-4C8F-8973-CE390AEA258D}" type="datetimeFigureOut">
              <a:rPr lang="en-US" smtClean="0"/>
              <a:t>19/12/2021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AAFC7-5F2D-449C-B573-F4A4EC158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B43F1F-AB36-438C-869C-0DD7CD2FB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54D94-F411-49A9-8FD9-A9DE0DC94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527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3F8052B-0C9B-4F92-B3B5-681A83B878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712F99-4B0C-4A75-808D-C007ABE04F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331F3-EA80-4199-8EF3-88DB1A610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A4134-4F8D-4C8F-8973-CE390AEA258D}" type="datetimeFigureOut">
              <a:rPr lang="en-US" smtClean="0"/>
              <a:t>19/12/2021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36FD40-E3A5-493A-9410-FF2535B1E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6FD68-5887-4E54-90E1-D6EF1671B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54D94-F411-49A9-8FD9-A9DE0DC94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696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F7E12CB-191F-485D-A9C8-B95691F010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89E6FBF-F1DF-49AC-9664-A1CB3A5F3A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2C06D9A-4713-4C9C-90E8-5A99AB0340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DC876-EEEE-40BD-A83F-C6F499AC5B0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46690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56FF6A0-4669-4563-BB59-C896339A12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1A97E3BA-B7B0-4433-9D0B-2F5BDF66CA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F9C8B44F-BC16-428D-96BA-C904BB2818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6F3C63-E7B9-4DD1-810A-095E254441C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30928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0F7B6C94-4C03-4F93-9577-1FE2AE7407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B3CA52E-A9B5-4A84-9C5D-4764A92C45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FA4644F-235B-49E9-801E-C09DA6CAC5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413221-FFF1-41AB-AC57-17BB8E749D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24405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CF6A044D-E441-4660-BA58-225F226A19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07AFC0E-7B35-42F2-8A92-D45B936400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9C82AEFD-E03C-4F5B-9F46-43BEC3D1B0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168C19-89E2-4BCA-91E7-377DE0A8476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77050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97FDED-23F3-4444-B020-05BC65E5A7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5D2EA9-7BA6-4C9F-8331-1ED50E114B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96AEBCB-BBFC-496B-AB85-9AE377E33B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F4FF3A-5A46-4A62-ABAB-677CB4C9DC9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6524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2BBE4E-C0C0-4A84-A0ED-70EB1B9DEC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042E00-38C4-45D4-912F-5D166D8336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12B654-4D58-42F6-9390-A844641310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8A28E0-E440-4307-86D1-54F6A84C9C6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60920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CA65B2A4-9CA5-437A-91FA-0D54C6FFC5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5864CD7-7FD0-4E2E-98A8-92BABC9998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4224705-4FE1-4216-B082-0261CD55A49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B6279B8-17BD-4405-96C7-73879B352C2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79CD433-277A-47E1-9E13-2DD0EFDF1CA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2CF5220-73A0-44FA-BB5D-C25CDB62F5E7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fld id="{CC202145-2565-4C01-A861-71FD105E4C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19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8970DA-DA2F-48E4-BCCE-C12642EFA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13CF4D-B302-46B1-AAE2-A66C5CFA4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A06135-2579-4562-8BB5-F8895BB234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53B9D49-A410-472A-BC47-42FDD1C5DC02}" type="datetimeFigureOut">
              <a:rPr lang="en-US" smtClean="0"/>
              <a:pPr>
                <a:defRPr/>
              </a:pPr>
              <a:t>19/12/2021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32FC84-18EC-40ED-A46D-FB1D523F1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543381-DFE4-4C3C-94F5-A3D9643A6B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C920F81-8264-4AD6-99FF-5894DE76D8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65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WordArt 4"/>
          <p:cNvSpPr>
            <a:spLocks noChangeArrowheads="1" noChangeShapeType="1" noTextEdit="1"/>
          </p:cNvSpPr>
          <p:nvPr/>
        </p:nvSpPr>
        <p:spPr bwMode="auto">
          <a:xfrm>
            <a:off x="1655763" y="685800"/>
            <a:ext cx="5715000" cy="14859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21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1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sz="21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1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endParaRPr lang="en-US" sz="2100" kern="10" dirty="0">
              <a:ln w="19050">
                <a:solidFill>
                  <a:srgbClr val="99CCFF"/>
                </a:solidFill>
                <a:round/>
                <a:headEnd/>
                <a:tailEnd/>
              </a:ln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sz="21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100" kern="10" dirty="0" err="1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100" kern="10" dirty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</a:p>
        </p:txBody>
      </p:sp>
      <p:pic>
        <p:nvPicPr>
          <p:cNvPr id="12291" name="Picture 5" descr="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457700"/>
            <a:ext cx="44577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6" descr="BD20530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014663"/>
            <a:ext cx="1314450" cy="212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4" name="WordArt 7"/>
          <p:cNvSpPr>
            <a:spLocks noTextEdit="1"/>
          </p:cNvSpPr>
          <p:nvPr/>
        </p:nvSpPr>
        <p:spPr bwMode="auto">
          <a:xfrm>
            <a:off x="2000250" y="57150"/>
            <a:ext cx="531495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eaLnBrk="1" hangingPunct="1">
              <a:defRPr/>
            </a:pPr>
            <a:r>
              <a:rPr lang="vi-VN" sz="2025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PHÒNG GIÁO DỤC VÀ ĐÀO TẠO </a:t>
            </a:r>
            <a:r>
              <a:rPr lang="en-US" sz="2025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QUẬN LONG BIÊN</a:t>
            </a:r>
            <a:endParaRPr lang="vi-VN" sz="2025" b="1" kern="10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bg2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/>
              <a:cs typeface="Times New Roman"/>
            </a:endParaRPr>
          </a:p>
          <a:p>
            <a:pPr algn="ctr" eaLnBrk="1" hangingPunct="1">
              <a:defRPr/>
            </a:pPr>
            <a:r>
              <a:rPr lang="vi-VN" sz="2025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TRƯỜNG TIỂU HỌC </a:t>
            </a:r>
            <a:r>
              <a:rPr lang="en-US" sz="2025" b="1" kern="1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/>
                <a:cs typeface="Times New Roman"/>
              </a:rPr>
              <a:t>ÁI MỘ A</a:t>
            </a:r>
          </a:p>
        </p:txBody>
      </p:sp>
      <p:sp>
        <p:nvSpPr>
          <p:cNvPr id="12294" name="Text Box 12"/>
          <p:cNvSpPr txBox="1">
            <a:spLocks noChangeArrowheads="1"/>
          </p:cNvSpPr>
          <p:nvPr/>
        </p:nvSpPr>
        <p:spPr bwMode="auto">
          <a:xfrm>
            <a:off x="2057400" y="3943350"/>
            <a:ext cx="5314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Thu Lan</a:t>
            </a:r>
          </a:p>
        </p:txBody>
      </p:sp>
      <p:pic>
        <p:nvPicPr>
          <p:cNvPr id="12295" name="Picture 4" descr="POINSE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69925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4" descr="POINSET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04894" y="32544"/>
            <a:ext cx="628650" cy="563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Notched Right Arrow 15"/>
          <p:cNvSpPr/>
          <p:nvPr/>
        </p:nvSpPr>
        <p:spPr>
          <a:xfrm>
            <a:off x="6629400" y="4286250"/>
            <a:ext cx="971550" cy="457200"/>
          </a:xfrm>
          <a:prstGeom prst="notched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65500" y="0"/>
            <a:ext cx="330041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638" y="11113"/>
            <a:ext cx="36385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0" name="Picture 18" descr="BD20530_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6550" y="4171950"/>
            <a:ext cx="1314450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1" name="Rectangle 14"/>
          <p:cNvSpPr>
            <a:spLocks noChangeArrowheads="1"/>
          </p:cNvSpPr>
          <p:nvPr/>
        </p:nvSpPr>
        <p:spPr bwMode="auto">
          <a:xfrm>
            <a:off x="1314450" y="2513013"/>
            <a:ext cx="65151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000" b="1" dirty="0" smtClean="0">
                <a:solidFill>
                  <a:srgbClr val="FF0000"/>
                </a:solidFill>
                <a:cs typeface="Arial" panose="020B0604020202020204" pitchFamily="34" charset="0"/>
              </a:rPr>
              <a:t>TÍNH GIÁ TRỊ CỦA BIỂU THỨC</a:t>
            </a:r>
            <a:endParaRPr lang="en-US" altLang="en-US" sz="30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474050"/>
      </p:ext>
    </p:extLst>
  </p:cSld>
  <p:clrMapOvr>
    <a:masterClrMapping/>
  </p:clrMapOvr>
  <p:transition advClick="0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9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58 -1.96532E-6 L 0.49167 -1.96532E-6 " pathEditMode="relative" rAng="0" ptsTypes="AA">
                                      <p:cBhvr>
                                        <p:cTn id="10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89017E-6 L -0.53507 -0.00208 " pathEditMode="relative" rAng="0" ptsTypes="AA">
                                      <p:cBhvr>
                                        <p:cTn id="12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53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971550"/>
            <a:ext cx="75508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60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DÒ:</a:t>
            </a:r>
          </a:p>
          <a:p>
            <a:pPr marL="857250" indent="-857250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4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các bài tập</a:t>
            </a:r>
          </a:p>
          <a:p>
            <a:pPr marL="857250" indent="-857250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4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bài: Tính giá trị của biểu thức (tiếp theo)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484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图片 3">
            <a:extLst>
              <a:ext uri="{FF2B5EF4-FFF2-40B4-BE49-F238E27FC236}">
                <a16:creationId xmlns:a16="http://schemas.microsoft.com/office/drawing/2014/main" id="{996685AF-8F53-4302-9B04-E3B683038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1" b="67838"/>
          <a:stretch>
            <a:fillRect/>
          </a:stretch>
        </p:blipFill>
        <p:spPr bwMode="auto">
          <a:xfrm>
            <a:off x="1246585" y="76200"/>
            <a:ext cx="1344215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图片 5">
            <a:extLst>
              <a:ext uri="{FF2B5EF4-FFF2-40B4-BE49-F238E27FC236}">
                <a16:creationId xmlns:a16="http://schemas.microsoft.com/office/drawing/2014/main" id="{22204A85-5747-4C5F-9A21-9DED5852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 bwMode="auto">
          <a:xfrm>
            <a:off x="5806678" y="3683794"/>
            <a:ext cx="2165747" cy="1463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图片 7">
            <a:extLst>
              <a:ext uri="{FF2B5EF4-FFF2-40B4-BE49-F238E27FC236}">
                <a16:creationId xmlns:a16="http://schemas.microsoft.com/office/drawing/2014/main" id="{AAA1D2D7-87A3-4B54-BBC1-0F50ACAA0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9" r="24896" b="33391"/>
          <a:stretch>
            <a:fillRect/>
          </a:stretch>
        </p:blipFill>
        <p:spPr bwMode="auto">
          <a:xfrm>
            <a:off x="1028700" y="4560094"/>
            <a:ext cx="2296716" cy="58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图片 9">
            <a:extLst>
              <a:ext uri="{FF2B5EF4-FFF2-40B4-BE49-F238E27FC236}">
                <a16:creationId xmlns:a16="http://schemas.microsoft.com/office/drawing/2014/main" id="{AE39620D-0103-4911-BBC1-E596479BE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9" b="67480"/>
          <a:stretch>
            <a:fillRect/>
          </a:stretch>
        </p:blipFill>
        <p:spPr bwMode="auto">
          <a:xfrm>
            <a:off x="6222206" y="9525"/>
            <a:ext cx="1782366" cy="136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70" name="组合 15">
            <a:extLst>
              <a:ext uri="{FF2B5EF4-FFF2-40B4-BE49-F238E27FC236}">
                <a16:creationId xmlns:a16="http://schemas.microsoft.com/office/drawing/2014/main" id="{7812D5B8-5FB6-4501-884C-5E34049DECE7}"/>
              </a:ext>
            </a:extLst>
          </p:cNvPr>
          <p:cNvGrpSpPr>
            <a:grpSpLocks/>
          </p:cNvGrpSpPr>
          <p:nvPr/>
        </p:nvGrpSpPr>
        <p:grpSpPr bwMode="auto">
          <a:xfrm>
            <a:off x="4057650" y="642938"/>
            <a:ext cx="1287066" cy="171450"/>
            <a:chOff x="5878446" y="1252785"/>
            <a:chExt cx="849635" cy="140423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33045796-4975-4623-82F1-E054EFB3B11A}"/>
                </a:ext>
              </a:extLst>
            </p:cNvPr>
            <p:cNvSpPr/>
            <p:nvPr/>
          </p:nvSpPr>
          <p:spPr>
            <a:xfrm>
              <a:off x="5878446" y="1254735"/>
              <a:ext cx="138331" cy="138473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35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5D3CAC43-2ED6-49F7-ABCC-E92BF478F3E4}"/>
                </a:ext>
              </a:extLst>
            </p:cNvPr>
            <p:cNvSpPr/>
            <p:nvPr/>
          </p:nvSpPr>
          <p:spPr>
            <a:xfrm>
              <a:off x="6118167" y="1254735"/>
              <a:ext cx="139117" cy="138473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35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1CC0DF26-2D35-4F62-B3C0-E908CFA68A84}"/>
                </a:ext>
              </a:extLst>
            </p:cNvPr>
            <p:cNvSpPr/>
            <p:nvPr/>
          </p:nvSpPr>
          <p:spPr>
            <a:xfrm>
              <a:off x="6358675" y="1252785"/>
              <a:ext cx="138331" cy="138473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35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FE4C55F8-8FE8-45B2-83DB-778454AD441A}"/>
                </a:ext>
              </a:extLst>
            </p:cNvPr>
            <p:cNvSpPr/>
            <p:nvPr/>
          </p:nvSpPr>
          <p:spPr>
            <a:xfrm>
              <a:off x="6589750" y="1252785"/>
              <a:ext cx="138331" cy="138473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35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927754D5-3C42-48E0-A055-FC9797708075}"/>
              </a:ext>
            </a:extLst>
          </p:cNvPr>
          <p:cNvSpPr/>
          <p:nvPr/>
        </p:nvSpPr>
        <p:spPr>
          <a:xfrm>
            <a:off x="4520031" y="2312194"/>
            <a:ext cx="103939" cy="519439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 eaLnBrk="1" hangingPunct="1">
              <a:defRPr/>
            </a:pPr>
            <a:endParaRPr lang="en-US" sz="3038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272" name="Rectangle 2">
            <a:extLst>
              <a:ext uri="{FF2B5EF4-FFF2-40B4-BE49-F238E27FC236}">
                <a16:creationId xmlns:a16="http://schemas.microsoft.com/office/drawing/2014/main" id="{A3D26313-F0FE-4E13-86B2-7C969032C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2509" y="1437085"/>
            <a:ext cx="4183518" cy="571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35" tIns="25718" rIns="51435" bIns="25718">
            <a:spAutoFit/>
          </a:bodyPr>
          <a:lstStyle>
            <a:lvl1pPr algn="ctr">
              <a:defRPr sz="2400">
                <a:solidFill>
                  <a:srgbClr val="CC3300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400">
                <a:solidFill>
                  <a:srgbClr val="CC3300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rgbClr val="CC3300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rgbClr val="CC3300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rgbClr val="CC33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33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33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33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vi-VN" sz="2250">
                <a:solidFill>
                  <a:schemeClr val="accent1"/>
                </a:solidFill>
                <a:cs typeface="Times New Roman" panose="02020603050405020304" pitchFamily="18" charset="0"/>
              </a:rPr>
              <a:t>    </a:t>
            </a:r>
            <a:r>
              <a:rPr lang="en-US" altLang="vi-VN" sz="3375">
                <a:solidFill>
                  <a:srgbClr val="002060"/>
                </a:solidFill>
                <a:cs typeface="Times New Roman" panose="02020603050405020304" pitchFamily="18" charset="0"/>
              </a:rPr>
              <a:t>Chúc các em học tốt! </a:t>
            </a:r>
          </a:p>
        </p:txBody>
      </p:sp>
      <p:pic>
        <p:nvPicPr>
          <p:cNvPr id="11273" name="Picture 6">
            <a:extLst>
              <a:ext uri="{FF2B5EF4-FFF2-40B4-BE49-F238E27FC236}">
                <a16:creationId xmlns:a16="http://schemas.microsoft.com/office/drawing/2014/main" id="{EC4746A9-F455-4EE0-8444-227F2AEB9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454" y="1980010"/>
            <a:ext cx="2724150" cy="238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0005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/>
          <p:nvPr/>
        </p:nvSpPr>
        <p:spPr>
          <a:xfrm>
            <a:off x="1143000" y="667941"/>
            <a:ext cx="6858000" cy="3857625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5730">
              <a:defRPr/>
            </a:pPr>
            <a:endParaRPr lang="zh-CN" altLang="en-US" sz="761" dirty="0">
              <a:solidFill>
                <a:prstClr val="white"/>
              </a:solidFill>
              <a:latin typeface="HP001 4 hàng" pitchFamily="34" charset="0"/>
              <a:cs typeface="+mn-ea"/>
              <a:sym typeface="+mn-lt"/>
            </a:endParaRPr>
          </a:p>
        </p:txBody>
      </p:sp>
      <p:sp>
        <p:nvSpPr>
          <p:cNvPr id="5" name="文本框 1"/>
          <p:cNvSpPr txBox="1"/>
          <p:nvPr/>
        </p:nvSpPr>
        <p:spPr>
          <a:xfrm>
            <a:off x="2963466" y="859631"/>
            <a:ext cx="3386138" cy="370314"/>
          </a:xfrm>
          <a:prstGeom prst="roundRect">
            <a:avLst/>
          </a:prstGeom>
          <a:solidFill>
            <a:srgbClr val="257A14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zh-CN" sz="1575" b="1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YÊU CẦU THAM GIA TIẾT HỌC</a:t>
            </a:r>
            <a:endParaRPr lang="zh-CN" altLang="en-US" sz="1575" b="1">
              <a:solidFill>
                <a:srgbClr val="FFFFFF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100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81" y="1318022"/>
            <a:ext cx="777479" cy="7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278" y="1284685"/>
            <a:ext cx="652463" cy="775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307" y="1351360"/>
            <a:ext cx="837010" cy="70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535" y="1332310"/>
            <a:ext cx="679847" cy="744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: Rounded Corners 27"/>
          <p:cNvSpPr/>
          <p:nvPr/>
        </p:nvSpPr>
        <p:spPr>
          <a:xfrm>
            <a:off x="2513410" y="2205038"/>
            <a:ext cx="929878" cy="8120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BA9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zh-CN" sz="1125" b="1">
                <a:solidFill>
                  <a:srgbClr val="000000"/>
                </a:solidFill>
                <a:ea typeface="SimSun" panose="02010600030101010101" pitchFamily="2" charset="-122"/>
                <a:sym typeface="+mn-ea"/>
              </a:rPr>
              <a:t>Chuẩn bị đầy đủ sách vở, đồ dùng</a:t>
            </a:r>
            <a:endParaRPr lang="zh-CN" altLang="en-US" sz="1125" b="1">
              <a:solidFill>
                <a:srgbClr val="000000"/>
              </a:solidFill>
              <a:ea typeface="SimSun" panose="02010600030101010101" pitchFamily="2" charset="-122"/>
              <a:sym typeface="+mn-ea"/>
            </a:endParaRPr>
          </a:p>
        </p:txBody>
      </p:sp>
      <p:sp>
        <p:nvSpPr>
          <p:cNvPr id="11" name="Rectangle: Rounded Corners 28"/>
          <p:cNvSpPr/>
          <p:nvPr/>
        </p:nvSpPr>
        <p:spPr>
          <a:xfrm>
            <a:off x="3644504" y="2222897"/>
            <a:ext cx="1012031" cy="822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65DB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1125" b="1">
                <a:solidFill>
                  <a:srgbClr val="000000"/>
                </a:solidFill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Tắt mic</a:t>
            </a:r>
            <a:r>
              <a:rPr lang="vi-VN" altLang="zh-CN" sz="1125" b="1">
                <a:solidFill>
                  <a:srgbClr val="000000"/>
                </a:solidFill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, 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vi-VN" altLang="zh-CN" sz="1125" b="1">
                <a:solidFill>
                  <a:srgbClr val="000000"/>
                </a:solidFill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mở camera.</a:t>
            </a:r>
            <a:r>
              <a:rPr lang="en-US" altLang="zh-CN" sz="1125" b="1">
                <a:solidFill>
                  <a:srgbClr val="000000"/>
                </a:solidFill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 Tập trung lắng nghe</a:t>
            </a:r>
            <a:endParaRPr lang="zh-CN" altLang="en-US" sz="1125" b="1">
              <a:solidFill>
                <a:srgbClr val="000000"/>
              </a:solidFill>
              <a:ea typeface="SimSun" panose="02010600030101010101" pitchFamily="2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2" name="Rectangle: Rounded Corners 29"/>
          <p:cNvSpPr/>
          <p:nvPr/>
        </p:nvSpPr>
        <p:spPr>
          <a:xfrm>
            <a:off x="4832748" y="2222898"/>
            <a:ext cx="921544" cy="7965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6A99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1125" b="1">
                <a:solidFill>
                  <a:srgbClr val="000000"/>
                </a:solidFill>
                <a:ea typeface="SimSun" panose="02010600030101010101" pitchFamily="2" charset="-122"/>
                <a:sym typeface="+mn-ea"/>
              </a:rPr>
              <a:t>Chủ động ghi chép</a:t>
            </a:r>
            <a:endParaRPr lang="zh-CN" altLang="en-US" sz="1125" b="1">
              <a:solidFill>
                <a:srgbClr val="000000"/>
              </a:solidFill>
              <a:ea typeface="SimSun" panose="02010600030101010101" pitchFamily="2" charset="-122"/>
              <a:sym typeface="+mn-ea"/>
            </a:endParaRPr>
          </a:p>
        </p:txBody>
      </p:sp>
      <p:sp>
        <p:nvSpPr>
          <p:cNvPr id="13" name="Rectangle: Rounded Corners 30"/>
          <p:cNvSpPr/>
          <p:nvPr/>
        </p:nvSpPr>
        <p:spPr>
          <a:xfrm>
            <a:off x="5879307" y="2243138"/>
            <a:ext cx="1007269" cy="78343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4686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zh-CN" sz="1125" b="1">
                <a:solidFill>
                  <a:srgbClr val="000000"/>
                </a:solidFill>
                <a:ea typeface="SimSun" panose="02010600030101010101" pitchFamily="2" charset="-122"/>
                <a:sym typeface="+mn-ea"/>
              </a:rPr>
              <a:t>Thực hành</a:t>
            </a:r>
            <a:r>
              <a:rPr lang="vi-VN" altLang="zh-CN" sz="1125" b="1">
                <a:solidFill>
                  <a:srgbClr val="000000"/>
                </a:solidFill>
                <a:sym typeface="+mn-ea"/>
              </a:rPr>
              <a:t> theo</a:t>
            </a:r>
            <a:r>
              <a:rPr lang="en-US" altLang="zh-CN" sz="1125" b="1">
                <a:solidFill>
                  <a:srgbClr val="000000"/>
                </a:solidFill>
                <a:ea typeface="SimSun" panose="02010600030101010101" pitchFamily="2" charset="-122"/>
                <a:sym typeface="+mn-ea"/>
              </a:rPr>
              <a:t> yêu cầu của cô </a:t>
            </a:r>
            <a:endParaRPr lang="zh-CN" altLang="en-US" sz="1125" b="1">
              <a:solidFill>
                <a:srgbClr val="000000"/>
              </a:solidFill>
              <a:ea typeface="SimSun" panose="02010600030101010101" pitchFamily="2" charset="-122"/>
              <a:sym typeface="+mn-ea"/>
            </a:endParaRPr>
          </a:p>
        </p:txBody>
      </p:sp>
      <p:sp>
        <p:nvSpPr>
          <p:cNvPr id="14" name="Rectangle: Rounded Corners 27"/>
          <p:cNvSpPr/>
          <p:nvPr/>
        </p:nvSpPr>
        <p:spPr>
          <a:xfrm>
            <a:off x="2386013" y="3153966"/>
            <a:ext cx="4542235" cy="82867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vi-VN" altLang="zh-CN" sz="1350" b="1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NHỮNG LƯU Ý AN TOÀN VỀ ĐIỆN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vi-VN" altLang="zh-CN" sz="1350" b="1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- Phải sạc pin trước khi sử dụng máy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vi-VN" altLang="zh-CN" sz="1350" b="1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- Không được sạc pin khi đang học</a:t>
            </a:r>
            <a:endParaRPr lang="zh-CN" altLang="en-US" sz="1350" b="1">
              <a:solidFill>
                <a:srgbClr val="FF0000"/>
              </a:solidFill>
              <a:latin typeface="Arial" panose="020B0604020202020204" pitchFamily="34" charset="0"/>
              <a:sym typeface="+mn-ea"/>
            </a:endParaRPr>
          </a:p>
        </p:txBody>
      </p:sp>
      <p:grpSp>
        <p:nvGrpSpPr>
          <p:cNvPr id="4109" name="组合 1"/>
          <p:cNvGrpSpPr>
            <a:grpSpLocks/>
          </p:cNvGrpSpPr>
          <p:nvPr/>
        </p:nvGrpSpPr>
        <p:grpSpPr bwMode="auto">
          <a:xfrm>
            <a:off x="1150144" y="3880248"/>
            <a:ext cx="2494360" cy="591740"/>
            <a:chOff x="2170643" y="2103710"/>
            <a:chExt cx="13646657" cy="3168080"/>
          </a:xfrm>
        </p:grpSpPr>
        <p:pic>
          <p:nvPicPr>
            <p:cNvPr id="4119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7047" y="3315592"/>
              <a:ext cx="4910253" cy="1956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0" name="图片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643" y="2103710"/>
              <a:ext cx="4910250" cy="3038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10" name="组合 1"/>
          <p:cNvGrpSpPr>
            <a:grpSpLocks/>
          </p:cNvGrpSpPr>
          <p:nvPr/>
        </p:nvGrpSpPr>
        <p:grpSpPr bwMode="auto">
          <a:xfrm>
            <a:off x="2077641" y="3911204"/>
            <a:ext cx="2494359" cy="590550"/>
            <a:chOff x="2170643" y="2103710"/>
            <a:chExt cx="13646657" cy="3168080"/>
          </a:xfrm>
        </p:grpSpPr>
        <p:pic>
          <p:nvPicPr>
            <p:cNvPr id="4117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7047" y="3315592"/>
              <a:ext cx="4910253" cy="1956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8" name="图片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643" y="2103710"/>
              <a:ext cx="4910250" cy="3038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11" name="组合 1"/>
          <p:cNvGrpSpPr>
            <a:grpSpLocks/>
          </p:cNvGrpSpPr>
          <p:nvPr/>
        </p:nvGrpSpPr>
        <p:grpSpPr bwMode="auto">
          <a:xfrm>
            <a:off x="3324225" y="3880248"/>
            <a:ext cx="2495550" cy="591740"/>
            <a:chOff x="2170643" y="2103710"/>
            <a:chExt cx="13646657" cy="3168080"/>
          </a:xfrm>
        </p:grpSpPr>
        <p:pic>
          <p:nvPicPr>
            <p:cNvPr id="4115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7047" y="3315592"/>
              <a:ext cx="4910253" cy="1956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6" name="图片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643" y="2103710"/>
              <a:ext cx="4910250" cy="3038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12" name="组合 1"/>
          <p:cNvGrpSpPr>
            <a:grpSpLocks/>
          </p:cNvGrpSpPr>
          <p:nvPr/>
        </p:nvGrpSpPr>
        <p:grpSpPr bwMode="auto">
          <a:xfrm>
            <a:off x="4023122" y="3880248"/>
            <a:ext cx="2495550" cy="591740"/>
            <a:chOff x="2170643" y="2103710"/>
            <a:chExt cx="13646657" cy="3168080"/>
          </a:xfrm>
        </p:grpSpPr>
        <p:pic>
          <p:nvPicPr>
            <p:cNvPr id="4113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7047" y="3315592"/>
              <a:ext cx="4910253" cy="1956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4" name="图片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643" y="2103710"/>
              <a:ext cx="4910250" cy="3038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0867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5000"/>
    </mc:Choice>
    <mc:Fallback xmlns=""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15CF89AC-DAE5-4BF2-9E14-4EDE84694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" b="7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>
            <a:extLst>
              <a:ext uri="{FF2B5EF4-FFF2-40B4-BE49-F238E27FC236}">
                <a16:creationId xmlns:a16="http://schemas.microsoft.com/office/drawing/2014/main" id="{63714E48-F2CF-4DA8-890D-076C89172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Butlong" pitchFamily="2" charset="0"/>
            </a:endParaRP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E22D0AB9-0B81-4A40-A489-69ED0ADF3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Butlong" pitchFamily="2" charset="0"/>
            </a:endParaRPr>
          </a:p>
        </p:txBody>
      </p:sp>
      <p:sp>
        <p:nvSpPr>
          <p:cNvPr id="3079" name="Text Box 7">
            <a:extLst>
              <a:ext uri="{FF2B5EF4-FFF2-40B4-BE49-F238E27FC236}">
                <a16:creationId xmlns:a16="http://schemas.microsoft.com/office/drawing/2014/main" id="{2C9836B9-D02C-40DF-90BE-A72AABD9B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909762"/>
            <a:ext cx="539804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giá trị của mỗi biểu thức sau:</a:t>
            </a:r>
          </a:p>
        </p:txBody>
      </p:sp>
      <p:sp>
        <p:nvSpPr>
          <p:cNvPr id="3081" name="Text Box 9">
            <a:extLst>
              <a:ext uri="{FF2B5EF4-FFF2-40B4-BE49-F238E27FC236}">
                <a16:creationId xmlns:a16="http://schemas.microsoft.com/office/drawing/2014/main" id="{FB91AF44-C15B-4453-B07D-BDC513450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643264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12 + 23</a:t>
            </a:r>
          </a:p>
        </p:txBody>
      </p:sp>
      <p:sp>
        <p:nvSpPr>
          <p:cNvPr id="3082" name="Text Box 10">
            <a:extLst>
              <a:ext uri="{FF2B5EF4-FFF2-40B4-BE49-F238E27FC236}">
                <a16:creationId xmlns:a16="http://schemas.microsoft.com/office/drawing/2014/main" id="{722513E4-5442-4BAB-A6C2-F414E4098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5936" y="2643264"/>
            <a:ext cx="2667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45 + 5 + 3</a:t>
            </a:r>
          </a:p>
        </p:txBody>
      </p:sp>
      <p:sp>
        <p:nvSpPr>
          <p:cNvPr id="3083" name="Text Box 11">
            <a:extLst>
              <a:ext uri="{FF2B5EF4-FFF2-40B4-BE49-F238E27FC236}">
                <a16:creationId xmlns:a16="http://schemas.microsoft.com/office/drawing/2014/main" id="{D7DD5E06-B02B-4F77-9B51-F1682DD90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697" y="2643264"/>
            <a:ext cx="121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35</a:t>
            </a:r>
          </a:p>
        </p:txBody>
      </p:sp>
      <p:sp>
        <p:nvSpPr>
          <p:cNvPr id="3084" name="Text Box 12">
            <a:extLst>
              <a:ext uri="{FF2B5EF4-FFF2-40B4-BE49-F238E27FC236}">
                <a16:creationId xmlns:a16="http://schemas.microsoft.com/office/drawing/2014/main" id="{5079CAEF-B65A-444A-86CC-8AE86EDDA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643264"/>
            <a:ext cx="1147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53</a:t>
            </a:r>
          </a:p>
        </p:txBody>
      </p:sp>
      <p:sp>
        <p:nvSpPr>
          <p:cNvPr id="3" name="Text Box 14">
            <a:extLst>
              <a:ext uri="{FF2B5EF4-FFF2-40B4-BE49-F238E27FC236}">
                <a16:creationId xmlns:a16="http://schemas.microsoft.com/office/drawing/2014/main" id="{539B6C37-0425-42C1-82AE-1E238F839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595" y="619242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3087" name="WordArt 15">
            <a:extLst>
              <a:ext uri="{FF2B5EF4-FFF2-40B4-BE49-F238E27FC236}">
                <a16:creationId xmlns:a16="http://schemas.microsoft.com/office/drawing/2014/main" id="{3E237D15-5DE2-482B-850D-F9B84469913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" y="1192640"/>
            <a:ext cx="3352800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E1837AE5-2CB4-4EE5-B6A0-A6E832043F17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92075" y="165334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tư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22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12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2021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/>
      <p:bldP spid="3081" grpId="0"/>
      <p:bldP spid="3082" grpId="0"/>
      <p:bldP spid="3083" grpId="0"/>
      <p:bldP spid="30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>
            <a:extLst>
              <a:ext uri="{FF2B5EF4-FFF2-40B4-BE49-F238E27FC236}">
                <a16:creationId xmlns:a16="http://schemas.microsoft.com/office/drawing/2014/main" id="{74C3A990-1F14-4BFD-BC4A-82E6662CC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4503" y="1687568"/>
            <a:ext cx="26670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 + 20 - 5  </a:t>
            </a:r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id="{170E30DD-1C41-4C9D-9B02-F0EB92021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Butlong" pitchFamily="2" charset="0"/>
            </a:endParaRP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29B21BA7-2A27-4B23-B66C-6A0ED95D9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Butlong" pitchFamily="2" charset="0"/>
            </a:endParaRPr>
          </a:p>
        </p:txBody>
      </p:sp>
      <p:sp>
        <p:nvSpPr>
          <p:cNvPr id="5130" name="Text Box 10">
            <a:extLst>
              <a:ext uri="{FF2B5EF4-FFF2-40B4-BE49-F238E27FC236}">
                <a16:creationId xmlns:a16="http://schemas.microsoft.com/office/drawing/2014/main" id="{D5B69F8E-D6FE-4F2E-8821-1EE29E61E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967858"/>
            <a:ext cx="8763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*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131" name="Text Box 11">
            <a:extLst>
              <a:ext uri="{FF2B5EF4-FFF2-40B4-BE49-F238E27FC236}">
                <a16:creationId xmlns:a16="http://schemas.microsoft.com/office/drawing/2014/main" id="{C7367C40-5744-46BB-9B6B-5BDA16C9E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9235" y="2135243"/>
            <a:ext cx="15240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5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  80 </a:t>
            </a:r>
          </a:p>
        </p:txBody>
      </p:sp>
      <p:sp>
        <p:nvSpPr>
          <p:cNvPr id="5133" name="Text Box 13">
            <a:extLst>
              <a:ext uri="{FF2B5EF4-FFF2-40B4-BE49-F238E27FC236}">
                <a16:creationId xmlns:a16="http://schemas.microsoft.com/office/drawing/2014/main" id="{2461094A-A278-432A-88BE-F1B38E021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8528" y="2582918"/>
            <a:ext cx="287655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vi-VN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75   </a:t>
            </a:r>
          </a:p>
        </p:txBody>
      </p:sp>
      <p:sp>
        <p:nvSpPr>
          <p:cNvPr id="5134" name="Text Box 14">
            <a:extLst>
              <a:ext uri="{FF2B5EF4-FFF2-40B4-BE49-F238E27FC236}">
                <a16:creationId xmlns:a16="http://schemas.microsoft.com/office/drawing/2014/main" id="{AEFE9789-7316-4D0C-AF8D-3FB52DEB5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870" y="1678445"/>
            <a:ext cx="16002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500" b="1" u="sng">
                <a:solidFill>
                  <a:srgbClr val="FF0000"/>
                </a:solidFill>
              </a:rPr>
              <a:t>Ví </a:t>
            </a:r>
            <a:r>
              <a:rPr lang="en-US" altLang="vi-VN" sz="25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vi-VN" sz="2500" b="1" u="sng">
                <a:solidFill>
                  <a:srgbClr val="FF0000"/>
                </a:solidFill>
              </a:rPr>
              <a:t> 1:</a:t>
            </a:r>
          </a:p>
        </p:txBody>
      </p:sp>
      <p:sp>
        <p:nvSpPr>
          <p:cNvPr id="4106" name="Text Box 18">
            <a:extLst>
              <a:ext uri="{FF2B5EF4-FFF2-40B4-BE49-F238E27FC236}">
                <a16:creationId xmlns:a16="http://schemas.microsoft.com/office/drawing/2014/main" id="{BE1C1BD9-E2BD-4F6F-AC7C-14731FA57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61" y="-17733"/>
            <a:ext cx="91440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vi-V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altLang="vi-VN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altLang="vi-VN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vi-VN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oán</a:t>
            </a:r>
            <a:endParaRPr lang="en-US" altLang="vi-VN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9" name="Text Box 19">
            <a:extLst>
              <a:ext uri="{FF2B5EF4-FFF2-40B4-BE49-F238E27FC236}">
                <a16:creationId xmlns:a16="http://schemas.microsoft.com/office/drawing/2014/main" id="{80CC3E07-810D-4946-BCFA-90815D5B7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" y="638958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40" name="Text Box 20">
            <a:extLst>
              <a:ext uri="{FF2B5EF4-FFF2-40B4-BE49-F238E27FC236}">
                <a16:creationId xmlns:a16="http://schemas.microsoft.com/office/drawing/2014/main" id="{FE2A35EF-3E44-4A95-9B7B-0FA3032B2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1303" y="2135243"/>
            <a:ext cx="14478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5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5</a:t>
            </a:r>
            <a:endParaRPr lang="en-US" altLang="vi-VN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9" name="Text Box 21">
            <a:extLst>
              <a:ext uri="{FF2B5EF4-FFF2-40B4-BE49-F238E27FC236}">
                <a16:creationId xmlns:a16="http://schemas.microsoft.com/office/drawing/2014/main" id="{6F5BA845-301B-4CCE-BB99-648B57BC6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290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/>
          </a:p>
        </p:txBody>
      </p:sp>
      <p:sp>
        <p:nvSpPr>
          <p:cNvPr id="5143" name="Text Box 23">
            <a:extLst>
              <a:ext uri="{FF2B5EF4-FFF2-40B4-BE49-F238E27FC236}">
                <a16:creationId xmlns:a16="http://schemas.microsoft.com/office/drawing/2014/main" id="{37A579D7-F432-4B7D-B8CE-219A0CA84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9" y="3024078"/>
            <a:ext cx="889635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3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Nếu trong biểu thức chỉ có các phép tính nhân, chia thì ta thực hiện các phép tính  theo thứ tự từ trái sang phải.</a:t>
            </a:r>
          </a:p>
        </p:txBody>
      </p:sp>
      <p:sp>
        <p:nvSpPr>
          <p:cNvPr id="5144" name="Text Box 24">
            <a:extLst>
              <a:ext uri="{FF2B5EF4-FFF2-40B4-BE49-F238E27FC236}">
                <a16:creationId xmlns:a16="http://schemas.microsoft.com/office/drawing/2014/main" id="{FD865100-A7AF-4471-A1F3-2C164772E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2201" y="3837117"/>
            <a:ext cx="254793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5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49 : 7 x 5   </a:t>
            </a:r>
          </a:p>
        </p:txBody>
      </p:sp>
      <p:sp>
        <p:nvSpPr>
          <p:cNvPr id="5145" name="Text Box 25">
            <a:extLst>
              <a:ext uri="{FF2B5EF4-FFF2-40B4-BE49-F238E27FC236}">
                <a16:creationId xmlns:a16="http://schemas.microsoft.com/office/drawing/2014/main" id="{F11DA439-A0C9-4A48-A93D-BA08407D4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9235" y="4295185"/>
            <a:ext cx="9144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5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7   </a:t>
            </a:r>
          </a:p>
        </p:txBody>
      </p:sp>
      <p:sp>
        <p:nvSpPr>
          <p:cNvPr id="5146" name="Text Box 26">
            <a:extLst>
              <a:ext uri="{FF2B5EF4-FFF2-40B4-BE49-F238E27FC236}">
                <a16:creationId xmlns:a16="http://schemas.microsoft.com/office/drawing/2014/main" id="{A20644E1-9B09-4B68-8DD8-667E96A30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571" y="4286315"/>
            <a:ext cx="174307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5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x  5   </a:t>
            </a:r>
          </a:p>
        </p:txBody>
      </p:sp>
      <p:sp>
        <p:nvSpPr>
          <p:cNvPr id="5147" name="Text Box 27">
            <a:extLst>
              <a:ext uri="{FF2B5EF4-FFF2-40B4-BE49-F238E27FC236}">
                <a16:creationId xmlns:a16="http://schemas.microsoft.com/office/drawing/2014/main" id="{7B516723-DF43-44AA-8C25-23212E2D6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4503" y="4706134"/>
            <a:ext cx="21336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vi-VN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35   </a:t>
            </a:r>
          </a:p>
        </p:txBody>
      </p:sp>
      <p:sp>
        <p:nvSpPr>
          <p:cNvPr id="5148" name="Text Box 28">
            <a:extLst>
              <a:ext uri="{FF2B5EF4-FFF2-40B4-BE49-F238E27FC236}">
                <a16:creationId xmlns:a16="http://schemas.microsoft.com/office/drawing/2014/main" id="{B0AEF8C6-D4B3-40FF-BAA3-A1BFC80BB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870" y="3833802"/>
            <a:ext cx="169068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5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2: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1" dur="80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2" dur="80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80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5130" grpId="0"/>
      <p:bldP spid="5131" grpId="0"/>
      <p:bldP spid="5133" grpId="0"/>
      <p:bldP spid="5134" grpId="0"/>
      <p:bldP spid="5139" grpId="0"/>
      <p:bldP spid="5140" grpId="0"/>
      <p:bldP spid="5143" grpId="0"/>
      <p:bldP spid="5144" grpId="0"/>
      <p:bldP spid="5145" grpId="0"/>
      <p:bldP spid="5146" grpId="0"/>
      <p:bldP spid="5147" grpId="0"/>
      <p:bldP spid="51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>
            <a:extLst>
              <a:ext uri="{FF2B5EF4-FFF2-40B4-BE49-F238E27FC236}">
                <a16:creationId xmlns:a16="http://schemas.microsoft.com/office/drawing/2014/main" id="{2C0C4F2C-E1AD-472C-BEBB-CDA1C317F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Butlong" pitchFamily="2" charset="0"/>
            </a:endParaRPr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id="{EEE580ED-A920-496D-8FB3-32B978F48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Butlong" pitchFamily="2" charset="0"/>
            </a:endParaRPr>
          </a:p>
        </p:txBody>
      </p:sp>
      <p:sp>
        <p:nvSpPr>
          <p:cNvPr id="5124" name="Text Box 8">
            <a:extLst>
              <a:ext uri="{FF2B5EF4-FFF2-40B4-BE49-F238E27FC236}">
                <a16:creationId xmlns:a16="http://schemas.microsoft.com/office/drawing/2014/main" id="{ED8543D2-D1E2-4CC1-9629-04E557902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150" y="1600200"/>
            <a:ext cx="312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/>
          </a:p>
        </p:txBody>
      </p:sp>
      <p:sp>
        <p:nvSpPr>
          <p:cNvPr id="7187" name="Text Box 19">
            <a:extLst>
              <a:ext uri="{FF2B5EF4-FFF2-40B4-BE49-F238E27FC236}">
                <a16:creationId xmlns:a16="http://schemas.microsoft.com/office/drawing/2014/main" id="{E927269C-21FB-41CB-AD1B-0308747E2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362" y="496848"/>
            <a:ext cx="49530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vi-VN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vi-VN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vi-VN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188" name="Text Box 20">
            <a:extLst>
              <a:ext uri="{FF2B5EF4-FFF2-40B4-BE49-F238E27FC236}">
                <a16:creationId xmlns:a16="http://schemas.microsoft.com/office/drawing/2014/main" id="{509FE384-9496-494A-B53D-DCFDF6EF2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657350"/>
            <a:ext cx="8382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 205 + 60 + 3                           b) 462 – 40 + 7</a:t>
            </a:r>
          </a:p>
        </p:txBody>
      </p:sp>
      <p:sp>
        <p:nvSpPr>
          <p:cNvPr id="7189" name="Text Box 21">
            <a:extLst>
              <a:ext uri="{FF2B5EF4-FFF2-40B4-BE49-F238E27FC236}">
                <a16:creationId xmlns:a16="http://schemas.microsoft.com/office/drawing/2014/main" id="{4340E249-B93A-415E-B5A1-9BB812878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314700"/>
            <a:ext cx="8534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268 – 68 + 17                              387 - 7 - 80</a:t>
            </a:r>
          </a:p>
        </p:txBody>
      </p:sp>
      <p:sp>
        <p:nvSpPr>
          <p:cNvPr id="7190" name="Text Box 22">
            <a:extLst>
              <a:ext uri="{FF2B5EF4-FFF2-40B4-BE49-F238E27FC236}">
                <a16:creationId xmlns:a16="http://schemas.microsoft.com/office/drawing/2014/main" id="{C4BA2895-AE4F-4291-9CB1-5E83B3F3E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150748"/>
            <a:ext cx="2895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265  +  3       </a:t>
            </a:r>
          </a:p>
        </p:txBody>
      </p:sp>
      <p:sp>
        <p:nvSpPr>
          <p:cNvPr id="7191" name="Text Box 23">
            <a:extLst>
              <a:ext uri="{FF2B5EF4-FFF2-40B4-BE49-F238E27FC236}">
                <a16:creationId xmlns:a16="http://schemas.microsoft.com/office/drawing/2014/main" id="{DF22442A-E416-4679-93C8-D6046A82C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628900"/>
            <a:ext cx="2895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268</a:t>
            </a:r>
          </a:p>
        </p:txBody>
      </p:sp>
      <p:sp>
        <p:nvSpPr>
          <p:cNvPr id="7192" name="Text Box 24">
            <a:extLst>
              <a:ext uri="{FF2B5EF4-FFF2-40B4-BE49-F238E27FC236}">
                <a16:creationId xmlns:a16="http://schemas.microsoft.com/office/drawing/2014/main" id="{39263843-1109-4FE4-A5D1-C3992D8BD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171700"/>
            <a:ext cx="2895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422  +  7       </a:t>
            </a:r>
          </a:p>
        </p:txBody>
      </p:sp>
      <p:sp>
        <p:nvSpPr>
          <p:cNvPr id="7193" name="Text Box 25">
            <a:extLst>
              <a:ext uri="{FF2B5EF4-FFF2-40B4-BE49-F238E27FC236}">
                <a16:creationId xmlns:a16="http://schemas.microsoft.com/office/drawing/2014/main" id="{D96704E4-DD23-4CF7-ACCE-22B2D70C7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2628900"/>
            <a:ext cx="2895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492</a:t>
            </a:r>
          </a:p>
        </p:txBody>
      </p:sp>
      <p:sp>
        <p:nvSpPr>
          <p:cNvPr id="7194" name="Text Box 26">
            <a:extLst>
              <a:ext uri="{FF2B5EF4-FFF2-40B4-BE49-F238E27FC236}">
                <a16:creationId xmlns:a16="http://schemas.microsoft.com/office/drawing/2014/main" id="{6D87648B-201B-4791-8908-C0FCED1AC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903702"/>
            <a:ext cx="2895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200  +  17       </a:t>
            </a:r>
          </a:p>
        </p:txBody>
      </p:sp>
      <p:sp>
        <p:nvSpPr>
          <p:cNvPr id="7195" name="Text Box 27">
            <a:extLst>
              <a:ext uri="{FF2B5EF4-FFF2-40B4-BE49-F238E27FC236}">
                <a16:creationId xmlns:a16="http://schemas.microsoft.com/office/drawing/2014/main" id="{D9F5274E-DD21-4346-BB91-3443165CC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457700"/>
            <a:ext cx="2895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217</a:t>
            </a:r>
          </a:p>
        </p:txBody>
      </p:sp>
      <p:sp>
        <p:nvSpPr>
          <p:cNvPr id="7196" name="Text Box 28">
            <a:extLst>
              <a:ext uri="{FF2B5EF4-FFF2-40B4-BE49-F238E27FC236}">
                <a16:creationId xmlns:a16="http://schemas.microsoft.com/office/drawing/2014/main" id="{C53AF4CD-ADBA-45A4-ADFB-C658A2ADC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857179"/>
            <a:ext cx="2895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380  -  80       </a:t>
            </a:r>
          </a:p>
        </p:txBody>
      </p:sp>
      <p:sp>
        <p:nvSpPr>
          <p:cNvPr id="7197" name="Text Box 29">
            <a:extLst>
              <a:ext uri="{FF2B5EF4-FFF2-40B4-BE49-F238E27FC236}">
                <a16:creationId xmlns:a16="http://schemas.microsoft.com/office/drawing/2014/main" id="{82EC671A-FC93-4316-BEC1-2877F1E5D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4395588"/>
            <a:ext cx="2895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300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7" grpId="0"/>
      <p:bldP spid="7188" grpId="0"/>
      <p:bldP spid="7189" grpId="0"/>
      <p:bldP spid="7190" grpId="0"/>
      <p:bldP spid="7191" grpId="0"/>
      <p:bldP spid="7192" grpId="0"/>
      <p:bldP spid="7193" grpId="0"/>
      <p:bldP spid="7194" grpId="0"/>
      <p:bldP spid="7195" grpId="0"/>
      <p:bldP spid="7196" grpId="0"/>
      <p:bldP spid="719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Text Box 7">
            <a:extLst>
              <a:ext uri="{FF2B5EF4-FFF2-40B4-BE49-F238E27FC236}">
                <a16:creationId xmlns:a16="http://schemas.microsoft.com/office/drawing/2014/main" id="{77654B52-AE46-4950-9A36-3878B0E1F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73751"/>
            <a:ext cx="42672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vi-VN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vi-VN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vi-VN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512" name="Text Box 8">
            <a:extLst>
              <a:ext uri="{FF2B5EF4-FFF2-40B4-BE49-F238E27FC236}">
                <a16:creationId xmlns:a16="http://schemas.microsoft.com/office/drawing/2014/main" id="{E1A8650A-0F7C-4D24-A234-C86DB4578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458952"/>
            <a:ext cx="8610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 15 x  3 x 2                            b)   8 x 5 : 2</a:t>
            </a:r>
          </a:p>
        </p:txBody>
      </p:sp>
      <p:sp>
        <p:nvSpPr>
          <p:cNvPr id="21513" name="Text Box 9">
            <a:extLst>
              <a:ext uri="{FF2B5EF4-FFF2-40B4-BE49-F238E27FC236}">
                <a16:creationId xmlns:a16="http://schemas.microsoft.com/office/drawing/2014/main" id="{E7A49D9D-2B84-4481-8CA8-21680DEBD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193276"/>
            <a:ext cx="9144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48 : 2 :  6                                    81 : 9 x 7</a:t>
            </a:r>
          </a:p>
        </p:txBody>
      </p:sp>
      <p:sp>
        <p:nvSpPr>
          <p:cNvPr id="21514" name="Text Box 10">
            <a:extLst>
              <a:ext uri="{FF2B5EF4-FFF2-40B4-BE49-F238E27FC236}">
                <a16:creationId xmlns:a16="http://schemas.microsoft.com/office/drawing/2014/main" id="{BFCF679E-913F-4ED7-AB5A-4FBDF5D3A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043926"/>
            <a:ext cx="2895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45  x  2       </a:t>
            </a:r>
          </a:p>
        </p:txBody>
      </p:sp>
      <p:sp>
        <p:nvSpPr>
          <p:cNvPr id="21515" name="Text Box 11">
            <a:extLst>
              <a:ext uri="{FF2B5EF4-FFF2-40B4-BE49-F238E27FC236}">
                <a16:creationId xmlns:a16="http://schemas.microsoft.com/office/drawing/2014/main" id="{6E1DBFF0-F190-48E0-82D6-62C56A2C4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571750"/>
            <a:ext cx="1752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90</a:t>
            </a:r>
          </a:p>
        </p:txBody>
      </p:sp>
      <p:sp>
        <p:nvSpPr>
          <p:cNvPr id="21516" name="Text Box 12">
            <a:extLst>
              <a:ext uri="{FF2B5EF4-FFF2-40B4-BE49-F238E27FC236}">
                <a16:creationId xmlns:a16="http://schemas.microsoft.com/office/drawing/2014/main" id="{E8F07D64-3FB4-4025-B6EB-962D21A2E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591" y="2011667"/>
            <a:ext cx="2895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40  :  2       </a:t>
            </a:r>
          </a:p>
        </p:txBody>
      </p:sp>
      <p:sp>
        <p:nvSpPr>
          <p:cNvPr id="21517" name="Text Box 13">
            <a:extLst>
              <a:ext uri="{FF2B5EF4-FFF2-40B4-BE49-F238E27FC236}">
                <a16:creationId xmlns:a16="http://schemas.microsoft.com/office/drawing/2014/main" id="{F7B04984-2330-4CAF-967F-35BC84CE8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591" y="2582128"/>
            <a:ext cx="2895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20</a:t>
            </a:r>
          </a:p>
        </p:txBody>
      </p:sp>
      <p:sp>
        <p:nvSpPr>
          <p:cNvPr id="21518" name="Text Box 14">
            <a:extLst>
              <a:ext uri="{FF2B5EF4-FFF2-40B4-BE49-F238E27FC236}">
                <a16:creationId xmlns:a16="http://schemas.microsoft.com/office/drawing/2014/main" id="{92D3B8A7-58CF-4403-A3F7-6BEAFACDF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943350"/>
            <a:ext cx="1905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24  :  6       </a:t>
            </a:r>
          </a:p>
        </p:txBody>
      </p:sp>
      <p:sp>
        <p:nvSpPr>
          <p:cNvPr id="21519" name="Text Box 15">
            <a:extLst>
              <a:ext uri="{FF2B5EF4-FFF2-40B4-BE49-F238E27FC236}">
                <a16:creationId xmlns:a16="http://schemas.microsoft.com/office/drawing/2014/main" id="{45318B0E-89D5-4B50-8743-C8672FE8B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457700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4</a:t>
            </a:r>
          </a:p>
        </p:txBody>
      </p:sp>
      <p:sp>
        <p:nvSpPr>
          <p:cNvPr id="21520" name="Text Box 16">
            <a:extLst>
              <a:ext uri="{FF2B5EF4-FFF2-40B4-BE49-F238E27FC236}">
                <a16:creationId xmlns:a16="http://schemas.microsoft.com/office/drawing/2014/main" id="{D27DCF6B-4ABA-4AA8-A50D-FE324D74F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591" y="3866249"/>
            <a:ext cx="2895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9  x  7       </a:t>
            </a:r>
          </a:p>
        </p:txBody>
      </p:sp>
      <p:sp>
        <p:nvSpPr>
          <p:cNvPr id="21521" name="Text Box 17">
            <a:extLst>
              <a:ext uri="{FF2B5EF4-FFF2-40B4-BE49-F238E27FC236}">
                <a16:creationId xmlns:a16="http://schemas.microsoft.com/office/drawing/2014/main" id="{11C99AA2-448E-472C-A20E-006FEBCA6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472801"/>
            <a:ext cx="2895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63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/>
      <p:bldP spid="21512" grpId="0"/>
      <p:bldP spid="21513" grpId="0"/>
      <p:bldP spid="21514" grpId="0"/>
      <p:bldP spid="21515" grpId="0"/>
      <p:bldP spid="21516" grpId="0"/>
      <p:bldP spid="21517" grpId="0"/>
      <p:bldP spid="21518" grpId="0"/>
      <p:bldP spid="21519" grpId="0"/>
      <p:bldP spid="21520" grpId="0"/>
      <p:bldP spid="215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5" name="Text Box 7">
            <a:extLst>
              <a:ext uri="{FF2B5EF4-FFF2-40B4-BE49-F238E27FC236}">
                <a16:creationId xmlns:a16="http://schemas.microsoft.com/office/drawing/2014/main" id="{70FC02FF-ADAF-451C-BB58-9C0115E1C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42161"/>
            <a:ext cx="16002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5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 :</a:t>
            </a:r>
          </a:p>
        </p:txBody>
      </p:sp>
      <p:sp>
        <p:nvSpPr>
          <p:cNvPr id="22537" name="Text Box 9">
            <a:extLst>
              <a:ext uri="{FF2B5EF4-FFF2-40B4-BE49-F238E27FC236}">
                <a16:creationId xmlns:a16="http://schemas.microsoft.com/office/drawing/2014/main" id="{217111A4-5ED7-4169-856A-4736B7919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488" y="1716087"/>
            <a:ext cx="381000" cy="2554545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2538" name="Text Box 10">
            <a:extLst>
              <a:ext uri="{FF2B5EF4-FFF2-40B4-BE49-F238E27FC236}">
                <a16:creationId xmlns:a16="http://schemas.microsoft.com/office/drawing/2014/main" id="{96A06253-1953-401B-9D5C-6ADB1394A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4725" y="1885950"/>
            <a:ext cx="1981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 : 5 x 3 </a:t>
            </a:r>
          </a:p>
        </p:txBody>
      </p:sp>
      <p:sp>
        <p:nvSpPr>
          <p:cNvPr id="22540" name="Text Box 12">
            <a:extLst>
              <a:ext uri="{FF2B5EF4-FFF2-40B4-BE49-F238E27FC236}">
                <a16:creationId xmlns:a16="http://schemas.microsoft.com/office/drawing/2014/main" id="{0D256DF6-4540-48D2-9CC4-10F05FE10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7996" y="1855748"/>
            <a:ext cx="99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2541" name="Text Box 13">
            <a:extLst>
              <a:ext uri="{FF2B5EF4-FFF2-40B4-BE49-F238E27FC236}">
                <a16:creationId xmlns:a16="http://schemas.microsoft.com/office/drawing/2014/main" id="{05AF99EF-FA2B-4331-8516-BD7C0D2AC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885950"/>
            <a:ext cx="838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22542" name="Text Box 14">
            <a:extLst>
              <a:ext uri="{FF2B5EF4-FFF2-40B4-BE49-F238E27FC236}">
                <a16:creationId xmlns:a16="http://schemas.microsoft.com/office/drawing/2014/main" id="{1277BF40-E37C-4E55-A06A-0EE7CC21E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693" y="1885950"/>
            <a:ext cx="762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 </a:t>
            </a:r>
          </a:p>
        </p:txBody>
      </p:sp>
      <p:sp>
        <p:nvSpPr>
          <p:cNvPr id="22543" name="Text Box 15">
            <a:extLst>
              <a:ext uri="{FF2B5EF4-FFF2-40B4-BE49-F238E27FC236}">
                <a16:creationId xmlns:a16="http://schemas.microsoft.com/office/drawing/2014/main" id="{15BC9756-2FA0-41AF-B20C-204749E7F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8449" y="1858963"/>
            <a:ext cx="99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2544" name="Text Box 16">
            <a:extLst>
              <a:ext uri="{FF2B5EF4-FFF2-40B4-BE49-F238E27FC236}">
                <a16:creationId xmlns:a16="http://schemas.microsoft.com/office/drawing/2014/main" id="{7B33A934-8456-40E6-9284-D7F6B8E31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1047" y="1885950"/>
            <a:ext cx="2286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84 - 34 - 3</a:t>
            </a:r>
          </a:p>
        </p:txBody>
      </p:sp>
      <p:sp>
        <p:nvSpPr>
          <p:cNvPr id="22545" name="Text Box 17">
            <a:extLst>
              <a:ext uri="{FF2B5EF4-FFF2-40B4-BE49-F238E27FC236}">
                <a16:creationId xmlns:a16="http://schemas.microsoft.com/office/drawing/2014/main" id="{95F9D368-870F-4927-B655-D0A7A2972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5100" y="3538537"/>
            <a:ext cx="1524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+ 5 </a:t>
            </a:r>
          </a:p>
        </p:txBody>
      </p:sp>
      <p:sp>
        <p:nvSpPr>
          <p:cNvPr id="22546" name="Text Box 18">
            <a:extLst>
              <a:ext uri="{FF2B5EF4-FFF2-40B4-BE49-F238E27FC236}">
                <a16:creationId xmlns:a16="http://schemas.microsoft.com/office/drawing/2014/main" id="{EF3D7497-0C17-4209-A3DE-0398C1B1D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119" y="3494475"/>
            <a:ext cx="99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22547" name="Text Box 19">
            <a:extLst>
              <a:ext uri="{FF2B5EF4-FFF2-40B4-BE49-F238E27FC236}">
                <a16:creationId xmlns:a16="http://schemas.microsoft.com/office/drawing/2014/main" id="{9BA6A65E-1929-4665-83FF-5BF98E39C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3051" y="3508046"/>
            <a:ext cx="2286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: 2 + 6</a:t>
            </a:r>
          </a:p>
        </p:txBody>
      </p:sp>
      <p:sp>
        <p:nvSpPr>
          <p:cNvPr id="22548" name="Text Box 20">
            <a:extLst>
              <a:ext uri="{FF2B5EF4-FFF2-40B4-BE49-F238E27FC236}">
                <a16:creationId xmlns:a16="http://schemas.microsoft.com/office/drawing/2014/main" id="{71B449D6-FC3B-4B6A-ABF5-EE20A6EB7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5737" y="2341655"/>
            <a:ext cx="20113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11  x   3</a:t>
            </a:r>
          </a:p>
        </p:txBody>
      </p:sp>
      <p:sp>
        <p:nvSpPr>
          <p:cNvPr id="22549" name="Text Box 21">
            <a:extLst>
              <a:ext uri="{FF2B5EF4-FFF2-40B4-BE49-F238E27FC236}">
                <a16:creationId xmlns:a16="http://schemas.microsoft.com/office/drawing/2014/main" id="{BCE7054A-4326-4F8C-83D6-3643218D6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053" y="2794827"/>
            <a:ext cx="2286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33</a:t>
            </a:r>
          </a:p>
        </p:txBody>
      </p:sp>
      <p:sp>
        <p:nvSpPr>
          <p:cNvPr id="22550" name="Text Box 22">
            <a:extLst>
              <a:ext uri="{FF2B5EF4-FFF2-40B4-BE49-F238E27FC236}">
                <a16:creationId xmlns:a16="http://schemas.microsoft.com/office/drawing/2014/main" id="{AC0C0494-F8E1-4462-BB07-142CEE940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6072" y="2341655"/>
            <a:ext cx="2286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50  -  3</a:t>
            </a:r>
          </a:p>
        </p:txBody>
      </p:sp>
      <p:sp>
        <p:nvSpPr>
          <p:cNvPr id="22551" name="Text Box 23">
            <a:extLst>
              <a:ext uri="{FF2B5EF4-FFF2-40B4-BE49-F238E27FC236}">
                <a16:creationId xmlns:a16="http://schemas.microsoft.com/office/drawing/2014/main" id="{BC7B873E-BE35-4433-8C96-75548E607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8894" y="2792244"/>
            <a:ext cx="22098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47</a:t>
            </a:r>
          </a:p>
        </p:txBody>
      </p:sp>
      <p:sp>
        <p:nvSpPr>
          <p:cNvPr id="22552" name="Text Box 24">
            <a:extLst>
              <a:ext uri="{FF2B5EF4-FFF2-40B4-BE49-F238E27FC236}">
                <a16:creationId xmlns:a16="http://schemas.microsoft.com/office/drawing/2014/main" id="{356277AA-F97C-4BD2-ADC9-DB6CEDDA0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5184" y="4010247"/>
            <a:ext cx="20113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20  +  6</a:t>
            </a:r>
          </a:p>
        </p:txBody>
      </p:sp>
      <p:sp>
        <p:nvSpPr>
          <p:cNvPr id="22553" name="Text Box 25">
            <a:extLst>
              <a:ext uri="{FF2B5EF4-FFF2-40B4-BE49-F238E27FC236}">
                <a16:creationId xmlns:a16="http://schemas.microsoft.com/office/drawing/2014/main" id="{71C7A33E-CB80-4574-9D4E-16968D47D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9088" y="4420371"/>
            <a:ext cx="2286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26</a:t>
            </a:r>
          </a:p>
        </p:txBody>
      </p:sp>
      <p:sp>
        <p:nvSpPr>
          <p:cNvPr id="22554" name="Text Box 26">
            <a:extLst>
              <a:ext uri="{FF2B5EF4-FFF2-40B4-BE49-F238E27FC236}">
                <a16:creationId xmlns:a16="http://schemas.microsoft.com/office/drawing/2014/main" id="{7F426150-9F29-42AE-8133-D19293233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4000500"/>
            <a:ext cx="1676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25</a:t>
            </a:r>
          </a:p>
        </p:txBody>
      </p:sp>
      <p:sp>
        <p:nvSpPr>
          <p:cNvPr id="22556" name="Text Box 28">
            <a:extLst>
              <a:ext uri="{FF2B5EF4-FFF2-40B4-BE49-F238E27FC236}">
                <a16:creationId xmlns:a16="http://schemas.microsoft.com/office/drawing/2014/main" id="{333E045C-AF7A-43DC-B532-F6AE498E1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9278" y="1826861"/>
            <a:ext cx="685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b="1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2557" name="Text Box 29">
            <a:extLst>
              <a:ext uri="{FF2B5EF4-FFF2-40B4-BE49-F238E27FC236}">
                <a16:creationId xmlns:a16="http://schemas.microsoft.com/office/drawing/2014/main" id="{1E88551A-77C8-4537-BD08-F7F538D36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1896" y="3461988"/>
            <a:ext cx="533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b="1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2558" name="Text Box 30">
            <a:extLst>
              <a:ext uri="{FF2B5EF4-FFF2-40B4-BE49-F238E27FC236}">
                <a16:creationId xmlns:a16="http://schemas.microsoft.com/office/drawing/2014/main" id="{95AFAE46-1702-4094-9C10-EBF04F6C0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9294" y="1839892"/>
            <a:ext cx="60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b="1">
                <a:solidFill>
                  <a:srgbClr val="FF0000"/>
                </a:solidFill>
              </a:rPr>
              <a:t>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2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2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2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5" grpId="0"/>
      <p:bldP spid="22537" grpId="0" animBg="1"/>
      <p:bldP spid="22538" grpId="0"/>
      <p:bldP spid="22540" grpId="0"/>
      <p:bldP spid="22540" grpId="1"/>
      <p:bldP spid="22541" grpId="0"/>
      <p:bldP spid="22542" grpId="0"/>
      <p:bldP spid="22543" grpId="0"/>
      <p:bldP spid="22543" grpId="1"/>
      <p:bldP spid="22544" grpId="0"/>
      <p:bldP spid="22545" grpId="0"/>
      <p:bldP spid="22546" grpId="0"/>
      <p:bldP spid="22546" grpId="1"/>
      <p:bldP spid="22547" grpId="0"/>
      <p:bldP spid="22548" grpId="0"/>
      <p:bldP spid="22549" grpId="0"/>
      <p:bldP spid="22550" grpId="0"/>
      <p:bldP spid="22551" grpId="0"/>
      <p:bldP spid="22552" grpId="0"/>
      <p:bldP spid="22553" grpId="0"/>
      <p:bldP spid="22554" grpId="0"/>
      <p:bldP spid="22556" grpId="0"/>
      <p:bldP spid="22557" grpId="0"/>
      <p:bldP spid="225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CFCC21E-AC49-45F4-9E0C-A7756C8F2BBF}"/>
              </a:ext>
            </a:extLst>
          </p:cNvPr>
          <p:cNvSpPr/>
          <p:nvPr/>
        </p:nvSpPr>
        <p:spPr>
          <a:xfrm>
            <a:off x="533400" y="113721"/>
            <a:ext cx="815339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700" b="1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7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4:</a:t>
            </a:r>
            <a:r>
              <a:rPr lang="en-US" sz="2700" b="1">
                <a:latin typeface="Times New Roman" pitchFamily="18" charset="0"/>
                <a:cs typeface="Times New Roman" pitchFamily="18" charset="0"/>
              </a:rPr>
              <a:t> Mỗi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mì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 80g,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 455g.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mì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gam 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418A2D-3111-4163-9A92-1F0544D69DB7}"/>
              </a:ext>
            </a:extLst>
          </p:cNvPr>
          <p:cNvSpPr/>
          <p:nvPr/>
        </p:nvSpPr>
        <p:spPr>
          <a:xfrm>
            <a:off x="802480" y="2765821"/>
            <a:ext cx="6697266" cy="2323713"/>
          </a:xfrm>
          <a:prstGeom prst="rect">
            <a:avLst/>
          </a:prstGeom>
        </p:spPr>
        <p:txBody>
          <a:bodyPr>
            <a:spAutoFit/>
          </a:bodyPr>
          <a:lstStyle/>
          <a:p>
            <a:pPr lvl="3">
              <a:defRPr/>
            </a:pPr>
            <a:r>
              <a:rPr lang="en-US" sz="25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5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    	80 x 2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160 (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g)</a:t>
            </a:r>
          </a:p>
          <a:p>
            <a:pPr>
              <a:defRPr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     	160 + 455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615 (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g)</a:t>
            </a:r>
          </a:p>
          <a:p>
            <a:pPr>
              <a:defRPr/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                    Đáp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: </a:t>
            </a:r>
            <a:r>
              <a:rPr lang="en-US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615g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37B8CD-7A13-4830-B571-FD2DBC510165}"/>
              </a:ext>
            </a:extLst>
          </p:cNvPr>
          <p:cNvSpPr txBox="1"/>
          <p:nvPr/>
        </p:nvSpPr>
        <p:spPr>
          <a:xfrm>
            <a:off x="947738" y="1560875"/>
            <a:ext cx="2059781" cy="4770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500" b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5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5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8B888F2-7F42-4BD8-AC06-BD6768115453}"/>
              </a:ext>
            </a:extLst>
          </p:cNvPr>
          <p:cNvGrpSpPr>
            <a:grpSpLocks/>
          </p:cNvGrpSpPr>
          <p:nvPr/>
        </p:nvGrpSpPr>
        <p:grpSpPr bwMode="auto">
          <a:xfrm>
            <a:off x="4107656" y="1889522"/>
            <a:ext cx="1944291" cy="0"/>
            <a:chOff x="3953430" y="2891852"/>
            <a:chExt cx="2592130" cy="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61EF98A-2CF3-4A2F-8D3B-CE2466AFB3FE}"/>
                </a:ext>
              </a:extLst>
            </p:cNvPr>
            <p:cNvCxnSpPr/>
            <p:nvPr/>
          </p:nvCxnSpPr>
          <p:spPr bwMode="auto">
            <a:xfrm>
              <a:off x="3953430" y="2891852"/>
              <a:ext cx="1296859" cy="0"/>
            </a:xfrm>
            <a:prstGeom prst="line">
              <a:avLst/>
            </a:prstGeom>
            <a:ln w="57150">
              <a:solidFill>
                <a:srgbClr val="0000CC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A85FC57-4A4C-41A7-B562-DA1169C2134D}"/>
                </a:ext>
              </a:extLst>
            </p:cNvPr>
            <p:cNvCxnSpPr/>
            <p:nvPr/>
          </p:nvCxnSpPr>
          <p:spPr bwMode="auto">
            <a:xfrm>
              <a:off x="5250289" y="2891852"/>
              <a:ext cx="1295271" cy="0"/>
            </a:xfrm>
            <a:prstGeom prst="line">
              <a:avLst/>
            </a:prstGeom>
            <a:ln w="57150">
              <a:solidFill>
                <a:srgbClr val="0000CC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21410E7-4964-4CFE-8FC5-96D5D4A73B03}"/>
              </a:ext>
            </a:extLst>
          </p:cNvPr>
          <p:cNvCxnSpPr/>
          <p:nvPr/>
        </p:nvCxnSpPr>
        <p:spPr bwMode="auto">
          <a:xfrm>
            <a:off x="4125516" y="2377679"/>
            <a:ext cx="2903934" cy="0"/>
          </a:xfrm>
          <a:prstGeom prst="line">
            <a:avLst/>
          </a:prstGeom>
          <a:ln w="57150">
            <a:solidFill>
              <a:srgbClr val="0000CC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2C4EC9BD-242C-43B4-96F8-37750E47E1B3}"/>
              </a:ext>
            </a:extLst>
          </p:cNvPr>
          <p:cNvSpPr txBox="1"/>
          <p:nvPr/>
        </p:nvSpPr>
        <p:spPr>
          <a:xfrm>
            <a:off x="2521744" y="1625204"/>
            <a:ext cx="1421606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mì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D1A66A-4960-4107-A270-04915D012738}"/>
              </a:ext>
            </a:extLst>
          </p:cNvPr>
          <p:cNvSpPr txBox="1"/>
          <p:nvPr/>
        </p:nvSpPr>
        <p:spPr>
          <a:xfrm>
            <a:off x="1650206" y="2063354"/>
            <a:ext cx="2233613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sữa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id="{E7D6E55A-E55D-4F4F-BB5D-775B23185C7C}"/>
              </a:ext>
            </a:extLst>
          </p:cNvPr>
          <p:cNvSpPr/>
          <p:nvPr/>
        </p:nvSpPr>
        <p:spPr>
          <a:xfrm>
            <a:off x="4107656" y="1777604"/>
            <a:ext cx="972741" cy="285750"/>
          </a:xfrm>
          <a:prstGeom prst="arc">
            <a:avLst>
              <a:gd name="adj1" fmla="val 10848648"/>
              <a:gd name="adj2" fmla="val 0"/>
            </a:avLst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22BEF60-F14B-4CD2-82BA-8D16C910D4C4}"/>
              </a:ext>
            </a:extLst>
          </p:cNvPr>
          <p:cNvSpPr txBox="1"/>
          <p:nvPr/>
        </p:nvSpPr>
        <p:spPr>
          <a:xfrm>
            <a:off x="4125437" y="1328369"/>
            <a:ext cx="995363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80g</a:t>
            </a: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id="{D559F8D5-EAE2-43D0-8BA2-71D80C3E074C}"/>
              </a:ext>
            </a:extLst>
          </p:cNvPr>
          <p:cNvSpPr/>
          <p:nvPr/>
        </p:nvSpPr>
        <p:spPr>
          <a:xfrm rot="10800000">
            <a:off x="4108847" y="1808560"/>
            <a:ext cx="1943100" cy="242888"/>
          </a:xfrm>
          <a:prstGeom prst="arc">
            <a:avLst>
              <a:gd name="adj1" fmla="val 10848648"/>
              <a:gd name="adj2" fmla="val 0"/>
            </a:avLst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E66FA82-FFD0-4191-BB7B-619DFB42B1F5}"/>
              </a:ext>
            </a:extLst>
          </p:cNvPr>
          <p:cNvSpPr txBox="1"/>
          <p:nvPr/>
        </p:nvSpPr>
        <p:spPr>
          <a:xfrm>
            <a:off x="4599385" y="1985962"/>
            <a:ext cx="995363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?g</a:t>
            </a:r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id="{EF6809BA-EA53-436F-9ED2-17CA5841EAAF}"/>
              </a:ext>
            </a:extLst>
          </p:cNvPr>
          <p:cNvSpPr/>
          <p:nvPr/>
        </p:nvSpPr>
        <p:spPr>
          <a:xfrm rot="10800000">
            <a:off x="4121944" y="2215754"/>
            <a:ext cx="2907506" cy="286940"/>
          </a:xfrm>
          <a:prstGeom prst="arc">
            <a:avLst>
              <a:gd name="adj1" fmla="val 10848648"/>
              <a:gd name="adj2" fmla="val 0"/>
            </a:avLst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B6BC196-63C4-4481-A1A8-9CB02BAD0CD1}"/>
              </a:ext>
            </a:extLst>
          </p:cNvPr>
          <p:cNvSpPr txBox="1"/>
          <p:nvPr/>
        </p:nvSpPr>
        <p:spPr>
          <a:xfrm>
            <a:off x="5097066" y="2509147"/>
            <a:ext cx="994172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455g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87577B7-7159-469F-9E50-305FB17A605B}"/>
              </a:ext>
            </a:extLst>
          </p:cNvPr>
          <p:cNvSpPr txBox="1"/>
          <p:nvPr/>
        </p:nvSpPr>
        <p:spPr>
          <a:xfrm>
            <a:off x="7208044" y="1803798"/>
            <a:ext cx="692944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g</a:t>
            </a:r>
          </a:p>
        </p:txBody>
      </p:sp>
      <p:sp>
        <p:nvSpPr>
          <p:cNvPr id="37" name="Right Brace 36">
            <a:extLst>
              <a:ext uri="{FF2B5EF4-FFF2-40B4-BE49-F238E27FC236}">
                <a16:creationId xmlns:a16="http://schemas.microsoft.com/office/drawing/2014/main" id="{2C250282-19DB-45D1-BA7B-FDFA34A44618}"/>
              </a:ext>
            </a:extLst>
          </p:cNvPr>
          <p:cNvSpPr/>
          <p:nvPr/>
        </p:nvSpPr>
        <p:spPr>
          <a:xfrm>
            <a:off x="7140179" y="1649017"/>
            <a:ext cx="135731" cy="801290"/>
          </a:xfrm>
          <a:prstGeom prst="rightBrace">
            <a:avLst>
              <a:gd name="adj1" fmla="val 50797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28" grpId="0"/>
      <p:bldP spid="29" grpId="0"/>
      <p:bldP spid="31" grpId="0"/>
      <p:bldP spid="33" grpId="0"/>
      <p:bldP spid="35" grpId="0"/>
      <p:bldP spid="36" grpId="0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5">
            <a:extLst>
              <a:ext uri="{FF2B5EF4-FFF2-40B4-BE49-F238E27FC236}">
                <a16:creationId xmlns:a16="http://schemas.microsoft.com/office/drawing/2014/main" id="{170E30DD-1C41-4C9D-9B02-F0EB92021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Butlong" pitchFamily="2" charset="0"/>
            </a:endParaRP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id="{29B21BA7-2A27-4B23-B66C-6A0ED95D9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Butlong" pitchFamily="2" charset="0"/>
            </a:endParaRPr>
          </a:p>
        </p:txBody>
      </p:sp>
      <p:sp>
        <p:nvSpPr>
          <p:cNvPr id="5130" name="Text Box 10">
            <a:extLst>
              <a:ext uri="{FF2B5EF4-FFF2-40B4-BE49-F238E27FC236}">
                <a16:creationId xmlns:a16="http://schemas.microsoft.com/office/drawing/2014/main" id="{D5B69F8E-D6FE-4F2E-8821-1EE29E61E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662241"/>
            <a:ext cx="8763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*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06" name="Text Box 18">
            <a:extLst>
              <a:ext uri="{FF2B5EF4-FFF2-40B4-BE49-F238E27FC236}">
                <a16:creationId xmlns:a16="http://schemas.microsoft.com/office/drawing/2014/main" id="{BE1C1BD9-E2BD-4F6F-AC7C-14731FA57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61" y="-17733"/>
            <a:ext cx="91440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vi-V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altLang="vi-VN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altLang="vi-VN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vi-VN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oán</a:t>
            </a:r>
            <a:endParaRPr lang="en-US" altLang="vi-VN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9" name="Text Box 19">
            <a:extLst>
              <a:ext uri="{FF2B5EF4-FFF2-40B4-BE49-F238E27FC236}">
                <a16:creationId xmlns:a16="http://schemas.microsoft.com/office/drawing/2014/main" id="{80CC3E07-810D-4946-BCFA-90815D5B7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" y="740307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9" name="Text Box 21">
            <a:extLst>
              <a:ext uri="{FF2B5EF4-FFF2-40B4-BE49-F238E27FC236}">
                <a16:creationId xmlns:a16="http://schemas.microsoft.com/office/drawing/2014/main" id="{6F5BA845-301B-4CCE-BB99-648B57BC6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290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/>
          </a:p>
        </p:txBody>
      </p:sp>
      <p:sp>
        <p:nvSpPr>
          <p:cNvPr id="5143" name="Text Box 23">
            <a:extLst>
              <a:ext uri="{FF2B5EF4-FFF2-40B4-BE49-F238E27FC236}">
                <a16:creationId xmlns:a16="http://schemas.microsoft.com/office/drawing/2014/main" id="{37A579D7-F432-4B7D-B8CE-219A0CA84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9" y="3024078"/>
            <a:ext cx="889635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3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Nếu trong biểu thức chỉ có các phép tính nhân, chia thì ta thực hiện các phép tính  theo thứ tự từ trái sang phải.</a:t>
            </a:r>
          </a:p>
        </p:txBody>
      </p:sp>
    </p:spTree>
    <p:extLst>
      <p:ext uri="{BB962C8B-B14F-4D97-AF65-F5344CB8AC3E}">
        <p14:creationId xmlns:p14="http://schemas.microsoft.com/office/powerpoint/2010/main" val="259467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" grpId="0"/>
      <p:bldP spid="5139" grpId="0"/>
      <p:bldP spid="5143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</TotalTime>
  <Words>550</Words>
  <Application>Microsoft Office PowerPoint</Application>
  <PresentationFormat>On-screen Show (16:9)</PresentationFormat>
  <Paragraphs>107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Times New Roman</vt:lpstr>
      <vt:lpstr>Calibri Light</vt:lpstr>
      <vt:lpstr>Calibri</vt:lpstr>
      <vt:lpstr>等线</vt:lpstr>
      <vt:lpstr>VNI-Butlong</vt:lpstr>
      <vt:lpstr>字魂59号-创粗黑</vt:lpstr>
      <vt:lpstr>SimSun</vt:lpstr>
      <vt:lpstr>Arial</vt:lpstr>
      <vt:lpstr>HP001 4 hàng</vt:lpstr>
      <vt:lpstr>Wingdings</vt:lpstr>
      <vt:lpstr>Default Design</vt:lpstr>
      <vt:lpstr>3_Default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Thanh An</dc:creator>
  <cp:lastModifiedBy>Admin</cp:lastModifiedBy>
  <cp:revision>57</cp:revision>
  <dcterms:created xsi:type="dcterms:W3CDTF">2011-12-10T09:03:04Z</dcterms:created>
  <dcterms:modified xsi:type="dcterms:W3CDTF">2021-12-19T02:53:40Z</dcterms:modified>
</cp:coreProperties>
</file>