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32" r:id="rId2"/>
    <p:sldId id="333" r:id="rId3"/>
    <p:sldId id="275" r:id="rId4"/>
    <p:sldId id="270" r:id="rId5"/>
    <p:sldId id="271" r:id="rId6"/>
    <p:sldId id="272" r:id="rId7"/>
    <p:sldId id="267" r:id="rId8"/>
    <p:sldId id="263" r:id="rId9"/>
    <p:sldId id="334" r:id="rId10"/>
    <p:sldId id="331" r:id="rId11"/>
  </p:sldIdLst>
  <p:sldSz cx="9144000" cy="6858000" type="screen4x3"/>
  <p:notesSz cx="6858000" cy="9144000"/>
  <p:embeddedFontLst>
    <p:embeddedFont>
      <p:font typeface="VNI-Times" pitchFamily="2" charset="0"/>
      <p:regular r:id="rId13"/>
      <p:bold r:id="rId14"/>
      <p:italic r:id="rId15"/>
      <p:boldItalic r:id="rId16"/>
    </p:embeddedFont>
    <p:embeddedFont>
      <p:font typeface="HP001 4 hàng" panose="020B0604020202020204" charset="0"/>
      <p:regular r:id="rId17"/>
      <p:bold r:id="rId18"/>
    </p:embeddedFont>
    <p:embeddedFont>
      <p:font typeface="SimSun" panose="02010600030101010101" pitchFamily="2" charset="-122"/>
      <p:regular r:id="rId19"/>
    </p:embeddedFont>
    <p:embeddedFont>
      <p:font typeface="字魂59号-创粗黑" panose="00000500000000000000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66"/>
    <a:srgbClr val="CFBA63"/>
    <a:srgbClr val="3333FF"/>
    <a:srgbClr val="990099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CE428F6-E997-4037-9DCE-BC5FF55B7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371AF6-7BE2-48A9-8AA7-2AEB6C4CA8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DF5EA7-7C86-4CA7-861E-07152A655A14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7FF3300-6348-45F0-878F-64AE9F8E14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8649B12-0D14-4A5F-B6F4-F8742D4CA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865F61-B998-4238-9ED0-EEF1245D0A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B2C56A-1AE3-4AD0-AA06-0195B3F39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C65F63-1D4A-4556-B94A-65F8F72C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Google Shape;134;g35f391192_04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4387" name="Google Shape;135;g35f391192_04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5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xmlns="" id="{8FC79CA8-9546-47BA-B87B-A02E28DE0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xmlns="" id="{8F3D7344-3AE4-4882-8771-276A6F08F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xmlns="" id="{37206868-138A-4983-AE36-0677CF513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0BEB92-4EDA-437B-ACEA-823714FCEA00}" type="slidenum">
              <a:rPr lang="zh-CN" altLang="en-US" sz="1200"/>
              <a:pPr algn="r"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4822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762C20-FAE2-48E8-8A47-0E52732D7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A3A4F02-CBEA-40D5-9AD1-FEB4B4FEA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27D547-019B-4902-B631-9319E7B1B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0A2E-A1E1-49B5-93C6-479478F0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5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40A907C-522A-4CD8-9798-E83B799B0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358478A-9BAF-4573-BDE0-B126275ED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4DC005-8A45-4C09-944D-73433C810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217C-3947-4257-ACA1-B5034B0A1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4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1B6D164-067C-4F10-9D0E-BBE35AA0C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786633-A34F-4CD0-ACFE-7FC74FD8B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59383E2-6D3A-4272-895B-E186216B7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9CB7-74B6-46B6-9BD8-24D80D61E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1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4E6FCC7-2B7F-4A7F-8B14-B908E9E23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69E08DA-85EB-4186-8246-298DD5E1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A358D67-68E8-451E-9EDC-9A601DC4F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812E-D637-4A70-AA13-86FCEC311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35EB86F-B4BB-46FE-9BB5-87CE3BF54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FC5AC7-4305-4716-80AB-4A445A5D7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B9FCDC-CFA4-4CFD-8623-9CD9B6812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1821-D0EC-45E1-A790-772DBA1B2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1F7643-8236-4CA3-87F3-CDECD76DA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1D9B4C-290E-4A9A-9648-F84F8D7B3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8F2007-3995-4A1B-8BE5-B65955844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CA30-3BE8-426E-BFDC-F0714D85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03D70DF-3D93-4D99-8572-0F845F29B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EA850CD-E9D7-4A87-A905-41FE7FD52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AD01E1B-6B22-4EDF-A6FB-C81D6BB94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8E25-E4F4-45E1-8209-7C637071B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6835B78-FE4D-47EF-9CF4-F08896873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30D082C-2564-44D0-BB7F-2A7C39F0E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8EB2007-1D60-4E36-9F0D-5A8565DCE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655C-CA26-462F-A598-A583F0AC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C6BCBF0-C682-4FF3-9FB3-FC10B67C1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702B66C-E4F1-473C-9226-5E89D8427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E6CAA9A-DB40-4EB1-9D4B-6857A6F7B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307E-FD1A-4634-B2CD-6477C7E97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0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72B6D-86DC-4DAD-BB6F-A4E65B201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3202D8-7421-4533-B143-6085611DA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1389F4-6CA1-4D36-A428-B9B4B718F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2BE7-2AB4-4B9F-9027-DBFCD9389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5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78F389-4592-49C8-A7A0-93011FEB1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78061D-7C50-49A6-8F0D-3B8BA61D8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CE617-C5D0-4486-8F11-1D16946B3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B47B-8AE0-47CB-8F21-81CC477E4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EE260E3-9A2B-4DB6-A1B4-E86CDB986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62F1312-954C-48D3-8F2B-153800FDE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A940B8C-761B-43F6-9EB5-8A4D56025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7CA00B1-6C5A-4F13-B2DE-3C93BEDCB5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B45F4E4-671B-4043-B20B-480913F9C5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47619D8-B7C4-4158-9DB9-C86B7994D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77240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990600" y="457200"/>
            <a:ext cx="8153400" cy="50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LÀM QUEN VỚI BIỂU THỨC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01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71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4"/>
    </mc:Choice>
    <mc:Fallback xmlns=""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>
            <a:extLst>
              <a:ext uri="{FF2B5EF4-FFF2-40B4-BE49-F238E27FC236}">
                <a16:creationId xmlns:a16="http://schemas.microsoft.com/office/drawing/2014/main" xmlns="" id="{996685AF-8F53-4302-9B04-E3B68303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138113" y="101600"/>
            <a:ext cx="17922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5">
            <a:extLst>
              <a:ext uri="{FF2B5EF4-FFF2-40B4-BE49-F238E27FC236}">
                <a16:creationId xmlns:a16="http://schemas.microsoft.com/office/drawing/2014/main" xmlns="" id="{22204A85-5747-4C5F-9A21-9DED5852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 bwMode="auto">
          <a:xfrm>
            <a:off x="6218238" y="4911725"/>
            <a:ext cx="2887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7">
            <a:extLst>
              <a:ext uri="{FF2B5EF4-FFF2-40B4-BE49-F238E27FC236}">
                <a16:creationId xmlns:a16="http://schemas.microsoft.com/office/drawing/2014/main" xmlns="" id="{AAA1D2D7-87A3-4B54-BBC1-0F50ACAA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-152400" y="6080125"/>
            <a:ext cx="3062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9">
            <a:extLst>
              <a:ext uri="{FF2B5EF4-FFF2-40B4-BE49-F238E27FC236}">
                <a16:creationId xmlns:a16="http://schemas.microsoft.com/office/drawing/2014/main" xmlns="" id="{AE39620D-0103-4911-BBC1-E596479B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772275" y="12700"/>
            <a:ext cx="23764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组合 15">
            <a:extLst>
              <a:ext uri="{FF2B5EF4-FFF2-40B4-BE49-F238E27FC236}">
                <a16:creationId xmlns:a16="http://schemas.microsoft.com/office/drawing/2014/main" xmlns="" id="{7812D5B8-5FB6-4501-884C-5E34049DECE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857250"/>
            <a:ext cx="1716088" cy="228600"/>
            <a:chOff x="5878446" y="1252785"/>
            <a:chExt cx="849635" cy="14042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33045796-4975-4623-82F1-E054EFB3B11A}"/>
                </a:ext>
              </a:extLst>
            </p:cNvPr>
            <p:cNvSpPr/>
            <p:nvPr/>
          </p:nvSpPr>
          <p:spPr>
            <a:xfrm>
              <a:off x="5878446" y="1254735"/>
              <a:ext cx="138331" cy="138473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5D3CAC43-2ED6-49F7-ABCC-E92BF478F3E4}"/>
                </a:ext>
              </a:extLst>
            </p:cNvPr>
            <p:cNvSpPr/>
            <p:nvPr/>
          </p:nvSpPr>
          <p:spPr>
            <a:xfrm>
              <a:off x="6118167" y="1254735"/>
              <a:ext cx="139117" cy="138473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CC0DF26-2D35-4F62-B3C0-E908CFA68A84}"/>
                </a:ext>
              </a:extLst>
            </p:cNvPr>
            <p:cNvSpPr/>
            <p:nvPr/>
          </p:nvSpPr>
          <p:spPr>
            <a:xfrm>
              <a:off x="6358675" y="1252785"/>
              <a:ext cx="138331" cy="138473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FE4C55F8-8FE8-45B2-83DB-778454AD441A}"/>
                </a:ext>
              </a:extLst>
            </p:cNvPr>
            <p:cNvSpPr/>
            <p:nvPr/>
          </p:nvSpPr>
          <p:spPr>
            <a:xfrm>
              <a:off x="6589750" y="1252785"/>
              <a:ext cx="138331" cy="138473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27754D5-3C42-48E0-A055-FC9797708075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272" name="Rectangle 2">
            <a:extLst>
              <a:ext uri="{FF2B5EF4-FFF2-40B4-BE49-F238E27FC236}">
                <a16:creationId xmlns:a16="http://schemas.microsoft.com/office/drawing/2014/main" xmlns="" id="{A3D26313-F0FE-4E13-86B2-7C969032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017" y="1916113"/>
            <a:ext cx="557267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000">
                <a:solidFill>
                  <a:schemeClr val="accent1"/>
                </a:solidFill>
                <a:cs typeface="Times New Roman" panose="02020603050405020304" pitchFamily="18" charset="0"/>
              </a:rPr>
              <a:t>    </a:t>
            </a:r>
            <a:r>
              <a:rPr lang="en-US" altLang="vi-VN" sz="4500">
                <a:solidFill>
                  <a:srgbClr val="002060"/>
                </a:solidFill>
                <a:cs typeface="Times New Roman" panose="02020603050405020304" pitchFamily="18" charset="0"/>
              </a:rPr>
              <a:t>Chúc các em học tốt! </a:t>
            </a:r>
          </a:p>
        </p:txBody>
      </p:sp>
      <p:pic>
        <p:nvPicPr>
          <p:cNvPr id="11273" name="Picture 6">
            <a:extLst>
              <a:ext uri="{FF2B5EF4-FFF2-40B4-BE49-F238E27FC236}">
                <a16:creationId xmlns:a16="http://schemas.microsoft.com/office/drawing/2014/main" xmlns="" id="{EC4746A9-F455-4EE0-8444-227F2AEB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640013"/>
            <a:ext cx="36322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890588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7">
              <a:defRPr/>
            </a:pPr>
            <a:endParaRPr lang="zh-CN" altLang="en-US" sz="101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427288" y="1146175"/>
            <a:ext cx="4514850" cy="45878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2100" b="1" smtClean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100" b="1" smtClean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57363"/>
            <a:ext cx="10366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712913"/>
            <a:ext cx="869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801813"/>
            <a:ext cx="11160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76413"/>
            <a:ext cx="9064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827213" y="2940050"/>
            <a:ext cx="1239837" cy="1082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35338" y="2963863"/>
            <a:ext cx="1349375" cy="1096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919663" y="2963863"/>
            <a:ext cx="1228725" cy="10620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15075" y="2990850"/>
            <a:ext cx="1343025" cy="10445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500" b="1" smtClean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1657350" y="4205288"/>
            <a:ext cx="6056313" cy="11049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1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9525" y="5173663"/>
            <a:ext cx="3325813" cy="788987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1246188" y="5214938"/>
            <a:ext cx="3325812" cy="787400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2908300" y="5173663"/>
            <a:ext cx="3327400" cy="788987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3840163" y="5173663"/>
            <a:ext cx="3327400" cy="788987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7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22000">
              <a:srgbClr val="E0F1F2"/>
            </a:gs>
            <a:gs pos="47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57179D94-C27B-46BB-9942-2D9DFB50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xmlns="" id="{9DF03443-AAC7-4BB1-B607-0FCD94B8EE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925" y="36513"/>
            <a:ext cx="9144000" cy="685800"/>
          </a:xfrm>
          <a:noFill/>
        </p:spPr>
        <p:txBody>
          <a:bodyPr anchor="t"/>
          <a:lstStyle/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2021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xmlns="" id="{9E630B2F-2831-4E00-9ADD-4D83BFDF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872900"/>
            <a:ext cx="6705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700" b="1" dirty="0" err="1">
                <a:solidFill>
                  <a:srgbClr val="F80E46"/>
                </a:solidFill>
              </a:rPr>
              <a:t>Làm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quen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với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biểu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thức</a:t>
            </a:r>
            <a:endParaRPr lang="en-US" altLang="en-US" sz="3700" b="1" dirty="0">
              <a:solidFill>
                <a:srgbClr val="F80E46"/>
              </a:solidFill>
            </a:endParaRP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xmlns="" id="{AF925933-EF2C-4069-A04D-2F5E87FE352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667000" y="462935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u="sng">
                <a:solidFill>
                  <a:srgbClr val="0000CC"/>
                </a:solidFill>
              </a:rPr>
              <a:t>Toán</a:t>
            </a: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xmlns="" id="{0BB706AF-815E-4359-9CE2-075F2106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xmlns="" id="{08C222BD-0CF7-48AE-BFF1-A9DB2868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7526"/>
            <a:ext cx="5257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B53F2B"/>
                </a:solidFill>
                <a:cs typeface="Times New Roman" panose="02020603050405020304" pitchFamily="18" charset="0"/>
              </a:rPr>
              <a:t>1) Ví dụ về biểu thức: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xmlns="" id="{A8F1C99D-F966-4EB9-AAA3-E0764192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17725"/>
            <a:ext cx="2057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126 + 51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xmlns="" id="{2682D099-6802-46D4-A3EE-7C0C5BF3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2819400"/>
            <a:ext cx="1676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62 - 11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xmlns="" id="{22CDFABE-7296-48F0-A12E-A8D09FBA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1752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13 x 3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xmlns="" id="{6B83F6A4-CE7C-4BD3-90C2-CF3B39A2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1371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84 : 4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5FF5E158-EDE1-4B25-9A8D-A651C9FA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2743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125 + 10 - 4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xmlns="" id="{E33FB9F9-645A-4825-900E-C313FDBB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243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45 : 5 + 7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xmlns="" id="{FE322B00-3495-46C2-9EBF-662A3942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91291"/>
            <a:ext cx="4267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…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caùc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42B60643-1C20-4C8B-A855-B164DD5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xmlns="" id="{00C49807-A243-421C-AF9F-A92D83990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53091"/>
            <a:ext cx="541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latin typeface="VNI-Times" pitchFamily="2" charset="0"/>
              </a:rPr>
              <a:t> 126 coäng 51</a:t>
            </a:r>
            <a:r>
              <a:rPr lang="en-US" altLang="en-US" sz="3500" b="1" i="1"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xmlns="" id="{2CEDB954-33EF-43E7-A8F1-878A564B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115445"/>
            <a:ext cx="3124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xmlns="" id="{886DFE79-AA51-4C40-A47D-72CF3931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5852"/>
            <a:ext cx="2895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xmlns="" id="{89F7DA4A-3A8F-4FED-8A7A-7FBCC07A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806016"/>
            <a:ext cx="495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62 tröø 11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xmlns="" id="{4AFF4716-FB02-4103-BE04-A032FDBB0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67691"/>
            <a:ext cx="3886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caùc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xmlns="" id="{178A40EB-020E-447B-9273-E578F7D55F80}"/>
              </a:ext>
            </a:extLst>
          </p:cNvPr>
          <p:cNvSpPr>
            <a:spLocks/>
          </p:cNvSpPr>
          <p:nvPr/>
        </p:nvSpPr>
        <p:spPr bwMode="auto">
          <a:xfrm rot="10800000">
            <a:off x="2743200" y="3716338"/>
            <a:ext cx="777875" cy="2608262"/>
          </a:xfrm>
          <a:prstGeom prst="leftBrace">
            <a:avLst>
              <a:gd name="adj1" fmla="val 27942"/>
              <a:gd name="adj2" fmla="val 49995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xmlns="" id="{C94370F9-7BEC-44F8-8C27-401CD220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3520524"/>
            <a:ext cx="5181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13 nhaân 3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xmlns="" id="{2873078A-3FD0-4FB4-A29E-2D28E6CB0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55957"/>
            <a:ext cx="495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84 chia 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xmlns="" id="{2B8B8323-5B0E-4E61-8809-F1F52C02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4874520"/>
            <a:ext cx="6629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125 coäng 10 tröø 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xmlns="" id="{6F977C27-FAF1-429F-92FB-EC10DD54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5560320"/>
            <a:ext cx="6324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45 chia 5 coäng 7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xmlns="" id="{30FD3975-7286-4692-B6D8-4C1C5A4A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xmlns="" id="{682E905D-7BA5-42B2-936E-CE0B8B79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xmlns="" id="{02E62240-38F4-42BE-8609-E2CD9130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xmlns="" id="{09F16598-BBE2-4CFD-91EB-F91BFC7C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95592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0.01549 L 0.24167 -0.0998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577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549 L 0.44097 -0.1953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054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333 2.3116E-8 L 0.64218 -0.2951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1477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33 -1.28063E-6 L -0.00799 -0.2797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398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72 0.01549 L 0.27222 -0.3795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9764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8" grpId="1"/>
      <p:bldP spid="4109" grpId="0" build="allAtOnce"/>
      <p:bldP spid="4109" grpId="1" build="allAtOnce"/>
      <p:bldP spid="4110" grpId="0" build="allAtOnce"/>
      <p:bldP spid="4110" grpId="1" build="allAtOnce"/>
      <p:bldP spid="4111" grpId="0" build="allAtOnce"/>
      <p:bldP spid="4111" grpId="1" build="allAtOnce"/>
      <p:bldP spid="4112" grpId="0" build="allAtOnce"/>
      <p:bldP spid="4112" grpId="1" build="allAtOnce"/>
      <p:bldP spid="4113" grpId="0"/>
      <p:bldP spid="4114" grpId="0"/>
      <p:bldP spid="4115" grpId="0"/>
      <p:bldP spid="4115" grpId="1"/>
      <p:bldP spid="4116" grpId="0"/>
      <p:bldP spid="4116" grpId="1"/>
      <p:bldP spid="4117" grpId="0"/>
      <p:bldP spid="4117" grpId="1"/>
      <p:bldP spid="4118" grpId="0"/>
      <p:bldP spid="4118" grpId="1"/>
      <p:bldP spid="4119" grpId="0"/>
      <p:bldP spid="4119" grpId="1"/>
      <p:bldP spid="4121" grpId="0"/>
      <p:bldP spid="4121" grpId="1"/>
      <p:bldP spid="4122" grpId="0"/>
      <p:bldP spid="4122" grpId="1"/>
      <p:bldP spid="4123" grpId="0"/>
      <p:bldP spid="4123" grpId="1"/>
      <p:bldP spid="4124" grpId="0"/>
      <p:bldP spid="4124" grpId="1"/>
      <p:bldP spid="4125" grpId="0"/>
      <p:bldP spid="4126" grpId="0"/>
      <p:bldP spid="4127" grpId="0"/>
      <p:bldP spid="4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xmlns="" id="{74F5C1F1-11D7-4927-8E88-CE924F7F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2C157563-92FB-4647-8DA4-DA5FFE5E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xmlns="" id="{305F3334-830F-4705-B3F8-01C833927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xmlns="" id="{93AE9D04-C9FE-4F8A-BE69-9FEEBDEB99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0" y="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xmlns="" id="{58E5EB71-D510-42AA-B06D-BA4418203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xmlns="" id="{A97DCCC2-EF7D-40D0-BB00-00AA689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45" y="-375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B53F2B"/>
                </a:solidFill>
                <a:latin typeface="VNI-Times" pitchFamily="2" charset="0"/>
              </a:rPr>
              <a:t>2) Giaù trò cuûa bieåu thöùc : </a:t>
            </a:r>
            <a:endParaRPr lang="en-US" altLang="en-US" sz="3600">
              <a:solidFill>
                <a:srgbClr val="B53F2B"/>
              </a:solidFill>
              <a:latin typeface="VNI-Times" pitchFamily="2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xmlns="" id="{AF618554-2894-4C70-97B1-13218095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41" y="542739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177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xmlns="" id="{2AC69BF1-4F8E-4572-B457-12E46C11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69" y="1044021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000" b="1" i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126 + 51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177</a:t>
            </a:r>
            <a:r>
              <a:rPr lang="en-US" altLang="en-US" sz="30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xmlns="" id="{525DA0CD-6FA9-4C83-8CB7-0ED481AC8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1981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126 + 51 =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xmlns="" id="{13F329AA-CDCF-4ED1-A5B1-BF5E85AF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69" y="1524503"/>
            <a:ext cx="1981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62 -11 =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xmlns="" id="{7A62D96A-4F92-42CB-B9B7-87BF60A0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069" y="537451"/>
            <a:ext cx="45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xmlns="" id="{ED420EB4-4524-4D8F-9514-076844D2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13 x 3 =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xmlns="" id="{A6CE8441-E130-46F6-9AD9-153009F7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1752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84 : 4 =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xmlns="" id="{3EF88DCF-D871-4ADB-A223-7CBEE480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9" y="2017757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000" b="1" i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62 - 11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51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xmlns="" id="{D3D97C99-EF2B-4BB7-9A55-53611A19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0557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13 x 3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39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xmlns="" id="{634B12C3-EE61-4446-B2B3-736B07B9C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45" y="4676940"/>
            <a:ext cx="25161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125 + 10 – 4 =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xmlns="" id="{0A70DC55-911A-4C71-AE76-846A50A3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7162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84 : 4 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21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1DF49A57-0333-4DB1-8C1F-3B2AC7AD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64157"/>
            <a:ext cx="861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125 + 10 - 4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131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xmlns="" id="{A7753212-900C-43B4-9BCA-06E86D74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5697556"/>
            <a:ext cx="2438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45 : 5 + 7 =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xmlns="" id="{991A7BE5-6190-4B7A-AE6F-1E7A8A7F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99062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45 : 5 + 7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16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xmlns="" id="{04AB74FC-C82A-4F9C-80C9-7678DEDC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7" y="1540864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51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xmlns="" id="{DBA3A0B5-5901-40A0-B0B2-F30A1351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22859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39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4" name="Text Box 24">
            <a:extLst>
              <a:ext uri="{FF2B5EF4-FFF2-40B4-BE49-F238E27FC236}">
                <a16:creationId xmlns:a16="http://schemas.microsoft.com/office/drawing/2014/main" xmlns="" id="{0261E34A-1C9E-4ADF-B4C1-BC15A8DB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36" y="3562401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21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xmlns="" id="{3F225923-A83C-4374-877B-ABEB211B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76940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131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xmlns="" id="{8D44C08A-6ADE-4AD3-8553-F715E17B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15000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16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5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 autoUpdateAnimBg="0"/>
      <p:bldP spid="5131" grpId="0" build="allAtOnce"/>
      <p:bldP spid="5132" grpId="0"/>
      <p:bldP spid="5132" grpId="1"/>
      <p:bldP spid="5133" grpId="0" build="allAtOnce"/>
      <p:bldP spid="5134" grpId="0" build="allAtOnce"/>
      <p:bldP spid="5137" grpId="0" build="allAtOnce"/>
      <p:bldP spid="514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xmlns="" id="{8E15CBEC-5006-43E8-A3BE-1BE8604C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FAA4D804-486F-4ED9-B33F-178871D2B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596" y="1808690"/>
            <a:ext cx="990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143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xmlns="" id="{BB92D43D-6CEB-4916-8D64-DEE79132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81250"/>
            <a:ext cx="8153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125 + 18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143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28033419-8242-4B94-A961-FC884309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5625"/>
            <a:ext cx="2819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a) 125 + 18 =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xmlns="" id="{8D046260-DC4B-482B-979A-FD89E99F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3065195"/>
            <a:ext cx="3505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b) 161 – 150 =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xmlns="" id="{708AE40F-42E9-44AF-BEC2-5F7F49B7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4320745"/>
            <a:ext cx="22860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c) 21 x 4 =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xmlns="" id="{F075C42A-1552-47E8-ACAA-115C81EF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6" y="3610148"/>
            <a:ext cx="8153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161 – 150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11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xmlns="" id="{FE870FCE-5533-4695-B3BB-A78B9234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838347"/>
            <a:ext cx="8153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21 x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84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xmlns="" id="{AA977AAF-13D3-42AC-AFB2-D0780D37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425" y="3065195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11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xmlns="" id="{34F4B149-42CD-4109-AFB5-35D204E1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854" y="4316729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84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xmlns="" id="{4F33149F-6570-4F08-AC1C-2D2D9B4F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" cy="609600"/>
          </a:xfrm>
          <a:prstGeom prst="ellipse">
            <a:avLst/>
          </a:prstGeom>
          <a:gradFill rotWithShape="1">
            <a:gsLst>
              <a:gs pos="0">
                <a:srgbClr val="1A7C31"/>
              </a:gs>
              <a:gs pos="50000">
                <a:srgbClr val="AFD1B7"/>
              </a:gs>
              <a:gs pos="100000">
                <a:srgbClr val="1A7C31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000000"/>
                </a:solidFill>
                <a:latin typeface="VNI-Times" pitchFamily="2" charset="0"/>
              </a:rPr>
              <a:t> 1/100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xmlns="" id="{E55626AB-7F4C-48A5-A550-8BA1EBDC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400" b="1" i="1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altLang="en-US" sz="3400" b="1" i="1">
                <a:solidFill>
                  <a:schemeClr val="tx1"/>
                </a:solidFill>
              </a:rPr>
              <a:t>Viết vào chỗ chấm (theo mẫu)</a:t>
            </a:r>
            <a:endParaRPr lang="en-US" altLang="en-US" sz="3400" b="1" i="1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xmlns="" id="{ADA0C310-B3E2-466B-AE7F-81D6E461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121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B53F2B"/>
                </a:solidFill>
                <a:latin typeface="VNI-Times" pitchFamily="2" charset="0"/>
              </a:rPr>
              <a:t>Maãu:</a:t>
            </a: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6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xmlns="" id="{C4BA0F7B-3F4E-46AF-96A4-7217B034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682625"/>
            <a:ext cx="7696200" cy="1030288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xmlns="" id="{8EF3B38E-EA71-45C3-85E6-B59DC509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63575"/>
            <a:ext cx="2362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284 + 10 =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xmlns="" id="{3A7AA0FA-C9A5-4CE7-8F04-B8835E428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635518"/>
            <a:ext cx="990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294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xmlns="" id="{614D9FF1-DD6A-426E-BD68-01D22E90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74738"/>
            <a:ext cx="7848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284 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+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10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294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xmlns="" id="{CAF6B2B2-1D42-4A86-BC3A-1E22481D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38787"/>
            <a:ext cx="2286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d) 48 : 2 =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210A08D9-296E-4B2D-9C56-4FE69293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854" y="5532264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24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91BA99C8-A2AD-4D03-85A1-3327E3C0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1085"/>
            <a:ext cx="8153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48 : 2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 build="allAtOnce"/>
      <p:bldP spid="7174" grpId="0" build="allAtOnce"/>
      <p:bldP spid="7175" grpId="0" build="allAtOnce"/>
      <p:bldP spid="7176" grpId="0"/>
      <p:bldP spid="7177" grpId="0"/>
      <p:bldP spid="7178" grpId="0"/>
      <p:bldP spid="7179" grpId="0"/>
      <p:bldP spid="7182" grpId="0"/>
      <p:bldP spid="7183" grpId="0" animBg="1"/>
      <p:bldP spid="7184" grpId="0" autoUpdateAnimBg="0"/>
      <p:bldP spid="7185" grpId="0"/>
      <p:bldP spid="7186" grpId="0"/>
      <p:bldP spid="21" grpId="0" build="allAtOnce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xmlns="" id="{791E6F71-13CA-496A-8EE0-F9605FCE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79375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i="1">
                <a:solidFill>
                  <a:schemeClr val="tx1"/>
                </a:solidFill>
              </a:rPr>
              <a:t>Nối biểu thức với giá trị của nó (theo mẫu)</a:t>
            </a:r>
            <a:r>
              <a:rPr lang="en-US" altLang="en-US" sz="3200" b="1" i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8195" name="Oval 3">
            <a:extLst>
              <a:ext uri="{FF2B5EF4-FFF2-40B4-BE49-F238E27FC236}">
                <a16:creationId xmlns:a16="http://schemas.microsoft.com/office/drawing/2014/main" xmlns="" id="{E1B78CF8-D055-4DF9-9135-A2BF5C30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30163"/>
            <a:ext cx="1701800" cy="762000"/>
          </a:xfrm>
          <a:prstGeom prst="ellipse">
            <a:avLst/>
          </a:prstGeom>
          <a:gradFill rotWithShape="1">
            <a:gsLst>
              <a:gs pos="0">
                <a:srgbClr val="1A7C31"/>
              </a:gs>
              <a:gs pos="50000">
                <a:srgbClr val="AFD1B7"/>
              </a:gs>
              <a:gs pos="100000">
                <a:srgbClr val="1A7C31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3800" b="1">
                <a:solidFill>
                  <a:srgbClr val="000000"/>
                </a:solidFill>
                <a:latin typeface="VNI-Times" pitchFamily="2" charset="0"/>
              </a:rPr>
              <a:t>2 /101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B8C72E51-1352-4EF6-8D7D-CB561B37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1771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52 + 23</a:t>
            </a:r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xmlns="" id="{E2BD2F48-EB68-4A20-A77C-F1213366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117725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52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021F125D-888F-4FF7-BECB-DF0C35E92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877888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84 - 32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8956CEAF-2F67-484B-A960-DBD9E946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419600"/>
            <a:ext cx="3032125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169 – 20 + 1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xmlns="" id="{212AF8F5-47B5-4219-B266-C3A41C82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343400"/>
            <a:ext cx="2667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45 + 5 + 3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xmlns="" id="{F677C399-FDFE-4F25-A5B7-1E307A2A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59911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120 x 3</a:t>
            </a: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xmlns="" id="{3F466A7C-5567-4EAC-A576-2A2AC093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53523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53</a:t>
            </a: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xmlns="" id="{19F1E6B5-3269-4A7C-966B-9712D97D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23749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75</a:t>
            </a:r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xmlns="" id="{3B38E857-D9EE-4AD7-AB45-6F5DE38D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22103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43</a:t>
            </a:r>
          </a:p>
        </p:txBody>
      </p:sp>
      <p:sp>
        <p:nvSpPr>
          <p:cNvPr id="8205" name="Oval 13">
            <a:extLst>
              <a:ext uri="{FF2B5EF4-FFF2-40B4-BE49-F238E27FC236}">
                <a16:creationId xmlns:a16="http://schemas.microsoft.com/office/drawing/2014/main" xmlns="" id="{AE831DF4-5B65-46DC-BEF1-33DF10D2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34290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360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xmlns="" id="{CF408165-B993-4BA7-8ED6-DDB8CE84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057525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150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xmlns="" id="{DBB77868-042E-4B78-82DE-7E992AA5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1966913"/>
            <a:ext cx="1905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86 : 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7F8364C-521A-47EB-B69D-F3C5CB78B617}"/>
              </a:ext>
            </a:extLst>
          </p:cNvPr>
          <p:cNvCxnSpPr>
            <a:cxnSpLocks/>
          </p:cNvCxnSpPr>
          <p:nvPr/>
        </p:nvCxnSpPr>
        <p:spPr bwMode="auto">
          <a:xfrm>
            <a:off x="2246313" y="2301875"/>
            <a:ext cx="1208087" cy="20320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E43F67C-DBF7-4750-9D47-D9325752776F}"/>
              </a:ext>
            </a:extLst>
          </p:cNvPr>
          <p:cNvCxnSpPr>
            <a:cxnSpLocks/>
            <a:stCxn id="8198" idx="2"/>
            <a:endCxn id="8197" idx="0"/>
          </p:cNvCxnSpPr>
          <p:nvPr/>
        </p:nvCxnSpPr>
        <p:spPr bwMode="auto">
          <a:xfrm>
            <a:off x="4695825" y="1639888"/>
            <a:ext cx="171450" cy="477837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F60BC1D-B7A9-4DB2-B042-00DF03C17A3D}"/>
              </a:ext>
            </a:extLst>
          </p:cNvPr>
          <p:cNvCxnSpPr>
            <a:cxnSpLocks/>
            <a:stCxn id="8204" idx="6"/>
            <a:endCxn id="8207" idx="2"/>
          </p:cNvCxnSpPr>
          <p:nvPr/>
        </p:nvCxnSpPr>
        <p:spPr bwMode="auto">
          <a:xfrm flipV="1">
            <a:off x="6084888" y="2728913"/>
            <a:ext cx="1762125" cy="8350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0536AA4-DF44-46ED-B2B1-4B2D60827ABF}"/>
              </a:ext>
            </a:extLst>
          </p:cNvPr>
          <p:cNvCxnSpPr>
            <a:cxnSpLocks/>
            <a:stCxn id="8202" idx="6"/>
            <a:endCxn id="8200" idx="0"/>
          </p:cNvCxnSpPr>
          <p:nvPr/>
        </p:nvCxnSpPr>
        <p:spPr bwMode="auto">
          <a:xfrm>
            <a:off x="6342063" y="2878138"/>
            <a:ext cx="1123950" cy="1465262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22DB198-52A0-4C0D-ACD9-79434A67ABD3}"/>
              </a:ext>
            </a:extLst>
          </p:cNvPr>
          <p:cNvCxnSpPr>
            <a:cxnSpLocks/>
            <a:endCxn id="8201" idx="0"/>
          </p:cNvCxnSpPr>
          <p:nvPr/>
        </p:nvCxnSpPr>
        <p:spPr bwMode="auto">
          <a:xfrm>
            <a:off x="4530725" y="4124325"/>
            <a:ext cx="165100" cy="1474788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3A26016-7E67-4D11-86CC-ED5EFE84539C}"/>
              </a:ext>
            </a:extLst>
          </p:cNvPr>
          <p:cNvCxnSpPr>
            <a:cxnSpLocks/>
            <a:endCxn id="8206" idx="3"/>
          </p:cNvCxnSpPr>
          <p:nvPr/>
        </p:nvCxnSpPr>
        <p:spPr bwMode="auto">
          <a:xfrm flipV="1">
            <a:off x="1524000" y="3641725"/>
            <a:ext cx="1589088" cy="7778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xmlns="" id="{D08E0C94-C33B-4C9B-B758-D99BCB68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0"/>
            <a:ext cx="5867400" cy="2590800"/>
          </a:xfrm>
          <a:prstGeom prst="cloudCallout">
            <a:avLst>
              <a:gd name="adj1" fmla="val -34657"/>
              <a:gd name="adj2" fmla="val 134681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CC00"/>
                </a:solidFill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9219" name="WordArt 3">
            <a:extLst>
              <a:ext uri="{FF2B5EF4-FFF2-40B4-BE49-F238E27FC236}">
                <a16:creationId xmlns:a16="http://schemas.microsoft.com/office/drawing/2014/main" xmlns="" id="{9AE0569C-04C8-4114-9390-3622298FA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3962400"/>
            <a:ext cx="74676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Ai nhanh hơn?</a:t>
            </a:r>
          </a:p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xmlns="" id="{132D7EE6-3F95-4506-AADA-34CFBE6C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1981200" cy="1981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xmlns="" id="{C26A01C0-2897-46FB-BF9F-8784F93A2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   </a:t>
            </a:r>
            <a:r>
              <a:rPr lang="en-US" altLang="en-US" sz="3600" b="1">
                <a:solidFill>
                  <a:srgbClr val="FF00FF"/>
                </a:solidFill>
              </a:rPr>
              <a:t>A. 50            B. 55               C. 60              D. 65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xmlns="" id="{004E96E2-7852-4D32-AAE3-977D3CADE4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00600" y="1752600"/>
            <a:ext cx="2286000" cy="1981200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C. 60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F25EB9EB-3843-457E-8414-84461728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444750"/>
            <a:ext cx="868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9900"/>
                </a:solidFill>
              </a:rPr>
              <a:t>A.370            B. 390        C. 393             D.360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BA07A682-ABD0-4C8F-8D86-448427A4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438400"/>
            <a:ext cx="890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</a:rPr>
              <a:t>A. 490         B.500             C. 505            D. 510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xmlns="" id="{1BAA0763-4B27-425A-8847-0791F109A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9900"/>
                </a:solidFill>
                <a:latin typeface="Arial" panose="020B0604020202020204" pitchFamily="34" charset="0"/>
              </a:rPr>
              <a:t>B.309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xmlns="" id="{4B5938F6-0A0B-406A-8EBF-D56BE010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1731963"/>
            <a:ext cx="2362200" cy="2057400"/>
          </a:xfrm>
          <a:prstGeom prst="irregularSeal2">
            <a:avLst/>
          </a:prstGeom>
          <a:solidFill>
            <a:srgbClr val="FF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C.505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xmlns="" id="{8E9480BC-5D01-4603-AA7D-98C11B59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906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</a:rPr>
              <a:t>45 + 15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xmlns="" id="{F59FB2DD-6B42-47DD-BCAC-E2143759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xmlns="" id="{A08C1D00-69C0-4A30-9D41-15155ED3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</a:rPr>
              <a:t>Biểu thức sau có giá trị là số nào ?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xmlns="" id="{4A2860E9-F263-4097-B37A-9ABB9C31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974725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</a:rPr>
              <a:t>103 x 3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xmlns="" id="{3108A50D-73C8-410E-84A2-2DF7A2FF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</a:rPr>
              <a:t>240 x 2 + 25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43" grpId="0" animBg="1"/>
      <p:bldP spid="10243" grpId="1" animBg="1"/>
      <p:bldP spid="10244" grpId="0"/>
      <p:bldP spid="10244" grpId="1"/>
      <p:bldP spid="10245" grpId="0"/>
      <p:bldP spid="10246" grpId="0" animBg="1"/>
      <p:bldP spid="10246" grpId="1" animBg="1"/>
      <p:bldP spid="10247" grpId="0" animBg="1"/>
      <p:bldP spid="10248" grpId="0"/>
      <p:bldP spid="10248" grpId="1"/>
      <p:bldP spid="10250" grpId="0"/>
      <p:bldP spid="10251" grpId="0"/>
      <p:bldP spid="10251" grpId="1"/>
      <p:bldP spid="10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6301" y="1836724"/>
            <a:ext cx="1786066" cy="715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1" b="1" kern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9900CC"/>
                </a:solidFill>
                <a:cs typeface="Times New Roman" panose="02020603050405020304" pitchFamily="18" charset="0"/>
              </a:rPr>
              <a:t>Dặn</a:t>
            </a:r>
            <a:r>
              <a:rPr lang="en-US" sz="4051" b="1" kern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kern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9900CC"/>
                </a:solidFill>
                <a:cs typeface="Times New Roman" panose="02020603050405020304" pitchFamily="18" charset="0"/>
              </a:rPr>
              <a:t>dò</a:t>
            </a:r>
            <a:endParaRPr lang="en-US" sz="4051" b="1" kern="0" dirty="0">
              <a:ln w="22225">
                <a:solidFill>
                  <a:srgbClr val="333399"/>
                </a:solidFill>
                <a:prstDash val="solid"/>
              </a:ln>
              <a:solidFill>
                <a:srgbClr val="99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43363" name="TextBox 2"/>
          <p:cNvSpPr txBox="1">
            <a:spLocks noChangeArrowheads="1"/>
          </p:cNvSpPr>
          <p:nvPr/>
        </p:nvSpPr>
        <p:spPr bwMode="auto">
          <a:xfrm>
            <a:off x="1619673" y="2628692"/>
            <a:ext cx="4724440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Char char="-"/>
            </a:pPr>
            <a:r>
              <a:rPr lang="en-US" sz="2701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bài đã làm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32734" y="3143176"/>
            <a:ext cx="749812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1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1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8789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565</Words>
  <Application>Microsoft Office PowerPoint</Application>
  <PresentationFormat>On-screen Show (4:3)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VNI-Times</vt:lpstr>
      <vt:lpstr>Times New Roman</vt:lpstr>
      <vt:lpstr>等线</vt:lpstr>
      <vt:lpstr>HP001 4 hàng</vt:lpstr>
      <vt:lpstr>Wingdings</vt:lpstr>
      <vt:lpstr>Arial</vt:lpstr>
      <vt:lpstr>SimSun</vt:lpstr>
      <vt:lpstr>字魂59号-创粗黑</vt:lpstr>
      <vt:lpstr>Calibri</vt:lpstr>
      <vt:lpstr>Default Design</vt:lpstr>
      <vt:lpstr>PowerPoint Presentation</vt:lpstr>
      <vt:lpstr>PowerPoint Presentation</vt:lpstr>
      <vt:lpstr>Thứ ba ngày 21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AutoBVT</cp:lastModifiedBy>
  <cp:revision>86</cp:revision>
  <dcterms:created xsi:type="dcterms:W3CDTF">2011-12-06T13:51:38Z</dcterms:created>
  <dcterms:modified xsi:type="dcterms:W3CDTF">2021-12-18T14:35:44Z</dcterms:modified>
</cp:coreProperties>
</file>