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62" r:id="rId3"/>
    <p:sldId id="263" r:id="rId4"/>
    <p:sldId id="264" r:id="rId5"/>
    <p:sldId id="265" r:id="rId6"/>
    <p:sldId id="257" r:id="rId7"/>
    <p:sldId id="258" r:id="rId8"/>
    <p:sldId id="266" r:id="rId9"/>
    <p:sldId id="259" r:id="rId10"/>
    <p:sldId id="267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7E563-985A-45E9-89FF-D4CC1FD1187D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61CFB-4214-4CCE-BB74-FB9737CC67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11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81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68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80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40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0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856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79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14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26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52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54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38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5EF8-7B7E-4050-82B8-2D5ADD7DED7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4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25EF8-7B7E-4050-82B8-2D5ADD7DED75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794EE-5663-4727-B17B-4EDA8BA5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file:///C:\Program%20Files\Inknoe%20ClassPoint\Images\image_upload_without%20result_default.png" TargetMode="Externa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1714"/>
            <a:ext cx="12188952" cy="6856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6269" y="2552694"/>
            <a:ext cx="8185731" cy="1754326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+mj-lt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6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280"/>
            <a:ext cx="12192000" cy="88888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7953" y="2551814"/>
            <a:ext cx="32960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4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79674" y="3318524"/>
            <a:ext cx="80169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Thực hành xếp đồ vật thành hình tứ giác.</a:t>
            </a:r>
          </a:p>
          <a:p>
            <a:pPr algn="just"/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Xem trước bài: </a:t>
            </a:r>
            <a:r>
              <a:rPr lang="en-US" sz="3200" i="1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Luyện tập chung </a:t>
            </a:r>
            <a:r>
              <a:rPr lang="en-US" sz="3200" smtClean="0">
                <a:solidFill>
                  <a:srgbClr val="0000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(92)</a:t>
            </a:r>
          </a:p>
          <a:p>
            <a:pPr algn="just"/>
            <a:endParaRPr lang="en-US" sz="32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23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66"/>
            <a:ext cx="12188952" cy="6856286"/>
          </a:xfrm>
          <a:prstGeom prst="rect">
            <a:avLst/>
          </a:prstGeom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451449" y="2561417"/>
            <a:ext cx="991604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lắp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ghép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xếp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phẳng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91)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828013" y="1526116"/>
            <a:ext cx="5791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58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latin typeface="HP001 5 hàng" panose="020B0603050302020204" pitchFamily="34" charset="0"/>
              </a:rPr>
              <a:t>Thứ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ba </a:t>
            </a:r>
            <a:r>
              <a:rPr lang="en-US" sz="3000" b="1" err="1">
                <a:latin typeface="HP001 5 hàng" panose="020B0603050302020204" pitchFamily="34" charset="0"/>
              </a:rPr>
              <a:t>ngày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21 </a:t>
            </a:r>
            <a:r>
              <a:rPr lang="en-US" sz="3000" b="1" err="1">
                <a:latin typeface="HP001 5 hàng" panose="020B0603050302020204" pitchFamily="34" charset="0"/>
              </a:rPr>
              <a:t>tháng</a:t>
            </a:r>
            <a:r>
              <a:rPr lang="en-US" sz="3000" b="1"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latin typeface="HP001 5 hàng" panose="020B0603050302020204" pitchFamily="34" charset="0"/>
              </a:rPr>
              <a:t>12 </a:t>
            </a:r>
            <a:r>
              <a:rPr lang="en-US" sz="3000" b="1" dirty="0" err="1">
                <a:latin typeface="HP001 5 hàng" panose="020B0603050302020204" pitchFamily="34" charset="0"/>
              </a:rPr>
              <a:t>năm</a:t>
            </a:r>
            <a:r>
              <a:rPr lang="en-US" sz="3000" b="1" dirty="0">
                <a:latin typeface="HP001 5 hàng" panose="020B0603050302020204" pitchFamily="34" charset="0"/>
              </a:rPr>
              <a:t>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032" y="744271"/>
            <a:ext cx="996560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>
                <a:latin typeface="HP001 5 hàng" panose="020B0603050302020204" pitchFamily="34" charset="0"/>
              </a:rPr>
              <a:t>               </a:t>
            </a:r>
            <a:r>
              <a:rPr lang="en-US" sz="2900" b="1" smtClean="0">
                <a:latin typeface="HP001 5 hàng" panose="020B0603050302020204" pitchFamily="34" charset="0"/>
              </a:rPr>
              <a:t>         Toán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FF000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Thực hành lắp ghép, xếp hình phẳng (91)</a:t>
            </a:r>
            <a:endParaRPr lang="en-US" sz="3200" b="1" dirty="0">
              <a:solidFill>
                <a:srgbClr val="FF000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2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425612" y="1295013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41566" y="0"/>
            <a:ext cx="3214705" cy="2103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6703" y="2203417"/>
            <a:ext cx="9985122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en-US" sz="3500">
                <a:latin typeface="Times New Roman" panose="02020603050405020304" pitchFamily="18" charset="0"/>
                <a:cs typeface="Times New Roman" panose="02020603050405020304" pitchFamily="18" charset="0"/>
              </a:rPr>
              <a:t>kiểm đếm và tìm các hình còn thiếu theo một quy luật nhất định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71500" indent="-571500">
              <a:buFontTx/>
              <a:buChar char="-"/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các năng lực toán học.</a:t>
            </a:r>
          </a:p>
          <a:p>
            <a:pPr marL="571500" indent="-571500">
              <a:buFontTx/>
              <a:buChar char="-"/>
            </a:pPr>
            <a:endParaRPr lang="en-US" sz="35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"/>
          <a:stretch/>
        </p:blipFill>
        <p:spPr>
          <a:xfrm>
            <a:off x="304799" y="171369"/>
            <a:ext cx="11058525" cy="6477255"/>
          </a:xfrm>
          <a:prstGeom prst="rect">
            <a:avLst/>
          </a:prstGeom>
        </p:spPr>
      </p:pic>
      <p:pic>
        <p:nvPicPr>
          <p:cNvPr id="4" name="btnInknoeActivity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84" y="6202136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3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17" y="-21607"/>
            <a:ext cx="11652370" cy="69344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1116" y="6027003"/>
            <a:ext cx="108983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có thể sử dụng những đồ dùng quen thuộc như bút, thước, đũa,… để tạo thành hình tứ giác.</a:t>
            </a:r>
            <a:endParaRPr lang="en-US" sz="24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63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8860" y="5546159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Vận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dụng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3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9" t="2593" r="629" b="22737"/>
          <a:stretch/>
        </p:blipFill>
        <p:spPr>
          <a:xfrm>
            <a:off x="141778" y="-42795"/>
            <a:ext cx="11836519" cy="3259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5476" y="3048085"/>
            <a:ext cx="55034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53142" y="3078051"/>
            <a:ext cx="550346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4568" y="3603008"/>
            <a:ext cx="94796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0221" y="953537"/>
            <a:ext cx="5114261" cy="2633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3210" y="3992035"/>
            <a:ext cx="5195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568" y="4552236"/>
            <a:ext cx="6084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4568" y="5449497"/>
            <a:ext cx="7908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568" y="5038016"/>
            <a:ext cx="6934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1174" y="6076421"/>
            <a:ext cx="113866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B.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6357" y="972378"/>
            <a:ext cx="5114261" cy="263361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8315" y="1135804"/>
            <a:ext cx="838200" cy="5143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913" y="1774837"/>
            <a:ext cx="838200" cy="5143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8315" y="2408152"/>
            <a:ext cx="695325" cy="514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8388" y="2370627"/>
            <a:ext cx="85725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5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/>
      <p:bldP spid="10" grpId="0"/>
      <p:bldP spid="11" grpId="0"/>
      <p:bldP spid="12" grpId="0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394113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4,&quot;OptionCount&quot;:4,&quot;WcOptionCount&quot;:10,&quot;HasMultipleSubmission&quot;:false,&quot;HasAutoStop&quot;:false,&quot;HasMinimizeMode&quot;:false,&quot;TimerValue&quot;:&quot;01:00&quot;,&quot;HasAutoStart&quot;:false,&quot;HasCorrectAnswers&quot;:false,&quot;McqAnswers&quot;:[],&quot;ActivityId&quot;:&quot;ima20211220161151673338&quot;,&quot;IaMcqCompetition&quot;:false,&quot;IsAnonymous&quot;:false,&quot;AutoAdvance&quot;:false,&quot;IsCompetitionMode&quot;:false}"/>
  <p:tag name="ANSWERS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207</Words>
  <Application>Microsoft Office PowerPoint</Application>
  <PresentationFormat>Widescreen</PresentationFormat>
  <Paragraphs>27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Thứ ba ngày 21 tháng 12 năm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8</cp:revision>
  <dcterms:created xsi:type="dcterms:W3CDTF">2021-12-12T09:39:25Z</dcterms:created>
  <dcterms:modified xsi:type="dcterms:W3CDTF">2021-12-20T16:16:30Z</dcterms:modified>
</cp:coreProperties>
</file>